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51"/>
  </p:notesMasterIdLst>
  <p:sldIdLst>
    <p:sldId id="919" r:id="rId2"/>
    <p:sldId id="948" r:id="rId3"/>
    <p:sldId id="977" r:id="rId4"/>
    <p:sldId id="978" r:id="rId5"/>
    <p:sldId id="950" r:id="rId6"/>
    <p:sldId id="964" r:id="rId7"/>
    <p:sldId id="949" r:id="rId8"/>
    <p:sldId id="952" r:id="rId9"/>
    <p:sldId id="922" r:id="rId10"/>
    <p:sldId id="951" r:id="rId11"/>
    <p:sldId id="960" r:id="rId12"/>
    <p:sldId id="954" r:id="rId13"/>
    <p:sldId id="931" r:id="rId14"/>
    <p:sldId id="929" r:id="rId15"/>
    <p:sldId id="966" r:id="rId16"/>
    <p:sldId id="935" r:id="rId17"/>
    <p:sldId id="941" r:id="rId18"/>
    <p:sldId id="926" r:id="rId19"/>
    <p:sldId id="963" r:id="rId20"/>
    <p:sldId id="391" r:id="rId21"/>
    <p:sldId id="970" r:id="rId22"/>
    <p:sldId id="399" r:id="rId23"/>
    <p:sldId id="476" r:id="rId24"/>
    <p:sldId id="479" r:id="rId25"/>
    <p:sldId id="962" r:id="rId26"/>
    <p:sldId id="933" r:id="rId27"/>
    <p:sldId id="934" r:id="rId28"/>
    <p:sldId id="936" r:id="rId29"/>
    <p:sldId id="965" r:id="rId30"/>
    <p:sldId id="972" r:id="rId31"/>
    <p:sldId id="923" r:id="rId32"/>
    <p:sldId id="495" r:id="rId33"/>
    <p:sldId id="924" r:id="rId34"/>
    <p:sldId id="971" r:id="rId35"/>
    <p:sldId id="973" r:id="rId36"/>
    <p:sldId id="976" r:id="rId37"/>
    <p:sldId id="974" r:id="rId38"/>
    <p:sldId id="979" r:id="rId39"/>
    <p:sldId id="980" r:id="rId40"/>
    <p:sldId id="961" r:id="rId41"/>
    <p:sldId id="485" r:id="rId42"/>
    <p:sldId id="956" r:id="rId43"/>
    <p:sldId id="967" r:id="rId44"/>
    <p:sldId id="940" r:id="rId45"/>
    <p:sldId id="968" r:id="rId46"/>
    <p:sldId id="394" r:id="rId47"/>
    <p:sldId id="938" r:id="rId48"/>
    <p:sldId id="959" r:id="rId49"/>
    <p:sldId id="921" r:id="rId50"/>
  </p:sldIdLst>
  <p:sldSz cx="24384000" cy="13716000"/>
  <p:notesSz cx="6858000" cy="9144000"/>
  <p:defaultTextStyle>
    <a:defPPr>
      <a:defRPr lang="ru-RU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4BF4509-8C66-4D71-9613-DF7934EB2738}">
          <p14:sldIdLst>
            <p14:sldId id="919"/>
          </p14:sldIdLst>
        </p14:section>
        <p14:section name="По объекту" id="{ADC8CE3A-1EAF-4BCD-8456-72A2D193F474}">
          <p14:sldIdLst>
            <p14:sldId id="948"/>
            <p14:sldId id="977"/>
            <p14:sldId id="978"/>
            <p14:sldId id="950"/>
            <p14:sldId id="964"/>
            <p14:sldId id="949"/>
            <p14:sldId id="952"/>
            <p14:sldId id="922"/>
            <p14:sldId id="951"/>
            <p14:sldId id="960"/>
            <p14:sldId id="954"/>
            <p14:sldId id="931"/>
            <p14:sldId id="929"/>
            <p14:sldId id="966"/>
            <p14:sldId id="935"/>
            <p14:sldId id="941"/>
            <p14:sldId id="926"/>
            <p14:sldId id="963"/>
            <p14:sldId id="391"/>
            <p14:sldId id="970"/>
            <p14:sldId id="399"/>
            <p14:sldId id="476"/>
            <p14:sldId id="479"/>
            <p14:sldId id="962"/>
            <p14:sldId id="933"/>
            <p14:sldId id="934"/>
            <p14:sldId id="936"/>
            <p14:sldId id="965"/>
            <p14:sldId id="972"/>
            <p14:sldId id="923"/>
            <p14:sldId id="495"/>
            <p14:sldId id="924"/>
            <p14:sldId id="971"/>
            <p14:sldId id="973"/>
            <p14:sldId id="976"/>
            <p14:sldId id="974"/>
            <p14:sldId id="979"/>
            <p14:sldId id="980"/>
            <p14:sldId id="961"/>
            <p14:sldId id="485"/>
            <p14:sldId id="956"/>
            <p14:sldId id="967"/>
            <p14:sldId id="940"/>
            <p14:sldId id="968"/>
            <p14:sldId id="394"/>
            <p14:sldId id="938"/>
            <p14:sldId id="959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CE5B4"/>
    <a:srgbClr val="F8A4A7"/>
    <a:srgbClr val="FDE5D2"/>
    <a:srgbClr val="72C7E6"/>
    <a:srgbClr val="000000"/>
    <a:srgbClr val="F7F7F7"/>
    <a:srgbClr val="EAE8E9"/>
    <a:srgbClr val="EDEDED"/>
    <a:srgbClr val="E8E7E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47" autoAdjust="0"/>
    <p:restoredTop sz="94282" autoAdjust="0"/>
  </p:normalViewPr>
  <p:slideViewPr>
    <p:cSldViewPr snapToGrid="0" showGuides="1">
      <p:cViewPr varScale="1">
        <p:scale>
          <a:sx n="58" d="100"/>
          <a:sy n="58" d="100"/>
        </p:scale>
        <p:origin x="330" y="13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ther\&#1051;&#1080;&#1090;&#1077;&#1088;&#1072;&#1090;&#1091;&#1088;&#1072;\&#1056;&#1072;&#1089;&#1095;&#1077;&#1090;&#1099;\&#1041;&#1086;&#1085;&#1076;&#1102;&#1075;&#107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other\&#1051;&#1080;&#1090;&#1077;&#1088;&#1072;&#1090;&#1091;&#1088;&#1072;\&#1056;&#1072;&#1089;&#1095;&#1077;&#1090;&#1099;\&#1041;&#1086;&#1085;&#1076;&#1102;&#1075;&#107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/>
              <a:t>Интегральный</a:t>
            </a:r>
            <a:r>
              <a:rPr lang="ru-RU" sz="1800" baseline="0"/>
              <a:t> вклад показателей в добычу</a:t>
            </a:r>
            <a:endParaRPr lang="ru-RU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'Лист1 (3)'!$X$25</c:f>
              <c:strCache>
                <c:ptCount val="1"/>
                <c:pt idx="0">
                  <c:v>Жидкость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'Лист1 (3)'!$C$26:$C$136</c:f>
              <c:numCache>
                <c:formatCode>m/d/yyyy</c:formatCode>
                <c:ptCount val="111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  <c:pt idx="12">
                  <c:v>44562</c:v>
                </c:pt>
              </c:numCache>
            </c:numRef>
          </c:cat>
          <c:val>
            <c:numRef>
              <c:f>'Лист1 (3)'!$AJ$27:$AJ$175</c:f>
              <c:numCache>
                <c:formatCode>0.0</c:formatCode>
                <c:ptCount val="149"/>
                <c:pt idx="0">
                  <c:v>224.92792775656332</c:v>
                </c:pt>
                <c:pt idx="1">
                  <c:v>-749.83871114178919</c:v>
                </c:pt>
                <c:pt idx="2">
                  <c:v>-1078.1272008213773</c:v>
                </c:pt>
                <c:pt idx="3">
                  <c:v>-563.56604483423394</c:v>
                </c:pt>
                <c:pt idx="4">
                  <c:v>118.1050233112968</c:v>
                </c:pt>
                <c:pt idx="5">
                  <c:v>313.98931430118068</c:v>
                </c:pt>
                <c:pt idx="6">
                  <c:v>656.28737305558752</c:v>
                </c:pt>
                <c:pt idx="7">
                  <c:v>1427.3086096869392</c:v>
                </c:pt>
                <c:pt idx="8">
                  <c:v>2385.576688022993</c:v>
                </c:pt>
                <c:pt idx="9">
                  <c:v>3074.6226991224239</c:v>
                </c:pt>
                <c:pt idx="10">
                  <c:v>2813.078317252639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4A-4519-B0BF-9E4A145D92E1}"/>
            </c:ext>
          </c:extLst>
        </c:ser>
        <c:ser>
          <c:idx val="1"/>
          <c:order val="1"/>
          <c:tx>
            <c:strRef>
              <c:f>'Лист1 (3)'!$Y$25</c:f>
              <c:strCache>
                <c:ptCount val="1"/>
                <c:pt idx="0">
                  <c:v>Обводненность</c:v>
                </c:pt>
              </c:strCache>
            </c:strRef>
          </c:tx>
          <c:spPr>
            <a:ln w="22225" cap="rnd" cmpd="sng">
              <a:solidFill>
                <a:srgbClr val="00B0F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'Лист1 (3)'!$C$26:$C$136</c:f>
              <c:numCache>
                <c:formatCode>m/d/yyyy</c:formatCode>
                <c:ptCount val="111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  <c:pt idx="12">
                  <c:v>44562</c:v>
                </c:pt>
              </c:numCache>
            </c:numRef>
          </c:cat>
          <c:val>
            <c:numRef>
              <c:f>'Лист1 (3)'!$AK$27:$AK$175</c:f>
              <c:numCache>
                <c:formatCode>0.0</c:formatCode>
                <c:ptCount val="149"/>
                <c:pt idx="0">
                  <c:v>290.74434800747417</c:v>
                </c:pt>
                <c:pt idx="1">
                  <c:v>1714.3857546064849</c:v>
                </c:pt>
                <c:pt idx="2">
                  <c:v>1480.818525229203</c:v>
                </c:pt>
                <c:pt idx="3">
                  <c:v>173.39017074191224</c:v>
                </c:pt>
                <c:pt idx="4">
                  <c:v>-1851.2984065910609</c:v>
                </c:pt>
                <c:pt idx="5">
                  <c:v>-3428.9430393435823</c:v>
                </c:pt>
                <c:pt idx="6">
                  <c:v>-5078.0603351461059</c:v>
                </c:pt>
                <c:pt idx="7">
                  <c:v>-7253.8259824042143</c:v>
                </c:pt>
                <c:pt idx="8">
                  <c:v>-9472.1383258042842</c:v>
                </c:pt>
                <c:pt idx="9">
                  <c:v>-11975.621944307048</c:v>
                </c:pt>
                <c:pt idx="10">
                  <c:v>-13645.796834905488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4A-4519-B0BF-9E4A145D92E1}"/>
            </c:ext>
          </c:extLst>
        </c:ser>
        <c:ser>
          <c:idx val="2"/>
          <c:order val="2"/>
          <c:tx>
            <c:strRef>
              <c:f>'Лист1 (3)'!$Z$25</c:f>
              <c:strCache>
                <c:ptCount val="1"/>
                <c:pt idx="0">
                  <c:v>Фонд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'Лист1 (3)'!$C$26:$C$136</c:f>
              <c:numCache>
                <c:formatCode>m/d/yyyy</c:formatCode>
                <c:ptCount val="111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  <c:pt idx="12">
                  <c:v>44562</c:v>
                </c:pt>
              </c:numCache>
            </c:numRef>
          </c:cat>
          <c:val>
            <c:numRef>
              <c:f>'Лист1 (3)'!$AL$27:$AL$175</c:f>
              <c:numCache>
                <c:formatCode>0.0</c:formatCode>
                <c:ptCount val="149"/>
                <c:pt idx="0">
                  <c:v>284.9443963963958</c:v>
                </c:pt>
                <c:pt idx="1">
                  <c:v>796.54425480347481</c:v>
                </c:pt>
                <c:pt idx="2">
                  <c:v>3520.3041243686894</c:v>
                </c:pt>
                <c:pt idx="3">
                  <c:v>6641.5927782148465</c:v>
                </c:pt>
                <c:pt idx="4">
                  <c:v>9781.3144252736638</c:v>
                </c:pt>
                <c:pt idx="5">
                  <c:v>12627.541254903292</c:v>
                </c:pt>
                <c:pt idx="6">
                  <c:v>15822.617374306277</c:v>
                </c:pt>
                <c:pt idx="7">
                  <c:v>19294.691109600393</c:v>
                </c:pt>
                <c:pt idx="8">
                  <c:v>22226.627109600391</c:v>
                </c:pt>
                <c:pt idx="9">
                  <c:v>25590.957391081869</c:v>
                </c:pt>
                <c:pt idx="10">
                  <c:v>29040.713537067269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4A-4519-B0BF-9E4A145D92E1}"/>
            </c:ext>
          </c:extLst>
        </c:ser>
        <c:ser>
          <c:idx val="3"/>
          <c:order val="3"/>
          <c:tx>
            <c:strRef>
              <c:f>'Лист1 (3)'!$AA$25</c:f>
              <c:strCache>
                <c:ptCount val="1"/>
                <c:pt idx="0">
                  <c:v>Кэксл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'Лист1 (3)'!$C$26:$C$136</c:f>
              <c:numCache>
                <c:formatCode>m/d/yyyy</c:formatCode>
                <c:ptCount val="111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  <c:pt idx="12">
                  <c:v>44562</c:v>
                </c:pt>
              </c:numCache>
            </c:numRef>
          </c:cat>
          <c:val>
            <c:numRef>
              <c:f>'Лист1 (3)'!$AM$27:$AM$56</c:f>
              <c:numCache>
                <c:formatCode>0.0</c:formatCode>
                <c:ptCount val="30"/>
                <c:pt idx="0">
                  <c:v>-2069.3088750297652</c:v>
                </c:pt>
                <c:pt idx="1">
                  <c:v>-2375.0344187818491</c:v>
                </c:pt>
                <c:pt idx="2">
                  <c:v>-3936.5087427240924</c:v>
                </c:pt>
                <c:pt idx="3">
                  <c:v>-4523.1694612528945</c:v>
                </c:pt>
                <c:pt idx="4">
                  <c:v>-5748.8696082308579</c:v>
                </c:pt>
                <c:pt idx="5">
                  <c:v>-6320.2230502587663</c:v>
                </c:pt>
                <c:pt idx="6">
                  <c:v>-6846.8422670491564</c:v>
                </c:pt>
                <c:pt idx="7">
                  <c:v>-8188.9101309434536</c:v>
                </c:pt>
                <c:pt idx="8">
                  <c:v>-8725.8095297591826</c:v>
                </c:pt>
                <c:pt idx="9">
                  <c:v>-9618.6179101635953</c:v>
                </c:pt>
                <c:pt idx="10">
                  <c:v>-9869.539137464857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A4A-4519-B0BF-9E4A145D9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4330480"/>
        <c:axId val="2054326320"/>
      </c:lineChart>
      <c:dateAx>
        <c:axId val="2054330480"/>
        <c:scaling>
          <c:orientation val="minMax"/>
          <c:max val="44531"/>
        </c:scaling>
        <c:delete val="0"/>
        <c:axPos val="b"/>
        <c:numFmt formatCode="[$-419]mmmm;@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54326320"/>
        <c:crosses val="autoZero"/>
        <c:auto val="1"/>
        <c:lblOffset val="100"/>
        <c:baseTimeUnit val="months"/>
      </c:dateAx>
      <c:valAx>
        <c:axId val="2054326320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54330480"/>
        <c:crosses val="autoZero"/>
        <c:crossBetween val="between"/>
        <c:majorUnit val="10000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'Лист1 (3)'!$AU$35:$AU$40</cx:f>
        <cx:lvl ptCount="6">
          <cx:pt idx="0">Жидкость</cx:pt>
          <cx:pt idx="1">Обводненность</cx:pt>
          <cx:pt idx="2">Фонд</cx:pt>
          <cx:pt idx="3">Кэксл</cx:pt>
          <cx:pt idx="4">Комплексный параметр</cx:pt>
          <cx:pt idx="5">Итого</cx:pt>
        </cx:lvl>
      </cx:strDim>
      <cx:numDim type="val">
        <cx:f>'Лист1 (3)'!$AV$35:$AV$40</cx:f>
        <cx:lvl ptCount="6" formatCode="Основной">
          <cx:pt idx="0">2813.078317252639</cx:pt>
          <cx:pt idx="1">-13645.796834905488</cx:pt>
          <cx:pt idx="2">29040.713537067269</cx:pt>
          <cx:pt idx="3">-9869.539137464857</cx:pt>
          <cx:pt idx="4">2739.7931180507048</cx:pt>
          <cx:pt idx="5">11078.249000000265</cx:pt>
        </cx:lvl>
      </cx:numDim>
    </cx:data>
  </cx:chartData>
  <cx:chart>
    <cx:plotArea>
      <cx:plotAreaRegion>
        <cx:series layoutId="waterfall" uniqueId="{00000001-94B6-48C6-A9D4-7EF703B3CC26}">
          <cx:tx>
            <cx:txData>
              <cx:f>'Лист1 (3)'!$AU$35:$AU$40</cx:f>
              <cx:v>Жидкость Обводненность Фонд Кэксл Комплексный параметр Итого</cx:v>
            </cx:txData>
          </cx:tx>
          <cx:dataPt idx="0">
            <cx:spPr>
              <a:solidFill>
                <a:srgbClr val="A5D7B9"/>
              </a:solidFill>
              <a:ln>
                <a:solidFill>
                  <a:schemeClr val="tx1"/>
                </a:solidFill>
              </a:ln>
            </cx:spPr>
          </cx:dataPt>
          <cx:dataPt idx="1">
            <cx:spPr>
              <a:solidFill>
                <a:srgbClr val="FF0000"/>
              </a:solidFill>
              <a:ln>
                <a:solidFill>
                  <a:schemeClr val="tx1"/>
                </a:solidFill>
              </a:ln>
            </cx:spPr>
          </cx:dataPt>
          <cx:dataPt idx="2">
            <cx:spPr>
              <a:solidFill>
                <a:srgbClr val="A5D7B9"/>
              </a:solidFill>
              <a:ln>
                <a:solidFill>
                  <a:schemeClr val="tx1"/>
                </a:solidFill>
              </a:ln>
            </cx:spPr>
          </cx:dataPt>
          <cx:dataPt idx="3">
            <cx:spPr>
              <a:solidFill>
                <a:srgbClr val="FF0000"/>
              </a:solidFill>
              <a:ln>
                <a:solidFill>
                  <a:schemeClr val="tx1"/>
                </a:solidFill>
              </a:ln>
            </cx:spPr>
          </cx:dataPt>
          <cx:dataPt idx="4">
            <cx:spPr>
              <a:solidFill>
                <a:srgbClr val="A5D7B9"/>
              </a:solidFill>
              <a:ln>
                <a:solidFill>
                  <a:schemeClr val="tx1"/>
                </a:solidFill>
              </a:ln>
            </cx:spPr>
          </cx:dataPt>
          <cx:dataPt idx="5">
            <cx:spPr>
              <a:solidFill>
                <a:srgbClr val="00A051"/>
              </a:solidFill>
              <a:ln>
                <a:solidFill>
                  <a:schemeClr val="tx1"/>
                </a:solidFill>
              </a:ln>
            </cx:spPr>
          </cx:dataPt>
          <cx:dataLabels pos="inEnd">
            <cx:numFmt formatCode="# ##0.0" sourceLinked="0"/>
            <cx:txPr>
              <a:bodyPr spcFirstLastPara="1" vertOverflow="ellipsis" wrap="square" lIns="0" tIns="0" rIns="0" bIns="0" anchor="ctr" anchorCtr="1">
                <a:spAutoFit/>
              </a:bodyPr>
              <a:lstStyle/>
              <a:p>
                <a:pPr>
                  <a:defRPr sz="1800">
                    <a:solidFill>
                      <a:schemeClr val="tx1"/>
                    </a:solidFill>
                  </a:defRPr>
                </a:pPr>
                <a:endParaRPr lang="ru-RU" sz="1800">
                  <a:solidFill>
                    <a:schemeClr val="tx1"/>
                  </a:solidFill>
                </a:endParaRPr>
              </a:p>
            </cx:txPr>
            <cx:visibility seriesName="0" categoryName="0" value="1"/>
            <cx:separator>, </cx:separator>
            <cx:dataLabel idx="5" pos="outEnd">
              <cx:txPr>
                <a:bodyPr spcFirstLastPara="1" vertOverflow="ellipsis" wrap="square" lIns="0" tIns="0" rIns="0" bIns="0" anchor="ctr" anchorCtr="1">
                  <a:spAutoFit/>
                </a:bodyPr>
                <a:lstStyle/>
                <a:p>
                  <a:pPr>
                    <a:defRPr sz="2000" b="1"/>
                  </a:pPr>
                  <a:r>
                    <a:rPr lang="ru-RU" b="1">
                      <a:solidFill>
                        <a:schemeClr val="tx1"/>
                      </a:solidFill>
                    </a:rPr>
                    <a:t>11.1</a:t>
                  </a:r>
                </a:p>
              </cx:txPr>
              <cx:separator>, </cx:separator>
            </cx:dataLabel>
          </cx:dataLabels>
          <cx:dataId val="0"/>
          <cx:layoutPr>
            <cx:visibility connectorLines="0"/>
            <cx:subtotals>
              <cx:idx val="5"/>
            </cx:subtotals>
          </cx:layoutPr>
        </cx:series>
      </cx:plotAreaRegion>
      <cx:axis id="0">
        <cx:catScaling gapWidth="0.5"/>
        <cx:tickLabels/>
        <cx:txPr>
          <a:bodyPr spcFirstLastPara="1" vertOverflow="ellipsis" wrap="square" lIns="0" tIns="0" rIns="0" bIns="0" anchor="ctr" anchorCtr="1"/>
          <a:lstStyle/>
          <a:p>
            <a:pPr>
              <a:defRPr sz="1800">
                <a:solidFill>
                  <a:schemeClr val="tx1"/>
                </a:solidFill>
              </a:defRPr>
            </a:pPr>
            <a:endParaRPr lang="ru-RU" sz="1800">
              <a:solidFill>
                <a:schemeClr val="tx1"/>
              </a:solidFill>
            </a:endParaRPr>
          </a:p>
        </cx:txPr>
      </cx:axis>
      <cx:axis id="1">
        <cx:valScaling/>
        <cx:units unit="thousands"/>
        <cx:tickLabels/>
        <cx:txPr>
          <a:bodyPr spcFirstLastPara="1" vertOverflow="ellipsis" wrap="square" lIns="0" tIns="0" rIns="0" bIns="0" anchor="ctr" anchorCtr="1"/>
          <a:lstStyle/>
          <a:p>
            <a:pPr>
              <a:defRPr>
                <a:solidFill>
                  <a:schemeClr val="tx1"/>
                </a:solidFill>
              </a:defRPr>
            </a:pPr>
            <a:endParaRPr lang="ru-RU">
              <a:solidFill>
                <a:schemeClr val="tx1"/>
              </a:solidFill>
            </a:endParaRPr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98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  <cs:bodyPr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  <cs:bodyPr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609F60-712B-4427-B5B3-E8005567E563}" type="doc">
      <dgm:prSet loTypeId="urn:microsoft.com/office/officeart/2005/8/layout/target2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ru-RU"/>
        </a:p>
      </dgm:t>
    </dgm:pt>
    <dgm:pt modelId="{92C459E9-8B8F-4DAE-BED1-827A7B64CBD5}">
      <dgm:prSet phldrT="[Текст]" custT="1"/>
      <dgm:spPr/>
      <dgm:t>
        <a:bodyPr/>
        <a:lstStyle/>
        <a:p>
          <a:r>
            <a:rPr lang="ru-RU" sz="6000" b="1" dirty="0">
              <a:solidFill>
                <a:schemeClr val="accent4">
                  <a:lumMod val="75000"/>
                </a:schemeClr>
              </a:solidFill>
            </a:rPr>
            <a:t>Добыча</a:t>
          </a:r>
        </a:p>
      </dgm:t>
    </dgm:pt>
    <dgm:pt modelId="{2C4172F4-28D9-40BF-A847-F2D9B8CD1CEF}" type="parTrans" cxnId="{204D4586-081F-4DAF-B94F-FAB208A0BBA4}">
      <dgm:prSet/>
      <dgm:spPr/>
      <dgm:t>
        <a:bodyPr/>
        <a:lstStyle/>
        <a:p>
          <a:endParaRPr lang="ru-RU" sz="1600"/>
        </a:p>
      </dgm:t>
    </dgm:pt>
    <dgm:pt modelId="{CBF7B9A1-D667-4BA4-B0BC-693174782BD3}" type="sibTrans" cxnId="{204D4586-081F-4DAF-B94F-FAB208A0BBA4}">
      <dgm:prSet/>
      <dgm:spPr/>
      <dgm:t>
        <a:bodyPr/>
        <a:lstStyle/>
        <a:p>
          <a:endParaRPr lang="ru-RU" sz="1600"/>
        </a:p>
      </dgm:t>
    </dgm:pt>
    <dgm:pt modelId="{A7DED452-4F1A-4CAF-A68B-3B4702BCBCE2}">
      <dgm:prSet/>
      <dgm:spPr/>
      <dgm:t>
        <a:bodyPr/>
        <a:lstStyle/>
        <a:p>
          <a:r>
            <a:rPr lang="ru-RU" b="1" dirty="0">
              <a:solidFill>
                <a:schemeClr val="accent4">
                  <a:lumMod val="75000"/>
                </a:schemeClr>
              </a:solidFill>
            </a:rPr>
            <a:t>Первичная информация</a:t>
          </a:r>
          <a:r>
            <a:rPr lang="ru-RU" dirty="0"/>
            <a:t>-прямые замеры со скважин, участков, узлов учета</a:t>
          </a:r>
        </a:p>
      </dgm:t>
    </dgm:pt>
    <dgm:pt modelId="{64C210B4-DC5F-4F80-8715-2E061F043736}" type="parTrans" cxnId="{4E46B34D-3516-45B2-8241-38ACBC361497}">
      <dgm:prSet/>
      <dgm:spPr/>
      <dgm:t>
        <a:bodyPr/>
        <a:lstStyle/>
        <a:p>
          <a:endParaRPr lang="ru-RU"/>
        </a:p>
      </dgm:t>
    </dgm:pt>
    <dgm:pt modelId="{EBD7E2B0-EE8E-41B4-9590-9956C5CA0B56}" type="sibTrans" cxnId="{4E46B34D-3516-45B2-8241-38ACBC361497}">
      <dgm:prSet/>
      <dgm:spPr/>
      <dgm:t>
        <a:bodyPr/>
        <a:lstStyle/>
        <a:p>
          <a:endParaRPr lang="ru-RU"/>
        </a:p>
      </dgm:t>
    </dgm:pt>
    <dgm:pt modelId="{B9971CCA-856C-485F-962F-D65740CAE021}">
      <dgm:prSet/>
      <dgm:spPr/>
      <dgm:t>
        <a:bodyPr/>
        <a:lstStyle/>
        <a:p>
          <a:r>
            <a:rPr lang="ru-RU" b="1" dirty="0">
              <a:solidFill>
                <a:schemeClr val="accent4">
                  <a:lumMod val="75000"/>
                </a:schemeClr>
              </a:solidFill>
            </a:rPr>
            <a:t>Отчеты и рапорты </a:t>
          </a:r>
          <a:r>
            <a:rPr lang="ru-RU" dirty="0"/>
            <a:t>– согласованные расчетные и осредненные показатели за месяц</a:t>
          </a:r>
        </a:p>
      </dgm:t>
    </dgm:pt>
    <dgm:pt modelId="{755CC5EF-F8D7-4021-A4B4-2FBCE60A0584}" type="parTrans" cxnId="{47FC93C0-FA4C-4C4B-AB13-7AA27D05CB01}">
      <dgm:prSet/>
      <dgm:spPr/>
      <dgm:t>
        <a:bodyPr/>
        <a:lstStyle/>
        <a:p>
          <a:endParaRPr lang="ru-RU"/>
        </a:p>
      </dgm:t>
    </dgm:pt>
    <dgm:pt modelId="{5E837168-0D13-4A19-A092-0F8013161AF9}" type="sibTrans" cxnId="{47FC93C0-FA4C-4C4B-AB13-7AA27D05CB01}">
      <dgm:prSet/>
      <dgm:spPr/>
      <dgm:t>
        <a:bodyPr/>
        <a:lstStyle/>
        <a:p>
          <a:endParaRPr lang="ru-RU"/>
        </a:p>
      </dgm:t>
    </dgm:pt>
    <dgm:pt modelId="{526D53E4-DC12-416C-B4D7-386C1E3FC57A}">
      <dgm:prSet/>
      <dgm:spPr/>
      <dgm:t>
        <a:bodyPr/>
        <a:lstStyle/>
        <a:p>
          <a:r>
            <a:rPr lang="ru-RU" dirty="0"/>
            <a:t>Телеметрия</a:t>
          </a:r>
        </a:p>
      </dgm:t>
    </dgm:pt>
    <dgm:pt modelId="{9D37AA69-DB4C-4A1B-B4C2-F42471B8D5FD}" type="parTrans" cxnId="{83489C0D-FE31-4BCA-8944-5B38175F3650}">
      <dgm:prSet/>
      <dgm:spPr/>
      <dgm:t>
        <a:bodyPr/>
        <a:lstStyle/>
        <a:p>
          <a:endParaRPr lang="ru-RU"/>
        </a:p>
      </dgm:t>
    </dgm:pt>
    <dgm:pt modelId="{8D5B2D2A-2513-4CFA-BD77-DBA1C2446453}" type="sibTrans" cxnId="{83489C0D-FE31-4BCA-8944-5B38175F3650}">
      <dgm:prSet/>
      <dgm:spPr/>
      <dgm:t>
        <a:bodyPr/>
        <a:lstStyle/>
        <a:p>
          <a:endParaRPr lang="ru-RU"/>
        </a:p>
      </dgm:t>
    </dgm:pt>
    <dgm:pt modelId="{3755AA1B-82A3-440A-9886-3D55CDE8F824}">
      <dgm:prSet/>
      <dgm:spPr/>
      <dgm:t>
        <a:bodyPr/>
        <a:lstStyle/>
        <a:p>
          <a:r>
            <a:rPr lang="ru-RU" dirty="0"/>
            <a:t>Исследования на скважинах</a:t>
          </a:r>
        </a:p>
      </dgm:t>
    </dgm:pt>
    <dgm:pt modelId="{1B654015-42FC-45A0-A4C3-A215F6282F66}" type="parTrans" cxnId="{7CEDD07B-DDFD-43DD-A85F-62C8C6A28926}">
      <dgm:prSet/>
      <dgm:spPr/>
      <dgm:t>
        <a:bodyPr/>
        <a:lstStyle/>
        <a:p>
          <a:endParaRPr lang="ru-RU"/>
        </a:p>
      </dgm:t>
    </dgm:pt>
    <dgm:pt modelId="{96342977-281D-49A4-A6DA-9B68D3F3812F}" type="sibTrans" cxnId="{7CEDD07B-DDFD-43DD-A85F-62C8C6A28926}">
      <dgm:prSet/>
      <dgm:spPr/>
      <dgm:t>
        <a:bodyPr/>
        <a:lstStyle/>
        <a:p>
          <a:endParaRPr lang="ru-RU"/>
        </a:p>
      </dgm:t>
    </dgm:pt>
    <dgm:pt modelId="{DF2DB0DE-5818-430C-9562-753078AC979A}">
      <dgm:prSet/>
      <dgm:spPr/>
      <dgm:t>
        <a:bodyPr/>
        <a:lstStyle/>
        <a:p>
          <a:r>
            <a:rPr lang="ru-RU" dirty="0"/>
            <a:t>Суточные замеры</a:t>
          </a:r>
        </a:p>
      </dgm:t>
    </dgm:pt>
    <dgm:pt modelId="{23EC9436-F687-4DD8-95DC-94A1BF7B3BEB}" type="parTrans" cxnId="{DA40CF03-BAE0-424B-B4E6-9D9D88EB02EE}">
      <dgm:prSet/>
      <dgm:spPr/>
      <dgm:t>
        <a:bodyPr/>
        <a:lstStyle/>
        <a:p>
          <a:endParaRPr lang="ru-RU"/>
        </a:p>
      </dgm:t>
    </dgm:pt>
    <dgm:pt modelId="{539003B5-D90C-408A-9F72-568BE59CD634}" type="sibTrans" cxnId="{DA40CF03-BAE0-424B-B4E6-9D9D88EB02EE}">
      <dgm:prSet/>
      <dgm:spPr/>
      <dgm:t>
        <a:bodyPr/>
        <a:lstStyle/>
        <a:p>
          <a:endParaRPr lang="ru-RU"/>
        </a:p>
      </dgm:t>
    </dgm:pt>
    <dgm:pt modelId="{7E4BA11E-04BF-460E-9146-E9340EAB6D44}">
      <dgm:prSet phldrT="[Текст]"/>
      <dgm:spPr/>
      <dgm:t>
        <a:bodyPr/>
        <a:lstStyle/>
        <a:p>
          <a:r>
            <a:rPr lang="ru-RU" dirty="0"/>
            <a:t>Технологический режим</a:t>
          </a:r>
        </a:p>
      </dgm:t>
    </dgm:pt>
    <dgm:pt modelId="{FABB0D16-DCE8-43C0-B9DD-8E985E484E10}" type="parTrans" cxnId="{4945EFC6-7FF2-4375-A417-5EAA33CC9D62}">
      <dgm:prSet/>
      <dgm:spPr/>
      <dgm:t>
        <a:bodyPr/>
        <a:lstStyle/>
        <a:p>
          <a:endParaRPr lang="ru-RU"/>
        </a:p>
      </dgm:t>
    </dgm:pt>
    <dgm:pt modelId="{B0212D3F-6E50-4AC0-A7E9-86B0D09FA984}" type="sibTrans" cxnId="{4945EFC6-7FF2-4375-A417-5EAA33CC9D62}">
      <dgm:prSet/>
      <dgm:spPr/>
      <dgm:t>
        <a:bodyPr/>
        <a:lstStyle/>
        <a:p>
          <a:endParaRPr lang="ru-RU"/>
        </a:p>
      </dgm:t>
    </dgm:pt>
    <dgm:pt modelId="{4BFFE779-4E69-4C84-B095-25CCBE1647D3}">
      <dgm:prSet phldrT="[Текст]"/>
      <dgm:spPr/>
      <dgm:t>
        <a:bodyPr/>
        <a:lstStyle/>
        <a:p>
          <a:r>
            <a:rPr lang="ru-RU" dirty="0"/>
            <a:t>Эксплуатационный рапорт</a:t>
          </a:r>
        </a:p>
      </dgm:t>
    </dgm:pt>
    <dgm:pt modelId="{8BE33271-7017-42CD-BA75-F76384C4B6F0}" type="parTrans" cxnId="{D09417B2-02D1-4551-8F7C-0CDC6F2FFAAE}">
      <dgm:prSet/>
      <dgm:spPr/>
      <dgm:t>
        <a:bodyPr/>
        <a:lstStyle/>
        <a:p>
          <a:endParaRPr lang="ru-RU"/>
        </a:p>
      </dgm:t>
    </dgm:pt>
    <dgm:pt modelId="{B04CFA21-DBCF-4FC9-832B-2753069225E6}" type="sibTrans" cxnId="{D09417B2-02D1-4551-8F7C-0CDC6F2FFAAE}">
      <dgm:prSet/>
      <dgm:spPr/>
      <dgm:t>
        <a:bodyPr/>
        <a:lstStyle/>
        <a:p>
          <a:endParaRPr lang="ru-RU"/>
        </a:p>
      </dgm:t>
    </dgm:pt>
    <dgm:pt modelId="{10D4D41A-FE7C-43AC-BBF6-AB520156545C}" type="pres">
      <dgm:prSet presAssocID="{51609F60-712B-4427-B5B3-E8005567E563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438F80CD-B402-4C98-AE17-BF2FCE46CC78}" type="pres">
      <dgm:prSet presAssocID="{51609F60-712B-4427-B5B3-E8005567E563}" presName="outerBox" presStyleCnt="0"/>
      <dgm:spPr/>
    </dgm:pt>
    <dgm:pt modelId="{F47C8189-CBBE-4C7E-BFC3-453D0C747E8E}" type="pres">
      <dgm:prSet presAssocID="{51609F60-712B-4427-B5B3-E8005567E563}" presName="outerBoxParent" presStyleLbl="node1" presStyleIdx="0" presStyleCnt="3"/>
      <dgm:spPr/>
    </dgm:pt>
    <dgm:pt modelId="{6D3A5B87-036D-4BBF-BBEE-DF5B31E6AD61}" type="pres">
      <dgm:prSet presAssocID="{51609F60-712B-4427-B5B3-E8005567E563}" presName="outerBoxChildren" presStyleCnt="0"/>
      <dgm:spPr/>
    </dgm:pt>
    <dgm:pt modelId="{5C5DF1C8-6B0A-4AA0-88B1-26E6DF347FB5}" type="pres">
      <dgm:prSet presAssocID="{51609F60-712B-4427-B5B3-E8005567E563}" presName="middleBox" presStyleCnt="0"/>
      <dgm:spPr/>
    </dgm:pt>
    <dgm:pt modelId="{C4434B86-DECB-4303-9A5C-4A1AF4368D2C}" type="pres">
      <dgm:prSet presAssocID="{51609F60-712B-4427-B5B3-E8005567E563}" presName="middleBoxParent" presStyleLbl="node1" presStyleIdx="1" presStyleCnt="3"/>
      <dgm:spPr/>
    </dgm:pt>
    <dgm:pt modelId="{D5518FBA-8E0F-4CF4-8B42-9AD4C364A146}" type="pres">
      <dgm:prSet presAssocID="{51609F60-712B-4427-B5B3-E8005567E563}" presName="middleBoxChildren" presStyleCnt="0"/>
      <dgm:spPr/>
    </dgm:pt>
    <dgm:pt modelId="{02B4579C-5D29-4E1E-9A9C-C49110A6B082}" type="pres">
      <dgm:prSet presAssocID="{3755AA1B-82A3-440A-9886-3D55CDE8F824}" presName="mChild" presStyleLbl="fgAcc1" presStyleIdx="0" presStyleCnt="5">
        <dgm:presLayoutVars>
          <dgm:bulletEnabled val="1"/>
        </dgm:presLayoutVars>
      </dgm:prSet>
      <dgm:spPr/>
    </dgm:pt>
    <dgm:pt modelId="{B8314C02-2B34-46CB-848B-CAB15E05477F}" type="pres">
      <dgm:prSet presAssocID="{96342977-281D-49A4-A6DA-9B68D3F3812F}" presName="middleSibTrans" presStyleCnt="0"/>
      <dgm:spPr/>
    </dgm:pt>
    <dgm:pt modelId="{88A12811-A169-4023-8BB9-9FC7B51571FD}" type="pres">
      <dgm:prSet presAssocID="{DF2DB0DE-5818-430C-9562-753078AC979A}" presName="mChild" presStyleLbl="fgAcc1" presStyleIdx="1" presStyleCnt="5">
        <dgm:presLayoutVars>
          <dgm:bulletEnabled val="1"/>
        </dgm:presLayoutVars>
      </dgm:prSet>
      <dgm:spPr/>
    </dgm:pt>
    <dgm:pt modelId="{FFBE3849-1B0C-42F3-9CC3-76B8EC6FA65B}" type="pres">
      <dgm:prSet presAssocID="{539003B5-D90C-408A-9F72-568BE59CD634}" presName="middleSibTrans" presStyleCnt="0"/>
      <dgm:spPr/>
    </dgm:pt>
    <dgm:pt modelId="{F6490EAC-29A2-4FC5-86DE-41A33A8CD845}" type="pres">
      <dgm:prSet presAssocID="{526D53E4-DC12-416C-B4D7-386C1E3FC57A}" presName="mChild" presStyleLbl="fgAcc1" presStyleIdx="2" presStyleCnt="5">
        <dgm:presLayoutVars>
          <dgm:bulletEnabled val="1"/>
        </dgm:presLayoutVars>
      </dgm:prSet>
      <dgm:spPr/>
    </dgm:pt>
    <dgm:pt modelId="{EE91403D-CC3E-42DF-A4F5-CEF928F37C6A}" type="pres">
      <dgm:prSet presAssocID="{51609F60-712B-4427-B5B3-E8005567E563}" presName="centerBox" presStyleCnt="0"/>
      <dgm:spPr/>
    </dgm:pt>
    <dgm:pt modelId="{7C15B318-BF55-41AF-8A50-B70112C744C1}" type="pres">
      <dgm:prSet presAssocID="{51609F60-712B-4427-B5B3-E8005567E563}" presName="centerBoxParent" presStyleLbl="node1" presStyleIdx="2" presStyleCnt="3"/>
      <dgm:spPr/>
    </dgm:pt>
    <dgm:pt modelId="{32F95F96-0F74-4119-9028-327E3E66DBD1}" type="pres">
      <dgm:prSet presAssocID="{51609F60-712B-4427-B5B3-E8005567E563}" presName="centerBoxChildren" presStyleCnt="0"/>
      <dgm:spPr/>
    </dgm:pt>
    <dgm:pt modelId="{BA0F34A4-993B-4FC4-9377-2799D6A3D51B}" type="pres">
      <dgm:prSet presAssocID="{7E4BA11E-04BF-460E-9146-E9340EAB6D44}" presName="cChild" presStyleLbl="fgAcc1" presStyleIdx="3" presStyleCnt="5">
        <dgm:presLayoutVars>
          <dgm:bulletEnabled val="1"/>
        </dgm:presLayoutVars>
      </dgm:prSet>
      <dgm:spPr/>
    </dgm:pt>
    <dgm:pt modelId="{B363EBA9-5D4B-41BF-997A-25A5E6E54F31}" type="pres">
      <dgm:prSet presAssocID="{B0212D3F-6E50-4AC0-A7E9-86B0D09FA984}" presName="centerSibTrans" presStyleCnt="0"/>
      <dgm:spPr/>
    </dgm:pt>
    <dgm:pt modelId="{BD60C248-E424-46BF-858E-221023C4B1F7}" type="pres">
      <dgm:prSet presAssocID="{4BFFE779-4E69-4C84-B095-25CCBE1647D3}" presName="cChild" presStyleLbl="fgAcc1" presStyleIdx="4" presStyleCnt="5">
        <dgm:presLayoutVars>
          <dgm:bulletEnabled val="1"/>
        </dgm:presLayoutVars>
      </dgm:prSet>
      <dgm:spPr/>
    </dgm:pt>
  </dgm:ptLst>
  <dgm:cxnLst>
    <dgm:cxn modelId="{DA40CF03-BAE0-424B-B4E6-9D9D88EB02EE}" srcId="{A7DED452-4F1A-4CAF-A68B-3B4702BCBCE2}" destId="{DF2DB0DE-5818-430C-9562-753078AC979A}" srcOrd="1" destOrd="0" parTransId="{23EC9436-F687-4DD8-95DC-94A1BF7B3BEB}" sibTransId="{539003B5-D90C-408A-9F72-568BE59CD634}"/>
    <dgm:cxn modelId="{FE072109-AE6A-4C21-B7C0-F9CC2B61E3BB}" type="presOf" srcId="{3755AA1B-82A3-440A-9886-3D55CDE8F824}" destId="{02B4579C-5D29-4E1E-9A9C-C49110A6B082}" srcOrd="0" destOrd="0" presId="urn:microsoft.com/office/officeart/2005/8/layout/target2"/>
    <dgm:cxn modelId="{83489C0D-FE31-4BCA-8944-5B38175F3650}" srcId="{A7DED452-4F1A-4CAF-A68B-3B4702BCBCE2}" destId="{526D53E4-DC12-416C-B4D7-386C1E3FC57A}" srcOrd="2" destOrd="0" parTransId="{9D37AA69-DB4C-4A1B-B4C2-F42471B8D5FD}" sibTransId="{8D5B2D2A-2513-4CFA-BD77-DBA1C2446453}"/>
    <dgm:cxn modelId="{E5C41825-63E0-4810-B122-2123C4888343}" type="presOf" srcId="{51609F60-712B-4427-B5B3-E8005567E563}" destId="{10D4D41A-FE7C-43AC-BBF6-AB520156545C}" srcOrd="0" destOrd="0" presId="urn:microsoft.com/office/officeart/2005/8/layout/target2"/>
    <dgm:cxn modelId="{4E46B34D-3516-45B2-8241-38ACBC361497}" srcId="{51609F60-712B-4427-B5B3-E8005567E563}" destId="{A7DED452-4F1A-4CAF-A68B-3B4702BCBCE2}" srcOrd="1" destOrd="0" parTransId="{64C210B4-DC5F-4F80-8715-2E061F043736}" sibTransId="{EBD7E2B0-EE8E-41B4-9590-9956C5CA0B56}"/>
    <dgm:cxn modelId="{02366D75-C95F-4BBA-85CF-1384A9845243}" type="presOf" srcId="{7E4BA11E-04BF-460E-9146-E9340EAB6D44}" destId="{BA0F34A4-993B-4FC4-9377-2799D6A3D51B}" srcOrd="0" destOrd="0" presId="urn:microsoft.com/office/officeart/2005/8/layout/target2"/>
    <dgm:cxn modelId="{19949259-D6B5-423D-9EEC-4E348E57E8E3}" type="presOf" srcId="{DF2DB0DE-5818-430C-9562-753078AC979A}" destId="{88A12811-A169-4023-8BB9-9FC7B51571FD}" srcOrd="0" destOrd="0" presId="urn:microsoft.com/office/officeart/2005/8/layout/target2"/>
    <dgm:cxn modelId="{546C5E7B-B3F7-4617-8642-2DBECDF5D909}" type="presOf" srcId="{4BFFE779-4E69-4C84-B095-25CCBE1647D3}" destId="{BD60C248-E424-46BF-858E-221023C4B1F7}" srcOrd="0" destOrd="0" presId="urn:microsoft.com/office/officeart/2005/8/layout/target2"/>
    <dgm:cxn modelId="{7CEDD07B-DDFD-43DD-A85F-62C8C6A28926}" srcId="{A7DED452-4F1A-4CAF-A68B-3B4702BCBCE2}" destId="{3755AA1B-82A3-440A-9886-3D55CDE8F824}" srcOrd="0" destOrd="0" parTransId="{1B654015-42FC-45A0-A4C3-A215F6282F66}" sibTransId="{96342977-281D-49A4-A6DA-9B68D3F3812F}"/>
    <dgm:cxn modelId="{204D4586-081F-4DAF-B94F-FAB208A0BBA4}" srcId="{51609F60-712B-4427-B5B3-E8005567E563}" destId="{92C459E9-8B8F-4DAE-BED1-827A7B64CBD5}" srcOrd="0" destOrd="0" parTransId="{2C4172F4-28D9-40BF-A847-F2D9B8CD1CEF}" sibTransId="{CBF7B9A1-D667-4BA4-B0BC-693174782BD3}"/>
    <dgm:cxn modelId="{E2CE038D-0C6B-4E18-9938-3E2C107B45AF}" type="presOf" srcId="{B9971CCA-856C-485F-962F-D65740CAE021}" destId="{7C15B318-BF55-41AF-8A50-B70112C744C1}" srcOrd="0" destOrd="0" presId="urn:microsoft.com/office/officeart/2005/8/layout/target2"/>
    <dgm:cxn modelId="{D09417B2-02D1-4551-8F7C-0CDC6F2FFAAE}" srcId="{B9971CCA-856C-485F-962F-D65740CAE021}" destId="{4BFFE779-4E69-4C84-B095-25CCBE1647D3}" srcOrd="1" destOrd="0" parTransId="{8BE33271-7017-42CD-BA75-F76384C4B6F0}" sibTransId="{B04CFA21-DBCF-4FC9-832B-2753069225E6}"/>
    <dgm:cxn modelId="{47FC93C0-FA4C-4C4B-AB13-7AA27D05CB01}" srcId="{51609F60-712B-4427-B5B3-E8005567E563}" destId="{B9971CCA-856C-485F-962F-D65740CAE021}" srcOrd="2" destOrd="0" parTransId="{755CC5EF-F8D7-4021-A4B4-2FBCE60A0584}" sibTransId="{5E837168-0D13-4A19-A092-0F8013161AF9}"/>
    <dgm:cxn modelId="{4945EFC6-7FF2-4375-A417-5EAA33CC9D62}" srcId="{B9971CCA-856C-485F-962F-D65740CAE021}" destId="{7E4BA11E-04BF-460E-9146-E9340EAB6D44}" srcOrd="0" destOrd="0" parTransId="{FABB0D16-DCE8-43C0-B9DD-8E985E484E10}" sibTransId="{B0212D3F-6E50-4AC0-A7E9-86B0D09FA984}"/>
    <dgm:cxn modelId="{97D057DD-6C4A-4B0F-B7A4-200AA89DF9D5}" type="presOf" srcId="{526D53E4-DC12-416C-B4D7-386C1E3FC57A}" destId="{F6490EAC-29A2-4FC5-86DE-41A33A8CD845}" srcOrd="0" destOrd="0" presId="urn:microsoft.com/office/officeart/2005/8/layout/target2"/>
    <dgm:cxn modelId="{4A265EF3-9E51-414A-B788-C1FB2C4326AE}" type="presOf" srcId="{A7DED452-4F1A-4CAF-A68B-3B4702BCBCE2}" destId="{C4434B86-DECB-4303-9A5C-4A1AF4368D2C}" srcOrd="0" destOrd="0" presId="urn:microsoft.com/office/officeart/2005/8/layout/target2"/>
    <dgm:cxn modelId="{0EB0C0FA-0AEF-41CB-B693-C854EA82ED2B}" type="presOf" srcId="{92C459E9-8B8F-4DAE-BED1-827A7B64CBD5}" destId="{F47C8189-CBBE-4C7E-BFC3-453D0C747E8E}" srcOrd="0" destOrd="0" presId="urn:microsoft.com/office/officeart/2005/8/layout/target2"/>
    <dgm:cxn modelId="{867EECD7-878F-4EB5-9FDB-09210F07B389}" type="presParOf" srcId="{10D4D41A-FE7C-43AC-BBF6-AB520156545C}" destId="{438F80CD-B402-4C98-AE17-BF2FCE46CC78}" srcOrd="0" destOrd="0" presId="urn:microsoft.com/office/officeart/2005/8/layout/target2"/>
    <dgm:cxn modelId="{2AA37D97-9047-4B84-9B71-5358074A97F0}" type="presParOf" srcId="{438F80CD-B402-4C98-AE17-BF2FCE46CC78}" destId="{F47C8189-CBBE-4C7E-BFC3-453D0C747E8E}" srcOrd="0" destOrd="0" presId="urn:microsoft.com/office/officeart/2005/8/layout/target2"/>
    <dgm:cxn modelId="{54635508-E74C-42AA-80AC-A49A517DF103}" type="presParOf" srcId="{438F80CD-B402-4C98-AE17-BF2FCE46CC78}" destId="{6D3A5B87-036D-4BBF-BBEE-DF5B31E6AD61}" srcOrd="1" destOrd="0" presId="urn:microsoft.com/office/officeart/2005/8/layout/target2"/>
    <dgm:cxn modelId="{96178D64-7DA2-4FD5-8082-A2BBEF0BC73D}" type="presParOf" srcId="{10D4D41A-FE7C-43AC-BBF6-AB520156545C}" destId="{5C5DF1C8-6B0A-4AA0-88B1-26E6DF347FB5}" srcOrd="1" destOrd="0" presId="urn:microsoft.com/office/officeart/2005/8/layout/target2"/>
    <dgm:cxn modelId="{385FF6ED-711E-4FE7-9E00-4676BAFD4AB1}" type="presParOf" srcId="{5C5DF1C8-6B0A-4AA0-88B1-26E6DF347FB5}" destId="{C4434B86-DECB-4303-9A5C-4A1AF4368D2C}" srcOrd="0" destOrd="0" presId="urn:microsoft.com/office/officeart/2005/8/layout/target2"/>
    <dgm:cxn modelId="{216009C4-B820-435E-810B-85AD740995DB}" type="presParOf" srcId="{5C5DF1C8-6B0A-4AA0-88B1-26E6DF347FB5}" destId="{D5518FBA-8E0F-4CF4-8B42-9AD4C364A146}" srcOrd="1" destOrd="0" presId="urn:microsoft.com/office/officeart/2005/8/layout/target2"/>
    <dgm:cxn modelId="{36E4F97F-B495-4C16-A500-3190B1D17B2A}" type="presParOf" srcId="{D5518FBA-8E0F-4CF4-8B42-9AD4C364A146}" destId="{02B4579C-5D29-4E1E-9A9C-C49110A6B082}" srcOrd="0" destOrd="0" presId="urn:microsoft.com/office/officeart/2005/8/layout/target2"/>
    <dgm:cxn modelId="{84C8268E-A9E7-4478-B787-FE4EAC2CED69}" type="presParOf" srcId="{D5518FBA-8E0F-4CF4-8B42-9AD4C364A146}" destId="{B8314C02-2B34-46CB-848B-CAB15E05477F}" srcOrd="1" destOrd="0" presId="urn:microsoft.com/office/officeart/2005/8/layout/target2"/>
    <dgm:cxn modelId="{5C55F97E-A131-428D-B304-CC63C4690390}" type="presParOf" srcId="{D5518FBA-8E0F-4CF4-8B42-9AD4C364A146}" destId="{88A12811-A169-4023-8BB9-9FC7B51571FD}" srcOrd="2" destOrd="0" presId="urn:microsoft.com/office/officeart/2005/8/layout/target2"/>
    <dgm:cxn modelId="{BFE1AF98-0D08-4594-9956-178898834505}" type="presParOf" srcId="{D5518FBA-8E0F-4CF4-8B42-9AD4C364A146}" destId="{FFBE3849-1B0C-42F3-9CC3-76B8EC6FA65B}" srcOrd="3" destOrd="0" presId="urn:microsoft.com/office/officeart/2005/8/layout/target2"/>
    <dgm:cxn modelId="{DEC97C40-31F5-4CAF-9A48-397DB7EA0D32}" type="presParOf" srcId="{D5518FBA-8E0F-4CF4-8B42-9AD4C364A146}" destId="{F6490EAC-29A2-4FC5-86DE-41A33A8CD845}" srcOrd="4" destOrd="0" presId="urn:microsoft.com/office/officeart/2005/8/layout/target2"/>
    <dgm:cxn modelId="{F0A6C9F6-CACC-4D2F-8CD5-021322916808}" type="presParOf" srcId="{10D4D41A-FE7C-43AC-BBF6-AB520156545C}" destId="{EE91403D-CC3E-42DF-A4F5-CEF928F37C6A}" srcOrd="2" destOrd="0" presId="urn:microsoft.com/office/officeart/2005/8/layout/target2"/>
    <dgm:cxn modelId="{EACC1BA8-571F-4CD7-9372-A76B35FFCAF4}" type="presParOf" srcId="{EE91403D-CC3E-42DF-A4F5-CEF928F37C6A}" destId="{7C15B318-BF55-41AF-8A50-B70112C744C1}" srcOrd="0" destOrd="0" presId="urn:microsoft.com/office/officeart/2005/8/layout/target2"/>
    <dgm:cxn modelId="{AA53EA1E-A8EE-49AE-8769-D36008DF8638}" type="presParOf" srcId="{EE91403D-CC3E-42DF-A4F5-CEF928F37C6A}" destId="{32F95F96-0F74-4119-9028-327E3E66DBD1}" srcOrd="1" destOrd="0" presId="urn:microsoft.com/office/officeart/2005/8/layout/target2"/>
    <dgm:cxn modelId="{3029CDC8-C6EB-4C1F-9458-CB750CF3E501}" type="presParOf" srcId="{32F95F96-0F74-4119-9028-327E3E66DBD1}" destId="{BA0F34A4-993B-4FC4-9377-2799D6A3D51B}" srcOrd="0" destOrd="0" presId="urn:microsoft.com/office/officeart/2005/8/layout/target2"/>
    <dgm:cxn modelId="{510755D1-ABDE-45C3-A1D4-F906A12BCF6C}" type="presParOf" srcId="{32F95F96-0F74-4119-9028-327E3E66DBD1}" destId="{B363EBA9-5D4B-41BF-997A-25A5E6E54F31}" srcOrd="1" destOrd="0" presId="urn:microsoft.com/office/officeart/2005/8/layout/target2"/>
    <dgm:cxn modelId="{FE419F36-706E-4919-B8A1-24CF30A0CAE4}" type="presParOf" srcId="{32F95F96-0F74-4119-9028-327E3E66DBD1}" destId="{BD60C248-E424-46BF-858E-221023C4B1F7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924D6E-5C57-42D3-A9C8-9E66E8DB07E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B0F9AED1-975E-454D-A2D9-FA7E3F722827}">
      <dgm:prSet phldrT="[Текст]" custT="1"/>
      <dgm:spPr/>
      <dgm:t>
        <a:bodyPr/>
        <a:lstStyle/>
        <a:p>
          <a:r>
            <a:rPr lang="ru-RU" sz="3600" dirty="0"/>
            <a:t>Доступно для анализа</a:t>
          </a:r>
        </a:p>
      </dgm:t>
    </dgm:pt>
    <dgm:pt modelId="{CF492EA6-2649-4CC9-982D-9E12136AECC7}" type="parTrans" cxnId="{49120DBA-49C7-489C-B263-851AA7492C36}">
      <dgm:prSet/>
      <dgm:spPr/>
      <dgm:t>
        <a:bodyPr/>
        <a:lstStyle/>
        <a:p>
          <a:endParaRPr lang="ru-RU" sz="1400"/>
        </a:p>
      </dgm:t>
    </dgm:pt>
    <dgm:pt modelId="{F0914CDC-3571-49F6-978F-BDD2E2E14285}" type="sibTrans" cxnId="{49120DBA-49C7-489C-B263-851AA7492C36}">
      <dgm:prSet/>
      <dgm:spPr/>
      <dgm:t>
        <a:bodyPr/>
        <a:lstStyle/>
        <a:p>
          <a:endParaRPr lang="ru-RU" sz="1400"/>
        </a:p>
      </dgm:t>
    </dgm:pt>
    <dgm:pt modelId="{7C98C078-9D90-4B2D-9F05-F968BBB36087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Добыча</a:t>
          </a:r>
        </a:p>
      </dgm:t>
    </dgm:pt>
    <dgm:pt modelId="{41BC44E0-E6C8-48C7-9FF1-F83E55A357AC}" type="parTrans" cxnId="{7A76A849-D88F-4938-9042-D654F531746D}">
      <dgm:prSet/>
      <dgm:spPr/>
      <dgm:t>
        <a:bodyPr/>
        <a:lstStyle/>
        <a:p>
          <a:endParaRPr lang="ru-RU" sz="1400"/>
        </a:p>
      </dgm:t>
    </dgm:pt>
    <dgm:pt modelId="{404EF673-5D94-4E7E-BE7E-A1FC9733C5C5}" type="sibTrans" cxnId="{7A76A849-D88F-4938-9042-D654F531746D}">
      <dgm:prSet/>
      <dgm:spPr/>
      <dgm:t>
        <a:bodyPr/>
        <a:lstStyle/>
        <a:p>
          <a:endParaRPr lang="ru-RU" sz="1400"/>
        </a:p>
      </dgm:t>
    </dgm:pt>
    <dgm:pt modelId="{37046715-0BC3-438A-AA70-8C38CE9130B1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Закачка</a:t>
          </a:r>
        </a:p>
      </dgm:t>
    </dgm:pt>
    <dgm:pt modelId="{79601662-2EAC-4CA8-8937-10B478EF4CA5}" type="parTrans" cxnId="{0844932A-DBE0-4C93-8725-2CA311BA7DB4}">
      <dgm:prSet/>
      <dgm:spPr/>
      <dgm:t>
        <a:bodyPr/>
        <a:lstStyle/>
        <a:p>
          <a:endParaRPr lang="ru-RU" sz="1400"/>
        </a:p>
      </dgm:t>
    </dgm:pt>
    <dgm:pt modelId="{7E606DA1-FA60-49FC-AA68-ACB437D2B1B3}" type="sibTrans" cxnId="{0844932A-DBE0-4C93-8725-2CA311BA7DB4}">
      <dgm:prSet/>
      <dgm:spPr/>
      <dgm:t>
        <a:bodyPr/>
        <a:lstStyle/>
        <a:p>
          <a:endParaRPr lang="ru-RU" sz="1400"/>
        </a:p>
      </dgm:t>
    </dgm:pt>
    <dgm:pt modelId="{5452E1C5-1368-4A69-92FE-CA94D022FD33}">
      <dgm:prSet phldrT="[Текст]" custT="1"/>
      <dgm:spPr/>
      <dgm:t>
        <a:bodyPr/>
        <a:lstStyle/>
        <a:p>
          <a:r>
            <a:rPr lang="ru-RU" sz="3600" dirty="0"/>
            <a:t>Можно рассчитать</a:t>
          </a:r>
        </a:p>
      </dgm:t>
    </dgm:pt>
    <dgm:pt modelId="{F4C75006-3E67-437C-81FA-3D905439AAA8}" type="parTrans" cxnId="{0812B1BC-C53D-4471-88CD-8F5DEE1755DC}">
      <dgm:prSet/>
      <dgm:spPr/>
      <dgm:t>
        <a:bodyPr/>
        <a:lstStyle/>
        <a:p>
          <a:endParaRPr lang="ru-RU" sz="1400"/>
        </a:p>
      </dgm:t>
    </dgm:pt>
    <dgm:pt modelId="{0A2F905C-AFCA-4BFD-8857-781421DBB16E}" type="sibTrans" cxnId="{0812B1BC-C53D-4471-88CD-8F5DEE1755DC}">
      <dgm:prSet/>
      <dgm:spPr/>
      <dgm:t>
        <a:bodyPr/>
        <a:lstStyle/>
        <a:p>
          <a:endParaRPr lang="ru-RU" sz="1400"/>
        </a:p>
      </dgm:t>
    </dgm:pt>
    <dgm:pt modelId="{052D1B77-0C21-4F1B-B39E-FD19DDB4159F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Газовый фактор</a:t>
          </a:r>
        </a:p>
      </dgm:t>
    </dgm:pt>
    <dgm:pt modelId="{7F6A71F7-4D86-4D15-B6C2-E17BC8F949EA}" type="parTrans" cxnId="{9A3513F6-546B-47EA-8C63-7FFBA12A1949}">
      <dgm:prSet/>
      <dgm:spPr/>
      <dgm:t>
        <a:bodyPr/>
        <a:lstStyle/>
        <a:p>
          <a:endParaRPr lang="ru-RU" sz="1400"/>
        </a:p>
      </dgm:t>
    </dgm:pt>
    <dgm:pt modelId="{653002BC-B23F-47C6-8AC8-F990A38E890D}" type="sibTrans" cxnId="{9A3513F6-546B-47EA-8C63-7FFBA12A1949}">
      <dgm:prSet/>
      <dgm:spPr/>
      <dgm:t>
        <a:bodyPr/>
        <a:lstStyle/>
        <a:p>
          <a:endParaRPr lang="ru-RU" sz="1400"/>
        </a:p>
      </dgm:t>
    </dgm:pt>
    <dgm:pt modelId="{BE47A565-BC3F-4671-805D-8600A67B2015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Водонефтяной фактор</a:t>
          </a:r>
        </a:p>
      </dgm:t>
    </dgm:pt>
    <dgm:pt modelId="{56B10867-1E82-432C-838E-530AB13C777F}" type="parTrans" cxnId="{12BB96C2-2D7F-4290-AEE4-551A54952D49}">
      <dgm:prSet/>
      <dgm:spPr/>
      <dgm:t>
        <a:bodyPr/>
        <a:lstStyle/>
        <a:p>
          <a:endParaRPr lang="ru-RU" sz="1400"/>
        </a:p>
      </dgm:t>
    </dgm:pt>
    <dgm:pt modelId="{072463C3-D604-491A-9BF9-0D3F74908F04}" type="sibTrans" cxnId="{12BB96C2-2D7F-4290-AEE4-551A54952D49}">
      <dgm:prSet/>
      <dgm:spPr/>
      <dgm:t>
        <a:bodyPr/>
        <a:lstStyle/>
        <a:p>
          <a:endParaRPr lang="ru-RU" sz="1400"/>
        </a:p>
      </dgm:t>
    </dgm:pt>
    <dgm:pt modelId="{21758060-88E1-4DE4-94E5-303A6EFDEBAD}">
      <dgm:prSet phldrT="[Текст]" custT="1"/>
      <dgm:spPr/>
      <dgm:t>
        <a:bodyPr/>
        <a:lstStyle/>
        <a:p>
          <a:r>
            <a:rPr lang="ru-RU" sz="3600" dirty="0"/>
            <a:t>Не доступно</a:t>
          </a:r>
        </a:p>
      </dgm:t>
    </dgm:pt>
    <dgm:pt modelId="{5BDB1CB0-CC5E-4D02-ABE2-51AB125AB1D6}" type="parTrans" cxnId="{D8571928-BB9B-4D65-A488-036EF26E422B}">
      <dgm:prSet/>
      <dgm:spPr/>
      <dgm:t>
        <a:bodyPr/>
        <a:lstStyle/>
        <a:p>
          <a:endParaRPr lang="ru-RU" sz="1400"/>
        </a:p>
      </dgm:t>
    </dgm:pt>
    <dgm:pt modelId="{173A011D-23B6-44FC-AB9B-22C91A952370}" type="sibTrans" cxnId="{D8571928-BB9B-4D65-A488-036EF26E422B}">
      <dgm:prSet/>
      <dgm:spPr/>
      <dgm:t>
        <a:bodyPr/>
        <a:lstStyle/>
        <a:p>
          <a:endParaRPr lang="ru-RU" sz="1400"/>
        </a:p>
      </dgm:t>
    </dgm:pt>
    <dgm:pt modelId="{ED67097D-69FF-451F-A134-83DF1CBDD31E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Дебиты средние(месторождение</a:t>
          </a:r>
          <a:r>
            <a:rPr lang="en-US" sz="2400" dirty="0">
              <a:latin typeface="+mn-lt"/>
            </a:rPr>
            <a:t>, </a:t>
          </a:r>
          <a:r>
            <a:rPr lang="ru-RU" sz="2400" dirty="0">
              <a:latin typeface="+mn-lt"/>
            </a:rPr>
            <a:t>участок)</a:t>
          </a:r>
        </a:p>
      </dgm:t>
    </dgm:pt>
    <dgm:pt modelId="{3423A26F-E8DA-4A4C-A882-9B17E050AD75}" type="parTrans" cxnId="{F30C6AE6-35EF-4B11-90A7-72FDFC57D736}">
      <dgm:prSet/>
      <dgm:spPr/>
      <dgm:t>
        <a:bodyPr/>
        <a:lstStyle/>
        <a:p>
          <a:endParaRPr lang="ru-RU" sz="1400"/>
        </a:p>
      </dgm:t>
    </dgm:pt>
    <dgm:pt modelId="{B15B608D-4053-4464-AFAC-D1EA5DB59DD4}" type="sibTrans" cxnId="{F30C6AE6-35EF-4B11-90A7-72FDFC57D736}">
      <dgm:prSet/>
      <dgm:spPr/>
      <dgm:t>
        <a:bodyPr/>
        <a:lstStyle/>
        <a:p>
          <a:endParaRPr lang="ru-RU" sz="1400"/>
        </a:p>
      </dgm:t>
    </dgm:pt>
    <dgm:pt modelId="{236DC6F7-D4E5-4633-BACC-0FB1EAC3ACC1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Компенсация</a:t>
          </a:r>
        </a:p>
      </dgm:t>
    </dgm:pt>
    <dgm:pt modelId="{7F81BE34-CEC9-47D0-AC26-89B861007BA3}" type="parTrans" cxnId="{7ED6116C-A12E-4822-809E-AE6AE5DB6E3C}">
      <dgm:prSet/>
      <dgm:spPr/>
      <dgm:t>
        <a:bodyPr/>
        <a:lstStyle/>
        <a:p>
          <a:endParaRPr lang="ru-RU" sz="1400"/>
        </a:p>
      </dgm:t>
    </dgm:pt>
    <dgm:pt modelId="{2855164D-D406-49BA-BE17-961F4C829C12}" type="sibTrans" cxnId="{7ED6116C-A12E-4822-809E-AE6AE5DB6E3C}">
      <dgm:prSet/>
      <dgm:spPr/>
      <dgm:t>
        <a:bodyPr/>
        <a:lstStyle/>
        <a:p>
          <a:endParaRPr lang="ru-RU" sz="1400"/>
        </a:p>
      </dgm:t>
    </dgm:pt>
    <dgm:pt modelId="{865428AB-1875-4C76-9B09-A06AB78A492E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Забойные давления</a:t>
          </a:r>
        </a:p>
      </dgm:t>
    </dgm:pt>
    <dgm:pt modelId="{5063AE45-6F3B-4DF3-811F-CE66ABD2E056}" type="parTrans" cxnId="{210861C2-62AB-43F7-AEE3-F936A83CC5AA}">
      <dgm:prSet/>
      <dgm:spPr/>
      <dgm:t>
        <a:bodyPr/>
        <a:lstStyle/>
        <a:p>
          <a:endParaRPr lang="ru-RU" sz="1400"/>
        </a:p>
      </dgm:t>
    </dgm:pt>
    <dgm:pt modelId="{7CF8F3F7-5C93-4AD3-917E-994B595D5B9D}" type="sibTrans" cxnId="{210861C2-62AB-43F7-AEE3-F936A83CC5AA}">
      <dgm:prSet/>
      <dgm:spPr/>
      <dgm:t>
        <a:bodyPr/>
        <a:lstStyle/>
        <a:p>
          <a:endParaRPr lang="ru-RU" sz="1400"/>
        </a:p>
      </dgm:t>
    </dgm:pt>
    <dgm:pt modelId="{F30C621F-2145-4013-A49A-CC04F6063CBC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Пластовые давления (исторически сажаются на устьевые)</a:t>
          </a:r>
        </a:p>
      </dgm:t>
    </dgm:pt>
    <dgm:pt modelId="{9F1D38BF-3634-4D98-B87F-A8FE4090F50D}" type="parTrans" cxnId="{87060EC9-D0F1-41CF-9B89-359A5E9C3F08}">
      <dgm:prSet/>
      <dgm:spPr/>
      <dgm:t>
        <a:bodyPr/>
        <a:lstStyle/>
        <a:p>
          <a:endParaRPr lang="ru-RU" sz="1400"/>
        </a:p>
      </dgm:t>
    </dgm:pt>
    <dgm:pt modelId="{605BD239-25E9-4BE5-BD76-478AD9BEE140}" type="sibTrans" cxnId="{87060EC9-D0F1-41CF-9B89-359A5E9C3F08}">
      <dgm:prSet/>
      <dgm:spPr/>
      <dgm:t>
        <a:bodyPr/>
        <a:lstStyle/>
        <a:p>
          <a:endParaRPr lang="ru-RU" sz="1400"/>
        </a:p>
      </dgm:t>
    </dgm:pt>
    <dgm:pt modelId="{F8888EF0-7A3D-44A8-A8C8-976B3DB44A20}">
      <dgm:prSet phldrT="[Текст]" custT="1"/>
      <dgm:spPr/>
      <dgm:t>
        <a:bodyPr/>
        <a:lstStyle/>
        <a:p>
          <a:r>
            <a:rPr lang="ru-RU" sz="2400" dirty="0" err="1">
              <a:latin typeface="+mn-lt"/>
            </a:rPr>
            <a:t>Обводненность</a:t>
          </a:r>
          <a:endParaRPr lang="ru-RU" sz="2400" dirty="0">
            <a:latin typeface="+mn-lt"/>
          </a:endParaRPr>
        </a:p>
      </dgm:t>
    </dgm:pt>
    <dgm:pt modelId="{203F0103-EB84-4B5D-AA66-4E947EC29166}" type="parTrans" cxnId="{1F953306-B184-4B91-BE54-D69AB2D868E3}">
      <dgm:prSet/>
      <dgm:spPr/>
      <dgm:t>
        <a:bodyPr/>
        <a:lstStyle/>
        <a:p>
          <a:endParaRPr lang="ru-RU" sz="1400"/>
        </a:p>
      </dgm:t>
    </dgm:pt>
    <dgm:pt modelId="{738D4E53-F0B9-4188-AC49-D3D441574408}" type="sibTrans" cxnId="{1F953306-B184-4B91-BE54-D69AB2D868E3}">
      <dgm:prSet/>
      <dgm:spPr/>
      <dgm:t>
        <a:bodyPr/>
        <a:lstStyle/>
        <a:p>
          <a:endParaRPr lang="ru-RU" sz="1400"/>
        </a:p>
      </dgm:t>
    </dgm:pt>
    <dgm:pt modelId="{B6893079-6765-4D9C-8914-58E027007725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Коэффициент эксплуатации</a:t>
          </a:r>
        </a:p>
      </dgm:t>
    </dgm:pt>
    <dgm:pt modelId="{A4C9BBF7-583F-410C-BF45-B80F3F427417}" type="parTrans" cxnId="{A6AEB440-39FC-4FDC-B5C6-D6D8A3A22756}">
      <dgm:prSet/>
      <dgm:spPr/>
      <dgm:t>
        <a:bodyPr/>
        <a:lstStyle/>
        <a:p>
          <a:endParaRPr lang="ru-RU" sz="1400"/>
        </a:p>
      </dgm:t>
    </dgm:pt>
    <dgm:pt modelId="{EA487CDD-1438-4B31-9E26-92442A11DC55}" type="sibTrans" cxnId="{A6AEB440-39FC-4FDC-B5C6-D6D8A3A22756}">
      <dgm:prSet/>
      <dgm:spPr/>
      <dgm:t>
        <a:bodyPr/>
        <a:lstStyle/>
        <a:p>
          <a:endParaRPr lang="ru-RU" sz="1400"/>
        </a:p>
      </dgm:t>
    </dgm:pt>
    <dgm:pt modelId="{06F25DEE-EE28-46DF-8F45-8BE76BD41356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Фонд скважин</a:t>
          </a:r>
        </a:p>
      </dgm:t>
    </dgm:pt>
    <dgm:pt modelId="{6AF10884-77CD-4F06-8791-FABE81169BE3}" type="parTrans" cxnId="{F337C507-8A8C-4503-81C3-CFDA229EDD77}">
      <dgm:prSet/>
      <dgm:spPr/>
      <dgm:t>
        <a:bodyPr/>
        <a:lstStyle/>
        <a:p>
          <a:endParaRPr lang="ru-RU" sz="1400"/>
        </a:p>
      </dgm:t>
    </dgm:pt>
    <dgm:pt modelId="{34DC77EB-11BB-45DF-9BE9-D7BFBDCD1516}" type="sibTrans" cxnId="{F337C507-8A8C-4503-81C3-CFDA229EDD77}">
      <dgm:prSet/>
      <dgm:spPr/>
      <dgm:t>
        <a:bodyPr/>
        <a:lstStyle/>
        <a:p>
          <a:endParaRPr lang="ru-RU" sz="1400"/>
        </a:p>
      </dgm:t>
    </dgm:pt>
    <dgm:pt modelId="{16DB28F5-DB41-4ED9-993B-F2B78F8B8530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Коэффициент использования фонда</a:t>
          </a:r>
        </a:p>
      </dgm:t>
    </dgm:pt>
    <dgm:pt modelId="{6FC3EA21-4FD5-4FA8-B929-757A5F8C605F}" type="parTrans" cxnId="{8612A443-E4B6-492F-87B2-54CE8EC9B692}">
      <dgm:prSet/>
      <dgm:spPr/>
      <dgm:t>
        <a:bodyPr/>
        <a:lstStyle/>
        <a:p>
          <a:endParaRPr lang="ru-RU" sz="1400"/>
        </a:p>
      </dgm:t>
    </dgm:pt>
    <dgm:pt modelId="{B9B295CE-056A-4F3B-9FB5-715E25A8B252}" type="sibTrans" cxnId="{8612A443-E4B6-492F-87B2-54CE8EC9B692}">
      <dgm:prSet/>
      <dgm:spPr/>
      <dgm:t>
        <a:bodyPr/>
        <a:lstStyle/>
        <a:p>
          <a:endParaRPr lang="ru-RU" sz="1400"/>
        </a:p>
      </dgm:t>
    </dgm:pt>
    <dgm:pt modelId="{C13FC3B0-0000-4FA5-8A7E-BFEB229A7118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Плотность флюида</a:t>
          </a:r>
        </a:p>
      </dgm:t>
    </dgm:pt>
    <dgm:pt modelId="{8CDCE1F2-CA57-4396-93A0-E31B32AD1AEE}" type="parTrans" cxnId="{B611ED77-EE7B-42E5-804D-B244B55CFA24}">
      <dgm:prSet/>
      <dgm:spPr/>
      <dgm:t>
        <a:bodyPr/>
        <a:lstStyle/>
        <a:p>
          <a:endParaRPr lang="ru-RU" sz="1400"/>
        </a:p>
      </dgm:t>
    </dgm:pt>
    <dgm:pt modelId="{63BD473E-6BBA-4586-96FE-06CCAEF01CDC}" type="sibTrans" cxnId="{B611ED77-EE7B-42E5-804D-B244B55CFA24}">
      <dgm:prSet/>
      <dgm:spPr/>
      <dgm:t>
        <a:bodyPr/>
        <a:lstStyle/>
        <a:p>
          <a:endParaRPr lang="ru-RU" sz="1400"/>
        </a:p>
      </dgm:t>
    </dgm:pt>
    <dgm:pt modelId="{C62C9780-DA83-45DE-8AE3-FA3F60477E9C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Дебиты(по скважинам, суммарно)</a:t>
          </a:r>
        </a:p>
      </dgm:t>
    </dgm:pt>
    <dgm:pt modelId="{044041E7-19CB-4BA0-BFDE-513F341E043C}" type="parTrans" cxnId="{125E803B-C731-4D55-86C7-FABBA744A83A}">
      <dgm:prSet/>
      <dgm:spPr/>
      <dgm:t>
        <a:bodyPr/>
        <a:lstStyle/>
        <a:p>
          <a:endParaRPr lang="ru-RU"/>
        </a:p>
      </dgm:t>
    </dgm:pt>
    <dgm:pt modelId="{DA6C4C23-44F1-4141-84CA-D52F36E2AE95}" type="sibTrans" cxnId="{125E803B-C731-4D55-86C7-FABBA744A83A}">
      <dgm:prSet/>
      <dgm:spPr/>
      <dgm:t>
        <a:bodyPr/>
        <a:lstStyle/>
        <a:p>
          <a:endParaRPr lang="ru-RU"/>
        </a:p>
      </dgm:t>
    </dgm:pt>
    <dgm:pt modelId="{171E5DBC-4266-4FC3-8647-8718394D8D9C}">
      <dgm:prSet phldrT="[Текст]" custT="1"/>
      <dgm:spPr/>
      <dgm:t>
        <a:bodyPr/>
        <a:lstStyle/>
        <a:p>
          <a:r>
            <a:rPr lang="ru-RU" sz="2400" dirty="0">
              <a:latin typeface="+mn-lt"/>
            </a:rPr>
            <a:t>Приемистость( по скважинам, суммарно)</a:t>
          </a:r>
        </a:p>
      </dgm:t>
    </dgm:pt>
    <dgm:pt modelId="{07B2C85E-F134-4E7E-8856-222150F027C2}" type="parTrans" cxnId="{0364A3A9-8313-4288-9E6D-A7CB7A4E036C}">
      <dgm:prSet/>
      <dgm:spPr/>
      <dgm:t>
        <a:bodyPr/>
        <a:lstStyle/>
        <a:p>
          <a:endParaRPr lang="ru-RU"/>
        </a:p>
      </dgm:t>
    </dgm:pt>
    <dgm:pt modelId="{66F1CF0D-69C5-4576-A6E1-1F0EE492ED23}" type="sibTrans" cxnId="{0364A3A9-8313-4288-9E6D-A7CB7A4E036C}">
      <dgm:prSet/>
      <dgm:spPr/>
      <dgm:t>
        <a:bodyPr/>
        <a:lstStyle/>
        <a:p>
          <a:endParaRPr lang="ru-RU"/>
        </a:p>
      </dgm:t>
    </dgm:pt>
    <dgm:pt modelId="{054269AC-9F0E-449E-87A4-B89DCF42DA8B}" type="pres">
      <dgm:prSet presAssocID="{9E924D6E-5C57-42D3-A9C8-9E66E8DB07E4}" presName="Name0" presStyleCnt="0">
        <dgm:presLayoutVars>
          <dgm:dir/>
          <dgm:animLvl val="lvl"/>
          <dgm:resizeHandles val="exact"/>
        </dgm:presLayoutVars>
      </dgm:prSet>
      <dgm:spPr/>
    </dgm:pt>
    <dgm:pt modelId="{E565687D-8567-4D32-B340-F23CC54C3E97}" type="pres">
      <dgm:prSet presAssocID="{B0F9AED1-975E-454D-A2D9-FA7E3F722827}" presName="linNode" presStyleCnt="0"/>
      <dgm:spPr/>
    </dgm:pt>
    <dgm:pt modelId="{BEDCD2D3-0864-4741-9CF0-87490B64EA97}" type="pres">
      <dgm:prSet presAssocID="{B0F9AED1-975E-454D-A2D9-FA7E3F72282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0E6E967-0B80-419A-A569-A56CC14A375E}" type="pres">
      <dgm:prSet presAssocID="{B0F9AED1-975E-454D-A2D9-FA7E3F722827}" presName="descendantText" presStyleLbl="alignAccFollowNode1" presStyleIdx="0" presStyleCnt="3">
        <dgm:presLayoutVars>
          <dgm:bulletEnabled val="1"/>
        </dgm:presLayoutVars>
      </dgm:prSet>
      <dgm:spPr/>
    </dgm:pt>
    <dgm:pt modelId="{B4F9FF33-FBD2-4E06-BE99-02776C64E346}" type="pres">
      <dgm:prSet presAssocID="{F0914CDC-3571-49F6-978F-BDD2E2E14285}" presName="sp" presStyleCnt="0"/>
      <dgm:spPr/>
    </dgm:pt>
    <dgm:pt modelId="{E8DF15CA-C362-43B6-B0C2-2AB3B1DF7C42}" type="pres">
      <dgm:prSet presAssocID="{5452E1C5-1368-4A69-92FE-CA94D022FD33}" presName="linNode" presStyleCnt="0"/>
      <dgm:spPr/>
    </dgm:pt>
    <dgm:pt modelId="{63B2856D-B415-40EC-A96A-96B3C955D837}" type="pres">
      <dgm:prSet presAssocID="{5452E1C5-1368-4A69-92FE-CA94D022FD3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3302CC6-E9B4-40A2-BC61-FFF5FA48A3A5}" type="pres">
      <dgm:prSet presAssocID="{5452E1C5-1368-4A69-92FE-CA94D022FD33}" presName="descendantText" presStyleLbl="alignAccFollowNode1" presStyleIdx="1" presStyleCnt="3">
        <dgm:presLayoutVars>
          <dgm:bulletEnabled val="1"/>
        </dgm:presLayoutVars>
      </dgm:prSet>
      <dgm:spPr/>
    </dgm:pt>
    <dgm:pt modelId="{8C304E3D-612D-475A-986C-840A0FF929E9}" type="pres">
      <dgm:prSet presAssocID="{0A2F905C-AFCA-4BFD-8857-781421DBB16E}" presName="sp" presStyleCnt="0"/>
      <dgm:spPr/>
    </dgm:pt>
    <dgm:pt modelId="{FB6A6B5E-C595-481B-8D10-98A8323F85F3}" type="pres">
      <dgm:prSet presAssocID="{21758060-88E1-4DE4-94E5-303A6EFDEBAD}" presName="linNode" presStyleCnt="0"/>
      <dgm:spPr/>
    </dgm:pt>
    <dgm:pt modelId="{18986920-8446-49C2-A75F-72B1393B1927}" type="pres">
      <dgm:prSet presAssocID="{21758060-88E1-4DE4-94E5-303A6EFDEBA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06C77D6-1E3D-4154-940F-27351613B55A}" type="pres">
      <dgm:prSet presAssocID="{21758060-88E1-4DE4-94E5-303A6EFDEBA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F953306-B184-4B91-BE54-D69AB2D868E3}" srcId="{5452E1C5-1368-4A69-92FE-CA94D022FD33}" destId="{F8888EF0-7A3D-44A8-A8C8-976B3DB44A20}" srcOrd="2" destOrd="0" parTransId="{203F0103-EB84-4B5D-AA66-4E947EC29166}" sibTransId="{738D4E53-F0B9-4188-AC49-D3D441574408}"/>
    <dgm:cxn modelId="{F337C507-8A8C-4503-81C3-CFDA229EDD77}" srcId="{21758060-88E1-4DE4-94E5-303A6EFDEBAD}" destId="{06F25DEE-EE28-46DF-8F45-8BE76BD41356}" srcOrd="2" destOrd="0" parTransId="{6AF10884-77CD-4F06-8791-FABE81169BE3}" sibTransId="{34DC77EB-11BB-45DF-9BE9-D7BFBDCD1516}"/>
    <dgm:cxn modelId="{16853614-0DBA-4601-AC2F-3AD7F4C6E384}" type="presOf" srcId="{F30C621F-2145-4013-A49A-CC04F6063CBC}" destId="{50E6E967-0B80-419A-A569-A56CC14A375E}" srcOrd="0" destOrd="5" presId="urn:microsoft.com/office/officeart/2005/8/layout/vList5"/>
    <dgm:cxn modelId="{66F9D11D-1E8F-45BC-BB66-1A7DD3207B7B}" type="presOf" srcId="{9E924D6E-5C57-42D3-A9C8-9E66E8DB07E4}" destId="{054269AC-9F0E-449E-87A4-B89DCF42DA8B}" srcOrd="0" destOrd="0" presId="urn:microsoft.com/office/officeart/2005/8/layout/vList5"/>
    <dgm:cxn modelId="{D8571928-BB9B-4D65-A488-036EF26E422B}" srcId="{9E924D6E-5C57-42D3-A9C8-9E66E8DB07E4}" destId="{21758060-88E1-4DE4-94E5-303A6EFDEBAD}" srcOrd="2" destOrd="0" parTransId="{5BDB1CB0-CC5E-4D02-ABE2-51AB125AB1D6}" sibTransId="{173A011D-23B6-44FC-AB9B-22C91A952370}"/>
    <dgm:cxn modelId="{FC57A429-BA54-4D23-A210-1EA9534FC901}" type="presOf" srcId="{C62C9780-DA83-45DE-8AE3-FA3F60477E9C}" destId="{50E6E967-0B80-419A-A569-A56CC14A375E}" srcOrd="0" destOrd="1" presId="urn:microsoft.com/office/officeart/2005/8/layout/vList5"/>
    <dgm:cxn modelId="{0844932A-DBE0-4C93-8725-2CA311BA7DB4}" srcId="{B0F9AED1-975E-454D-A2D9-FA7E3F722827}" destId="{37046715-0BC3-438A-AA70-8C38CE9130B1}" srcOrd="2" destOrd="0" parTransId="{79601662-2EAC-4CA8-8937-10B478EF4CA5}" sibTransId="{7E606DA1-FA60-49FC-AA68-ACB437D2B1B3}"/>
    <dgm:cxn modelId="{125E803B-C731-4D55-86C7-FABBA744A83A}" srcId="{B0F9AED1-975E-454D-A2D9-FA7E3F722827}" destId="{C62C9780-DA83-45DE-8AE3-FA3F60477E9C}" srcOrd="1" destOrd="0" parTransId="{044041E7-19CB-4BA0-BFDE-513F341E043C}" sibTransId="{DA6C4C23-44F1-4141-84CA-D52F36E2AE95}"/>
    <dgm:cxn modelId="{A6AEB440-39FC-4FDC-B5C6-D6D8A3A22756}" srcId="{5452E1C5-1368-4A69-92FE-CA94D022FD33}" destId="{B6893079-6765-4D9C-8914-58E027007725}" srcOrd="3" destOrd="0" parTransId="{A4C9BBF7-583F-410C-BF45-B80F3F427417}" sibTransId="{EA487CDD-1438-4B31-9E26-92442A11DC55}"/>
    <dgm:cxn modelId="{9B305D5B-E8F8-4D5B-9E82-FDE860700987}" type="presOf" srcId="{236DC6F7-D4E5-4633-BACC-0FB1EAC3ACC1}" destId="{B06C77D6-1E3D-4154-940F-27351613B55A}" srcOrd="0" destOrd="1" presId="urn:microsoft.com/office/officeart/2005/8/layout/vList5"/>
    <dgm:cxn modelId="{F5AC0341-5F7D-4EE3-94E4-F242B47274B7}" type="presOf" srcId="{06F25DEE-EE28-46DF-8F45-8BE76BD41356}" destId="{B06C77D6-1E3D-4154-940F-27351613B55A}" srcOrd="0" destOrd="2" presId="urn:microsoft.com/office/officeart/2005/8/layout/vList5"/>
    <dgm:cxn modelId="{8612A443-E4B6-492F-87B2-54CE8EC9B692}" srcId="{21758060-88E1-4DE4-94E5-303A6EFDEBAD}" destId="{16DB28F5-DB41-4ED9-993B-F2B78F8B8530}" srcOrd="3" destOrd="0" parTransId="{6FC3EA21-4FD5-4FA8-B929-757A5F8C605F}" sibTransId="{B9B295CE-056A-4F3B-9FB5-715E25A8B252}"/>
    <dgm:cxn modelId="{5A7F9764-2FF0-41A4-AC27-BD3EC5D39B89}" type="presOf" srcId="{B0F9AED1-975E-454D-A2D9-FA7E3F722827}" destId="{BEDCD2D3-0864-4741-9CF0-87490B64EA97}" srcOrd="0" destOrd="0" presId="urn:microsoft.com/office/officeart/2005/8/layout/vList5"/>
    <dgm:cxn modelId="{4AE2FA66-80FA-4388-9565-338047485844}" type="presOf" srcId="{37046715-0BC3-438A-AA70-8C38CE9130B1}" destId="{50E6E967-0B80-419A-A569-A56CC14A375E}" srcOrd="0" destOrd="2" presId="urn:microsoft.com/office/officeart/2005/8/layout/vList5"/>
    <dgm:cxn modelId="{7A76A849-D88F-4938-9042-D654F531746D}" srcId="{B0F9AED1-975E-454D-A2D9-FA7E3F722827}" destId="{7C98C078-9D90-4B2D-9F05-F968BBB36087}" srcOrd="0" destOrd="0" parTransId="{41BC44E0-E6C8-48C7-9FF1-F83E55A357AC}" sibTransId="{404EF673-5D94-4E7E-BE7E-A1FC9733C5C5}"/>
    <dgm:cxn modelId="{7ED6116C-A12E-4822-809E-AE6AE5DB6E3C}" srcId="{21758060-88E1-4DE4-94E5-303A6EFDEBAD}" destId="{236DC6F7-D4E5-4633-BACC-0FB1EAC3ACC1}" srcOrd="1" destOrd="0" parTransId="{7F81BE34-CEC9-47D0-AC26-89B861007BA3}" sibTransId="{2855164D-D406-49BA-BE17-961F4C829C12}"/>
    <dgm:cxn modelId="{32ECFE70-99A8-4D8D-91F6-C890682CD920}" type="presOf" srcId="{5452E1C5-1368-4A69-92FE-CA94D022FD33}" destId="{63B2856D-B415-40EC-A96A-96B3C955D837}" srcOrd="0" destOrd="0" presId="urn:microsoft.com/office/officeart/2005/8/layout/vList5"/>
    <dgm:cxn modelId="{B611ED77-EE7B-42E5-804D-B244B55CFA24}" srcId="{21758060-88E1-4DE4-94E5-303A6EFDEBAD}" destId="{C13FC3B0-0000-4FA5-8A7E-BFEB229A7118}" srcOrd="4" destOrd="0" parTransId="{8CDCE1F2-CA57-4396-93A0-E31B32AD1AEE}" sibTransId="{63BD473E-6BBA-4586-96FE-06CCAEF01CDC}"/>
    <dgm:cxn modelId="{16501589-DB0E-4589-A93D-D969851FE75C}" type="presOf" srcId="{BE47A565-BC3F-4671-805D-8600A67B2015}" destId="{03302CC6-E9B4-40A2-BC61-FFF5FA48A3A5}" srcOrd="0" destOrd="1" presId="urn:microsoft.com/office/officeart/2005/8/layout/vList5"/>
    <dgm:cxn modelId="{9DFAD68D-DF86-43D7-9F77-D5070C8A1E4C}" type="presOf" srcId="{052D1B77-0C21-4F1B-B39E-FD19DDB4159F}" destId="{03302CC6-E9B4-40A2-BC61-FFF5FA48A3A5}" srcOrd="0" destOrd="0" presId="urn:microsoft.com/office/officeart/2005/8/layout/vList5"/>
    <dgm:cxn modelId="{B38B7990-CD79-45F2-AF08-FBF469181B1A}" type="presOf" srcId="{865428AB-1875-4C76-9B09-A06AB78A492E}" destId="{50E6E967-0B80-419A-A569-A56CC14A375E}" srcOrd="0" destOrd="4" presId="urn:microsoft.com/office/officeart/2005/8/layout/vList5"/>
    <dgm:cxn modelId="{CC68FEA7-FD96-42BC-8DC6-0F46061C3A06}" type="presOf" srcId="{16DB28F5-DB41-4ED9-993B-F2B78F8B8530}" destId="{B06C77D6-1E3D-4154-940F-27351613B55A}" srcOrd="0" destOrd="3" presId="urn:microsoft.com/office/officeart/2005/8/layout/vList5"/>
    <dgm:cxn modelId="{0364A3A9-8313-4288-9E6D-A7CB7A4E036C}" srcId="{B0F9AED1-975E-454D-A2D9-FA7E3F722827}" destId="{171E5DBC-4266-4FC3-8647-8718394D8D9C}" srcOrd="3" destOrd="0" parTransId="{07B2C85E-F134-4E7E-8856-222150F027C2}" sibTransId="{66F1CF0D-69C5-4576-A6E1-1F0EE492ED23}"/>
    <dgm:cxn modelId="{D0C964B2-F39B-45FF-92C8-F2E9617012C4}" type="presOf" srcId="{ED67097D-69FF-451F-A134-83DF1CBDD31E}" destId="{B06C77D6-1E3D-4154-940F-27351613B55A}" srcOrd="0" destOrd="0" presId="urn:microsoft.com/office/officeart/2005/8/layout/vList5"/>
    <dgm:cxn modelId="{59AD27B7-814C-4236-ABAB-96CC8CCDBF6B}" type="presOf" srcId="{21758060-88E1-4DE4-94E5-303A6EFDEBAD}" destId="{18986920-8446-49C2-A75F-72B1393B1927}" srcOrd="0" destOrd="0" presId="urn:microsoft.com/office/officeart/2005/8/layout/vList5"/>
    <dgm:cxn modelId="{918C74B7-AAC3-43AD-96BA-4CB0422EB43C}" type="presOf" srcId="{171E5DBC-4266-4FC3-8647-8718394D8D9C}" destId="{50E6E967-0B80-419A-A569-A56CC14A375E}" srcOrd="0" destOrd="3" presId="urn:microsoft.com/office/officeart/2005/8/layout/vList5"/>
    <dgm:cxn modelId="{49120DBA-49C7-489C-B263-851AA7492C36}" srcId="{9E924D6E-5C57-42D3-A9C8-9E66E8DB07E4}" destId="{B0F9AED1-975E-454D-A2D9-FA7E3F722827}" srcOrd="0" destOrd="0" parTransId="{CF492EA6-2649-4CC9-982D-9E12136AECC7}" sibTransId="{F0914CDC-3571-49F6-978F-BDD2E2E14285}"/>
    <dgm:cxn modelId="{0812B1BC-C53D-4471-88CD-8F5DEE1755DC}" srcId="{9E924D6E-5C57-42D3-A9C8-9E66E8DB07E4}" destId="{5452E1C5-1368-4A69-92FE-CA94D022FD33}" srcOrd="1" destOrd="0" parTransId="{F4C75006-3E67-437C-81FA-3D905439AAA8}" sibTransId="{0A2F905C-AFCA-4BFD-8857-781421DBB16E}"/>
    <dgm:cxn modelId="{210861C2-62AB-43F7-AEE3-F936A83CC5AA}" srcId="{B0F9AED1-975E-454D-A2D9-FA7E3F722827}" destId="{865428AB-1875-4C76-9B09-A06AB78A492E}" srcOrd="4" destOrd="0" parTransId="{5063AE45-6F3B-4DF3-811F-CE66ABD2E056}" sibTransId="{7CF8F3F7-5C93-4AD3-917E-994B595D5B9D}"/>
    <dgm:cxn modelId="{12BB96C2-2D7F-4290-AEE4-551A54952D49}" srcId="{5452E1C5-1368-4A69-92FE-CA94D022FD33}" destId="{BE47A565-BC3F-4671-805D-8600A67B2015}" srcOrd="1" destOrd="0" parTransId="{56B10867-1E82-432C-838E-530AB13C777F}" sibTransId="{072463C3-D604-491A-9BF9-0D3F74908F04}"/>
    <dgm:cxn modelId="{87060EC9-D0F1-41CF-9B89-359A5E9C3F08}" srcId="{B0F9AED1-975E-454D-A2D9-FA7E3F722827}" destId="{F30C621F-2145-4013-A49A-CC04F6063CBC}" srcOrd="5" destOrd="0" parTransId="{9F1D38BF-3634-4D98-B87F-A8FE4090F50D}" sibTransId="{605BD239-25E9-4BE5-BD76-478AD9BEE140}"/>
    <dgm:cxn modelId="{FACD56DE-05A6-44F8-AD6E-237091E68A62}" type="presOf" srcId="{B6893079-6765-4D9C-8914-58E027007725}" destId="{03302CC6-E9B4-40A2-BC61-FFF5FA48A3A5}" srcOrd="0" destOrd="3" presId="urn:microsoft.com/office/officeart/2005/8/layout/vList5"/>
    <dgm:cxn modelId="{207401E0-C253-4411-8E61-51305D140CEC}" type="presOf" srcId="{C13FC3B0-0000-4FA5-8A7E-BFEB229A7118}" destId="{B06C77D6-1E3D-4154-940F-27351613B55A}" srcOrd="0" destOrd="4" presId="urn:microsoft.com/office/officeart/2005/8/layout/vList5"/>
    <dgm:cxn modelId="{2252F6E1-3BA2-41CF-B7EB-EBA222A56983}" type="presOf" srcId="{7C98C078-9D90-4B2D-9F05-F968BBB36087}" destId="{50E6E967-0B80-419A-A569-A56CC14A375E}" srcOrd="0" destOrd="0" presId="urn:microsoft.com/office/officeart/2005/8/layout/vList5"/>
    <dgm:cxn modelId="{EDBB92E4-0E73-4A3B-B325-39CFA8F2E03E}" type="presOf" srcId="{F8888EF0-7A3D-44A8-A8C8-976B3DB44A20}" destId="{03302CC6-E9B4-40A2-BC61-FFF5FA48A3A5}" srcOrd="0" destOrd="2" presId="urn:microsoft.com/office/officeart/2005/8/layout/vList5"/>
    <dgm:cxn modelId="{F30C6AE6-35EF-4B11-90A7-72FDFC57D736}" srcId="{21758060-88E1-4DE4-94E5-303A6EFDEBAD}" destId="{ED67097D-69FF-451F-A134-83DF1CBDD31E}" srcOrd="0" destOrd="0" parTransId="{3423A26F-E8DA-4A4C-A882-9B17E050AD75}" sibTransId="{B15B608D-4053-4464-AFAC-D1EA5DB59DD4}"/>
    <dgm:cxn modelId="{9A3513F6-546B-47EA-8C63-7FFBA12A1949}" srcId="{5452E1C5-1368-4A69-92FE-CA94D022FD33}" destId="{052D1B77-0C21-4F1B-B39E-FD19DDB4159F}" srcOrd="0" destOrd="0" parTransId="{7F6A71F7-4D86-4D15-B6C2-E17BC8F949EA}" sibTransId="{653002BC-B23F-47C6-8AC8-F990A38E890D}"/>
    <dgm:cxn modelId="{1CD1B0EF-26D9-4FE7-974C-FDACD0375483}" type="presParOf" srcId="{054269AC-9F0E-449E-87A4-B89DCF42DA8B}" destId="{E565687D-8567-4D32-B340-F23CC54C3E97}" srcOrd="0" destOrd="0" presId="urn:microsoft.com/office/officeart/2005/8/layout/vList5"/>
    <dgm:cxn modelId="{B0A690ED-6822-4EF1-9D5C-3B9B04365A1F}" type="presParOf" srcId="{E565687D-8567-4D32-B340-F23CC54C3E97}" destId="{BEDCD2D3-0864-4741-9CF0-87490B64EA97}" srcOrd="0" destOrd="0" presId="urn:microsoft.com/office/officeart/2005/8/layout/vList5"/>
    <dgm:cxn modelId="{DC5D0C24-326A-4224-818D-F8908A2D3B91}" type="presParOf" srcId="{E565687D-8567-4D32-B340-F23CC54C3E97}" destId="{50E6E967-0B80-419A-A569-A56CC14A375E}" srcOrd="1" destOrd="0" presId="urn:microsoft.com/office/officeart/2005/8/layout/vList5"/>
    <dgm:cxn modelId="{9F89B647-E0A2-480E-80EC-006ABC59FD9C}" type="presParOf" srcId="{054269AC-9F0E-449E-87A4-B89DCF42DA8B}" destId="{B4F9FF33-FBD2-4E06-BE99-02776C64E346}" srcOrd="1" destOrd="0" presId="urn:microsoft.com/office/officeart/2005/8/layout/vList5"/>
    <dgm:cxn modelId="{A7B8A7FB-5BA1-48DE-8EC8-12A664874A85}" type="presParOf" srcId="{054269AC-9F0E-449E-87A4-B89DCF42DA8B}" destId="{E8DF15CA-C362-43B6-B0C2-2AB3B1DF7C42}" srcOrd="2" destOrd="0" presId="urn:microsoft.com/office/officeart/2005/8/layout/vList5"/>
    <dgm:cxn modelId="{9DA146CD-AB49-466C-907B-A23595092441}" type="presParOf" srcId="{E8DF15CA-C362-43B6-B0C2-2AB3B1DF7C42}" destId="{63B2856D-B415-40EC-A96A-96B3C955D837}" srcOrd="0" destOrd="0" presId="urn:microsoft.com/office/officeart/2005/8/layout/vList5"/>
    <dgm:cxn modelId="{3880D058-5ACA-4126-9089-903728A639EF}" type="presParOf" srcId="{E8DF15CA-C362-43B6-B0C2-2AB3B1DF7C42}" destId="{03302CC6-E9B4-40A2-BC61-FFF5FA48A3A5}" srcOrd="1" destOrd="0" presId="urn:microsoft.com/office/officeart/2005/8/layout/vList5"/>
    <dgm:cxn modelId="{B275CEB0-B0AF-49EF-8E28-B795695EAB65}" type="presParOf" srcId="{054269AC-9F0E-449E-87A4-B89DCF42DA8B}" destId="{8C304E3D-612D-475A-986C-840A0FF929E9}" srcOrd="3" destOrd="0" presId="urn:microsoft.com/office/officeart/2005/8/layout/vList5"/>
    <dgm:cxn modelId="{D06A166B-0B3E-4C00-8D39-FE3E45455C24}" type="presParOf" srcId="{054269AC-9F0E-449E-87A4-B89DCF42DA8B}" destId="{FB6A6B5E-C595-481B-8D10-98A8323F85F3}" srcOrd="4" destOrd="0" presId="urn:microsoft.com/office/officeart/2005/8/layout/vList5"/>
    <dgm:cxn modelId="{88F2412B-E051-4ED9-B00E-F2B6094BCBCE}" type="presParOf" srcId="{FB6A6B5E-C595-481B-8D10-98A8323F85F3}" destId="{18986920-8446-49C2-A75F-72B1393B1927}" srcOrd="0" destOrd="0" presId="urn:microsoft.com/office/officeart/2005/8/layout/vList5"/>
    <dgm:cxn modelId="{00ADA034-2032-48F7-BC9A-06ED762530C9}" type="presParOf" srcId="{FB6A6B5E-C595-481B-8D10-98A8323F85F3}" destId="{B06C77D6-1E3D-4154-940F-27351613B55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3E91C3-CC20-4258-981F-06D175A955AC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6A1FC237-919C-422A-BFE7-5328A0F6C326}">
      <dgm:prSet custT="1"/>
      <dgm:spPr/>
      <dgm:t>
        <a:bodyPr/>
        <a:lstStyle/>
        <a:p>
          <a:r>
            <a:rPr lang="ru-RU" sz="4800" b="1" dirty="0"/>
            <a:t>Часть данных не представлена в перечне доступной для загрузки информации</a:t>
          </a:r>
          <a:endParaRPr lang="ru-RU" sz="4800" dirty="0"/>
        </a:p>
      </dgm:t>
    </dgm:pt>
    <dgm:pt modelId="{8BEAA1EE-5D0B-444F-8E34-41AC86EBE8E3}" type="parTrans" cxnId="{9AD62AEF-AD69-4627-BBB9-D2EA288A90AA}">
      <dgm:prSet/>
      <dgm:spPr/>
      <dgm:t>
        <a:bodyPr/>
        <a:lstStyle/>
        <a:p>
          <a:endParaRPr lang="ru-RU"/>
        </a:p>
      </dgm:t>
    </dgm:pt>
    <dgm:pt modelId="{AFC64904-48C7-4A83-B6E7-C5E12998BA92}" type="sibTrans" cxnId="{9AD62AEF-AD69-4627-BBB9-D2EA288A90AA}">
      <dgm:prSet/>
      <dgm:spPr/>
      <dgm:t>
        <a:bodyPr/>
        <a:lstStyle/>
        <a:p>
          <a:endParaRPr lang="ru-RU"/>
        </a:p>
      </dgm:t>
    </dgm:pt>
    <dgm:pt modelId="{62B80B02-93A6-4909-A24F-588D26ED7637}">
      <dgm:prSet/>
      <dgm:spPr/>
      <dgm:t>
        <a:bodyPr/>
        <a:lstStyle/>
        <a:p>
          <a:r>
            <a:rPr lang="ru-RU" dirty="0"/>
            <a:t>Мероприятия на скважинах, ремонты</a:t>
          </a:r>
        </a:p>
      </dgm:t>
    </dgm:pt>
    <dgm:pt modelId="{1A44BBF2-B776-4786-B1B5-102766D229B7}" type="parTrans" cxnId="{63DCC8E0-1EC0-4235-A87E-792E63B54B31}">
      <dgm:prSet/>
      <dgm:spPr/>
      <dgm:t>
        <a:bodyPr/>
        <a:lstStyle/>
        <a:p>
          <a:endParaRPr lang="ru-RU"/>
        </a:p>
      </dgm:t>
    </dgm:pt>
    <dgm:pt modelId="{F4384228-E991-45AE-8F97-8D857B9F7A10}" type="sibTrans" cxnId="{63DCC8E0-1EC0-4235-A87E-792E63B54B31}">
      <dgm:prSet/>
      <dgm:spPr/>
      <dgm:t>
        <a:bodyPr/>
        <a:lstStyle/>
        <a:p>
          <a:endParaRPr lang="ru-RU"/>
        </a:p>
      </dgm:t>
    </dgm:pt>
    <dgm:pt modelId="{AE33FC72-C94F-487F-B3CC-E2E623D3FBB0}">
      <dgm:prSet/>
      <dgm:spPr/>
      <dgm:t>
        <a:bodyPr/>
        <a:lstStyle/>
        <a:p>
          <a:r>
            <a:rPr lang="ru-RU" dirty="0"/>
            <a:t>Интерпретация гидродинамических исследований</a:t>
          </a:r>
        </a:p>
      </dgm:t>
    </dgm:pt>
    <dgm:pt modelId="{8F7B8FB4-78C7-4A6C-B341-6B424EE000E5}" type="parTrans" cxnId="{337A469D-DFD0-440E-B9A9-7781EC8D9FD6}">
      <dgm:prSet/>
      <dgm:spPr/>
      <dgm:t>
        <a:bodyPr/>
        <a:lstStyle/>
        <a:p>
          <a:endParaRPr lang="ru-RU"/>
        </a:p>
      </dgm:t>
    </dgm:pt>
    <dgm:pt modelId="{02D98375-4236-4254-90F3-B0C4536E7681}" type="sibTrans" cxnId="{337A469D-DFD0-440E-B9A9-7781EC8D9FD6}">
      <dgm:prSet/>
      <dgm:spPr/>
      <dgm:t>
        <a:bodyPr/>
        <a:lstStyle/>
        <a:p>
          <a:endParaRPr lang="ru-RU"/>
        </a:p>
      </dgm:t>
    </dgm:pt>
    <dgm:pt modelId="{D86DB143-A780-4275-BF2E-83EB414BC5F8}">
      <dgm:prSet/>
      <dgm:spPr/>
      <dgm:t>
        <a:bodyPr/>
        <a:lstStyle/>
        <a:p>
          <a:r>
            <a:rPr lang="ru-RU" dirty="0"/>
            <a:t>Изменения физико-химических флюида</a:t>
          </a:r>
        </a:p>
      </dgm:t>
    </dgm:pt>
    <dgm:pt modelId="{83ED8AE6-1232-4661-ACCC-B1C27F52BC57}" type="parTrans" cxnId="{AA1429D6-DBD9-457E-AEEC-CD6DDD9CAE65}">
      <dgm:prSet/>
      <dgm:spPr/>
      <dgm:t>
        <a:bodyPr/>
        <a:lstStyle/>
        <a:p>
          <a:endParaRPr lang="ru-RU"/>
        </a:p>
      </dgm:t>
    </dgm:pt>
    <dgm:pt modelId="{E4357C97-90C8-4839-8DFA-ECDE35C93C10}" type="sibTrans" cxnId="{AA1429D6-DBD9-457E-AEEC-CD6DDD9CAE65}">
      <dgm:prSet/>
      <dgm:spPr/>
      <dgm:t>
        <a:bodyPr/>
        <a:lstStyle/>
        <a:p>
          <a:endParaRPr lang="ru-RU"/>
        </a:p>
      </dgm:t>
    </dgm:pt>
    <dgm:pt modelId="{8DC6B945-DFDE-428E-B92E-6E32BBD474F4}">
      <dgm:prSet/>
      <dgm:spPr/>
      <dgm:t>
        <a:bodyPr/>
        <a:lstStyle/>
        <a:p>
          <a:r>
            <a:rPr lang="ru-RU" dirty="0"/>
            <a:t>Изменения конструкции и лифта скважин</a:t>
          </a:r>
        </a:p>
      </dgm:t>
    </dgm:pt>
    <dgm:pt modelId="{4990FA51-8F14-40B1-82C5-5D855BE25821}" type="parTrans" cxnId="{61D9E688-D867-4C64-AFFB-61C0253E646A}">
      <dgm:prSet/>
      <dgm:spPr/>
      <dgm:t>
        <a:bodyPr/>
        <a:lstStyle/>
        <a:p>
          <a:endParaRPr lang="ru-RU"/>
        </a:p>
      </dgm:t>
    </dgm:pt>
    <dgm:pt modelId="{F7FE8F9F-A4BE-4B6B-B478-83792A9E8DD2}" type="sibTrans" cxnId="{61D9E688-D867-4C64-AFFB-61C0253E646A}">
      <dgm:prSet/>
      <dgm:spPr/>
      <dgm:t>
        <a:bodyPr/>
        <a:lstStyle/>
        <a:p>
          <a:endParaRPr lang="ru-RU"/>
        </a:p>
      </dgm:t>
    </dgm:pt>
    <dgm:pt modelId="{5C9FDD7D-414B-4B98-8883-D82E24C90F98}">
      <dgm:prSet/>
      <dgm:spPr/>
      <dgm:t>
        <a:bodyPr/>
        <a:lstStyle/>
        <a:p>
          <a:r>
            <a:rPr lang="ru-RU" dirty="0"/>
            <a:t>Эффективность ГТМ</a:t>
          </a:r>
        </a:p>
      </dgm:t>
    </dgm:pt>
    <dgm:pt modelId="{A72E51D1-84D0-4C10-86D2-8972A9FEA7A1}" type="parTrans" cxnId="{5911D4AA-ABE8-443F-BD5D-FDAD3EE121D6}">
      <dgm:prSet/>
      <dgm:spPr/>
      <dgm:t>
        <a:bodyPr/>
        <a:lstStyle/>
        <a:p>
          <a:endParaRPr lang="ru-RU"/>
        </a:p>
      </dgm:t>
    </dgm:pt>
    <dgm:pt modelId="{70FDA057-CAF0-4AC9-9A13-C677D11E318F}" type="sibTrans" cxnId="{5911D4AA-ABE8-443F-BD5D-FDAD3EE121D6}">
      <dgm:prSet/>
      <dgm:spPr/>
      <dgm:t>
        <a:bodyPr/>
        <a:lstStyle/>
        <a:p>
          <a:endParaRPr lang="ru-RU"/>
        </a:p>
      </dgm:t>
    </dgm:pt>
    <dgm:pt modelId="{8AB166AA-BE8E-490F-A1A7-4FB3DCA26CC5}">
      <dgm:prSet/>
      <dgm:spPr/>
      <dgm:t>
        <a:bodyPr/>
        <a:lstStyle/>
        <a:p>
          <a:r>
            <a:rPr lang="ru-RU" dirty="0"/>
            <a:t>Замеры уровней</a:t>
          </a:r>
        </a:p>
      </dgm:t>
    </dgm:pt>
    <dgm:pt modelId="{F9C05F0A-9A6B-4F6C-88E2-2DCE1C33DE76}" type="parTrans" cxnId="{6D25E9D1-8619-4E02-9F4F-96CA55B0618F}">
      <dgm:prSet/>
      <dgm:spPr/>
      <dgm:t>
        <a:bodyPr/>
        <a:lstStyle/>
        <a:p>
          <a:endParaRPr lang="ru-RU"/>
        </a:p>
      </dgm:t>
    </dgm:pt>
    <dgm:pt modelId="{546044BD-F763-44D3-AC55-50C6737B644F}" type="sibTrans" cxnId="{6D25E9D1-8619-4E02-9F4F-96CA55B0618F}">
      <dgm:prSet/>
      <dgm:spPr/>
      <dgm:t>
        <a:bodyPr/>
        <a:lstStyle/>
        <a:p>
          <a:endParaRPr lang="ru-RU"/>
        </a:p>
      </dgm:t>
    </dgm:pt>
    <dgm:pt modelId="{FAD3B80F-46BD-40C6-A77E-ACFE9C24B108}">
      <dgm:prSet/>
      <dgm:spPr/>
      <dgm:t>
        <a:bodyPr/>
        <a:lstStyle/>
        <a:p>
          <a:r>
            <a:rPr lang="ru-RU" dirty="0"/>
            <a:t>Состояние и статус скважины</a:t>
          </a:r>
        </a:p>
      </dgm:t>
    </dgm:pt>
    <dgm:pt modelId="{3408DE7D-E133-41DC-93A3-2978FFB087FE}" type="parTrans" cxnId="{B96EF237-A49C-4C37-AA0B-EF1CBE10ABD6}">
      <dgm:prSet/>
      <dgm:spPr/>
      <dgm:t>
        <a:bodyPr/>
        <a:lstStyle/>
        <a:p>
          <a:endParaRPr lang="ru-RU"/>
        </a:p>
      </dgm:t>
    </dgm:pt>
    <dgm:pt modelId="{2B23B205-5A2F-423E-9489-C7DACD6E7E42}" type="sibTrans" cxnId="{B96EF237-A49C-4C37-AA0B-EF1CBE10ABD6}">
      <dgm:prSet/>
      <dgm:spPr/>
      <dgm:t>
        <a:bodyPr/>
        <a:lstStyle/>
        <a:p>
          <a:endParaRPr lang="ru-RU"/>
        </a:p>
      </dgm:t>
    </dgm:pt>
    <dgm:pt modelId="{1A3F3F6C-7FE0-4F1B-8622-98DCB53E5485}">
      <dgm:prSet/>
      <dgm:spPr/>
      <dgm:t>
        <a:bodyPr/>
        <a:lstStyle/>
        <a:p>
          <a:r>
            <a:rPr lang="ru-RU" dirty="0"/>
            <a:t>Содержание взвешенных частиц и </a:t>
          </a:r>
          <a:r>
            <a:rPr lang="ru-RU" dirty="0" err="1"/>
            <a:t>мех.примесей</a:t>
          </a:r>
          <a:endParaRPr lang="ru-RU" dirty="0"/>
        </a:p>
      </dgm:t>
    </dgm:pt>
    <dgm:pt modelId="{14EE802F-024B-49FE-A9F7-633CEC5511CA}" type="parTrans" cxnId="{02D67E38-DF96-4BB9-8D04-F330283AA2AB}">
      <dgm:prSet/>
      <dgm:spPr/>
      <dgm:t>
        <a:bodyPr/>
        <a:lstStyle/>
        <a:p>
          <a:endParaRPr lang="ru-RU"/>
        </a:p>
      </dgm:t>
    </dgm:pt>
    <dgm:pt modelId="{D3CB3784-2AF0-408E-A691-B0F1F88E7476}" type="sibTrans" cxnId="{02D67E38-DF96-4BB9-8D04-F330283AA2AB}">
      <dgm:prSet/>
      <dgm:spPr/>
      <dgm:t>
        <a:bodyPr/>
        <a:lstStyle/>
        <a:p>
          <a:endParaRPr lang="ru-RU"/>
        </a:p>
      </dgm:t>
    </dgm:pt>
    <dgm:pt modelId="{78CA06CC-4A87-4ED8-9ACF-EFB362284621}">
      <dgm:prSet/>
      <dgm:spPr/>
      <dgm:t>
        <a:bodyPr/>
        <a:lstStyle/>
        <a:p>
          <a:r>
            <a:rPr lang="ru-RU" dirty="0"/>
            <a:t>Режимы работы оборудования</a:t>
          </a:r>
        </a:p>
      </dgm:t>
    </dgm:pt>
    <dgm:pt modelId="{CFD01BB5-630A-4069-A1F9-C8644124197D}" type="parTrans" cxnId="{0419C140-9896-4437-A020-C28F5F0AAAC5}">
      <dgm:prSet/>
      <dgm:spPr/>
      <dgm:t>
        <a:bodyPr/>
        <a:lstStyle/>
        <a:p>
          <a:endParaRPr lang="ru-RU"/>
        </a:p>
      </dgm:t>
    </dgm:pt>
    <dgm:pt modelId="{CE51646E-9D67-4BCF-AF76-DD8640989184}" type="sibTrans" cxnId="{0419C140-9896-4437-A020-C28F5F0AAAC5}">
      <dgm:prSet/>
      <dgm:spPr/>
      <dgm:t>
        <a:bodyPr/>
        <a:lstStyle/>
        <a:p>
          <a:endParaRPr lang="ru-RU"/>
        </a:p>
      </dgm:t>
    </dgm:pt>
    <dgm:pt modelId="{76CC3B67-2DC5-4F9A-B0D7-36992ABEE98B}">
      <dgm:prSet/>
      <dgm:spPr/>
      <dgm:t>
        <a:bodyPr/>
        <a:lstStyle/>
        <a:p>
          <a:r>
            <a:rPr lang="ru-RU" dirty="0"/>
            <a:t>Качество цементирования</a:t>
          </a:r>
        </a:p>
      </dgm:t>
    </dgm:pt>
    <dgm:pt modelId="{9C883206-E3FC-4C83-B5FC-95C49182D348}" type="parTrans" cxnId="{585CF927-34D4-4286-B8F5-D5B1D6FCA594}">
      <dgm:prSet/>
      <dgm:spPr/>
      <dgm:t>
        <a:bodyPr/>
        <a:lstStyle/>
        <a:p>
          <a:endParaRPr lang="ru-RU"/>
        </a:p>
      </dgm:t>
    </dgm:pt>
    <dgm:pt modelId="{D6725092-CA5B-4EBF-A462-4ADFE57CC53E}" type="sibTrans" cxnId="{585CF927-34D4-4286-B8F5-D5B1D6FCA594}">
      <dgm:prSet/>
      <dgm:spPr/>
      <dgm:t>
        <a:bodyPr/>
        <a:lstStyle/>
        <a:p>
          <a:endParaRPr lang="ru-RU"/>
        </a:p>
      </dgm:t>
    </dgm:pt>
    <dgm:pt modelId="{2F048D27-A639-4577-B814-6BC76AF66328}">
      <dgm:prSet/>
      <dgm:spPr/>
      <dgm:t>
        <a:bodyPr/>
        <a:lstStyle/>
        <a:p>
          <a:r>
            <a:rPr lang="ru-RU" dirty="0"/>
            <a:t>Дела скважин и документы</a:t>
          </a:r>
        </a:p>
      </dgm:t>
    </dgm:pt>
    <dgm:pt modelId="{A824B114-2F4B-4C01-AC1E-C315B5FB3547}" type="parTrans" cxnId="{1A516853-E824-4A7D-8796-C97020CDBA31}">
      <dgm:prSet/>
      <dgm:spPr/>
      <dgm:t>
        <a:bodyPr/>
        <a:lstStyle/>
        <a:p>
          <a:endParaRPr lang="ru-RU"/>
        </a:p>
      </dgm:t>
    </dgm:pt>
    <dgm:pt modelId="{739E6E79-9B38-4830-A475-33D175280204}" type="sibTrans" cxnId="{1A516853-E824-4A7D-8796-C97020CDBA31}">
      <dgm:prSet/>
      <dgm:spPr/>
      <dgm:t>
        <a:bodyPr/>
        <a:lstStyle/>
        <a:p>
          <a:endParaRPr lang="ru-RU"/>
        </a:p>
      </dgm:t>
    </dgm:pt>
    <dgm:pt modelId="{23EB30E0-176F-479C-AA6B-91153417DC79}" type="pres">
      <dgm:prSet presAssocID="{1E3E91C3-CC20-4258-981F-06D175A955AC}" presName="Name0" presStyleCnt="0">
        <dgm:presLayoutVars>
          <dgm:dir/>
          <dgm:animLvl val="lvl"/>
          <dgm:resizeHandles val="exact"/>
        </dgm:presLayoutVars>
      </dgm:prSet>
      <dgm:spPr/>
    </dgm:pt>
    <dgm:pt modelId="{7A1460B0-1BF0-40EF-BAE7-2E3249E31031}" type="pres">
      <dgm:prSet presAssocID="{6A1FC237-919C-422A-BFE7-5328A0F6C326}" presName="linNode" presStyleCnt="0"/>
      <dgm:spPr/>
    </dgm:pt>
    <dgm:pt modelId="{B39BDD5B-0DE0-4AEA-B499-9FC4FCC9FE3B}" type="pres">
      <dgm:prSet presAssocID="{6A1FC237-919C-422A-BFE7-5328A0F6C326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AF22F75A-C6AD-4DB6-8848-47CFD329F001}" type="pres">
      <dgm:prSet presAssocID="{6A1FC237-919C-422A-BFE7-5328A0F6C326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585CF927-34D4-4286-B8F5-D5B1D6FCA594}" srcId="{6A1FC237-919C-422A-BFE7-5328A0F6C326}" destId="{76CC3B67-2DC5-4F9A-B0D7-36992ABEE98B}" srcOrd="10" destOrd="0" parTransId="{9C883206-E3FC-4C83-B5FC-95C49182D348}" sibTransId="{D6725092-CA5B-4EBF-A462-4ADFE57CC53E}"/>
    <dgm:cxn modelId="{C752122D-880D-45A9-A2B3-48AECCE82BB4}" type="presOf" srcId="{1E3E91C3-CC20-4258-981F-06D175A955AC}" destId="{23EB30E0-176F-479C-AA6B-91153417DC79}" srcOrd="0" destOrd="0" presId="urn:microsoft.com/office/officeart/2005/8/layout/vList5"/>
    <dgm:cxn modelId="{0E34FF2D-694A-4B5D-818C-F3E1750B9C5E}" type="presOf" srcId="{76CC3B67-2DC5-4F9A-B0D7-36992ABEE98B}" destId="{AF22F75A-C6AD-4DB6-8848-47CFD329F001}" srcOrd="0" destOrd="10" presId="urn:microsoft.com/office/officeart/2005/8/layout/vList5"/>
    <dgm:cxn modelId="{59EF3B37-FC0B-4EA0-AC95-A504E01E8D9E}" type="presOf" srcId="{6A1FC237-919C-422A-BFE7-5328A0F6C326}" destId="{B39BDD5B-0DE0-4AEA-B499-9FC4FCC9FE3B}" srcOrd="0" destOrd="0" presId="urn:microsoft.com/office/officeart/2005/8/layout/vList5"/>
    <dgm:cxn modelId="{B96EF237-A49C-4C37-AA0B-EF1CBE10ABD6}" srcId="{6A1FC237-919C-422A-BFE7-5328A0F6C326}" destId="{FAD3B80F-46BD-40C6-A77E-ACFE9C24B108}" srcOrd="7" destOrd="0" parTransId="{3408DE7D-E133-41DC-93A3-2978FFB087FE}" sibTransId="{2B23B205-5A2F-423E-9489-C7DACD6E7E42}"/>
    <dgm:cxn modelId="{02D67E38-DF96-4BB9-8D04-F330283AA2AB}" srcId="{6A1FC237-919C-422A-BFE7-5328A0F6C326}" destId="{1A3F3F6C-7FE0-4F1B-8622-98DCB53E5485}" srcOrd="8" destOrd="0" parTransId="{14EE802F-024B-49FE-A9F7-633CEC5511CA}" sibTransId="{D3CB3784-2AF0-408E-A691-B0F1F88E7476}"/>
    <dgm:cxn modelId="{EE764B3D-1F19-4CD1-A405-DA2F338E87B6}" type="presOf" srcId="{8AB166AA-BE8E-490F-A1A7-4FB3DCA26CC5}" destId="{AF22F75A-C6AD-4DB6-8848-47CFD329F001}" srcOrd="0" destOrd="6" presId="urn:microsoft.com/office/officeart/2005/8/layout/vList5"/>
    <dgm:cxn modelId="{0419C140-9896-4437-A020-C28F5F0AAAC5}" srcId="{6A1FC237-919C-422A-BFE7-5328A0F6C326}" destId="{78CA06CC-4A87-4ED8-9ACF-EFB362284621}" srcOrd="9" destOrd="0" parTransId="{CFD01BB5-630A-4069-A1F9-C8644124197D}" sibTransId="{CE51646E-9D67-4BCF-AF76-DD8640989184}"/>
    <dgm:cxn modelId="{82862949-B226-4DC4-AC9B-940B38CD5FBD}" type="presOf" srcId="{FAD3B80F-46BD-40C6-A77E-ACFE9C24B108}" destId="{AF22F75A-C6AD-4DB6-8848-47CFD329F001}" srcOrd="0" destOrd="7" presId="urn:microsoft.com/office/officeart/2005/8/layout/vList5"/>
    <dgm:cxn modelId="{B52A1272-60D7-4014-8FA6-27B852CDAE9C}" type="presOf" srcId="{62B80B02-93A6-4909-A24F-588D26ED7637}" destId="{AF22F75A-C6AD-4DB6-8848-47CFD329F001}" srcOrd="0" destOrd="0" presId="urn:microsoft.com/office/officeart/2005/8/layout/vList5"/>
    <dgm:cxn modelId="{1A516853-E824-4A7D-8796-C97020CDBA31}" srcId="{6A1FC237-919C-422A-BFE7-5328A0F6C326}" destId="{2F048D27-A639-4577-B814-6BC76AF66328}" srcOrd="1" destOrd="0" parTransId="{A824B114-2F4B-4C01-AC1E-C315B5FB3547}" sibTransId="{739E6E79-9B38-4830-A475-33D175280204}"/>
    <dgm:cxn modelId="{BC9B0F57-C136-4F11-B3DE-EE67BE0BB560}" type="presOf" srcId="{78CA06CC-4A87-4ED8-9ACF-EFB362284621}" destId="{AF22F75A-C6AD-4DB6-8848-47CFD329F001}" srcOrd="0" destOrd="9" presId="urn:microsoft.com/office/officeart/2005/8/layout/vList5"/>
    <dgm:cxn modelId="{21A7D678-C438-40BE-B945-A351048F3040}" type="presOf" srcId="{1A3F3F6C-7FE0-4F1B-8622-98DCB53E5485}" destId="{AF22F75A-C6AD-4DB6-8848-47CFD329F001}" srcOrd="0" destOrd="8" presId="urn:microsoft.com/office/officeart/2005/8/layout/vList5"/>
    <dgm:cxn modelId="{B865A481-F77F-4149-B2A6-42C114DAFADE}" type="presOf" srcId="{D86DB143-A780-4275-BF2E-83EB414BC5F8}" destId="{AF22F75A-C6AD-4DB6-8848-47CFD329F001}" srcOrd="0" destOrd="3" presId="urn:microsoft.com/office/officeart/2005/8/layout/vList5"/>
    <dgm:cxn modelId="{61D9E688-D867-4C64-AFFB-61C0253E646A}" srcId="{6A1FC237-919C-422A-BFE7-5328A0F6C326}" destId="{8DC6B945-DFDE-428E-B92E-6E32BBD474F4}" srcOrd="4" destOrd="0" parTransId="{4990FA51-8F14-40B1-82C5-5D855BE25821}" sibTransId="{F7FE8F9F-A4BE-4B6B-B478-83792A9E8DD2}"/>
    <dgm:cxn modelId="{BC2F3893-E557-4B26-A7CF-821EBA4564C6}" type="presOf" srcId="{8DC6B945-DFDE-428E-B92E-6E32BBD474F4}" destId="{AF22F75A-C6AD-4DB6-8848-47CFD329F001}" srcOrd="0" destOrd="4" presId="urn:microsoft.com/office/officeart/2005/8/layout/vList5"/>
    <dgm:cxn modelId="{337A469D-DFD0-440E-B9A9-7781EC8D9FD6}" srcId="{6A1FC237-919C-422A-BFE7-5328A0F6C326}" destId="{AE33FC72-C94F-487F-B3CC-E2E623D3FBB0}" srcOrd="2" destOrd="0" parTransId="{8F7B8FB4-78C7-4A6C-B341-6B424EE000E5}" sibTransId="{02D98375-4236-4254-90F3-B0C4536E7681}"/>
    <dgm:cxn modelId="{5D918AAA-0D5F-4A16-80B5-E828BB392BD2}" type="presOf" srcId="{5C9FDD7D-414B-4B98-8883-D82E24C90F98}" destId="{AF22F75A-C6AD-4DB6-8848-47CFD329F001}" srcOrd="0" destOrd="5" presId="urn:microsoft.com/office/officeart/2005/8/layout/vList5"/>
    <dgm:cxn modelId="{5911D4AA-ABE8-443F-BD5D-FDAD3EE121D6}" srcId="{6A1FC237-919C-422A-BFE7-5328A0F6C326}" destId="{5C9FDD7D-414B-4B98-8883-D82E24C90F98}" srcOrd="5" destOrd="0" parTransId="{A72E51D1-84D0-4C10-86D2-8972A9FEA7A1}" sibTransId="{70FDA057-CAF0-4AC9-9A13-C677D11E318F}"/>
    <dgm:cxn modelId="{6D25E9D1-8619-4E02-9F4F-96CA55B0618F}" srcId="{6A1FC237-919C-422A-BFE7-5328A0F6C326}" destId="{8AB166AA-BE8E-490F-A1A7-4FB3DCA26CC5}" srcOrd="6" destOrd="0" parTransId="{F9C05F0A-9A6B-4F6C-88E2-2DCE1C33DE76}" sibTransId="{546044BD-F763-44D3-AC55-50C6737B644F}"/>
    <dgm:cxn modelId="{AA1429D6-DBD9-457E-AEEC-CD6DDD9CAE65}" srcId="{6A1FC237-919C-422A-BFE7-5328A0F6C326}" destId="{D86DB143-A780-4275-BF2E-83EB414BC5F8}" srcOrd="3" destOrd="0" parTransId="{83ED8AE6-1232-4661-ACCC-B1C27F52BC57}" sibTransId="{E4357C97-90C8-4839-8DFA-ECDE35C93C10}"/>
    <dgm:cxn modelId="{A0927CE0-3901-4EAF-95A3-07936804F9A9}" type="presOf" srcId="{2F048D27-A639-4577-B814-6BC76AF66328}" destId="{AF22F75A-C6AD-4DB6-8848-47CFD329F001}" srcOrd="0" destOrd="1" presId="urn:microsoft.com/office/officeart/2005/8/layout/vList5"/>
    <dgm:cxn modelId="{63DCC8E0-1EC0-4235-A87E-792E63B54B31}" srcId="{6A1FC237-919C-422A-BFE7-5328A0F6C326}" destId="{62B80B02-93A6-4909-A24F-588D26ED7637}" srcOrd="0" destOrd="0" parTransId="{1A44BBF2-B776-4786-B1B5-102766D229B7}" sibTransId="{F4384228-E991-45AE-8F97-8D857B9F7A10}"/>
    <dgm:cxn modelId="{9AD62AEF-AD69-4627-BBB9-D2EA288A90AA}" srcId="{1E3E91C3-CC20-4258-981F-06D175A955AC}" destId="{6A1FC237-919C-422A-BFE7-5328A0F6C326}" srcOrd="0" destOrd="0" parTransId="{8BEAA1EE-5D0B-444F-8E34-41AC86EBE8E3}" sibTransId="{AFC64904-48C7-4A83-B6E7-C5E12998BA92}"/>
    <dgm:cxn modelId="{59BE0BFB-8F58-46A7-95B9-82C17D9A0163}" type="presOf" srcId="{AE33FC72-C94F-487F-B3CC-E2E623D3FBB0}" destId="{AF22F75A-C6AD-4DB6-8848-47CFD329F001}" srcOrd="0" destOrd="2" presId="urn:microsoft.com/office/officeart/2005/8/layout/vList5"/>
    <dgm:cxn modelId="{244FB21E-F076-43DA-A959-53642A262B19}" type="presParOf" srcId="{23EB30E0-176F-479C-AA6B-91153417DC79}" destId="{7A1460B0-1BF0-40EF-BAE7-2E3249E31031}" srcOrd="0" destOrd="0" presId="urn:microsoft.com/office/officeart/2005/8/layout/vList5"/>
    <dgm:cxn modelId="{AB17FDA7-DBC1-4D38-BB9B-7B32DE3FB809}" type="presParOf" srcId="{7A1460B0-1BF0-40EF-BAE7-2E3249E31031}" destId="{B39BDD5B-0DE0-4AEA-B499-9FC4FCC9FE3B}" srcOrd="0" destOrd="0" presId="urn:microsoft.com/office/officeart/2005/8/layout/vList5"/>
    <dgm:cxn modelId="{F9343411-6BDE-46BB-9551-F4A271E0E02E}" type="presParOf" srcId="{7A1460B0-1BF0-40EF-BAE7-2E3249E31031}" destId="{AF22F75A-C6AD-4DB6-8848-47CFD329F0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1B8FEA-E558-429D-BAF0-7F7FB22C0DB8}" type="doc">
      <dgm:prSet loTypeId="urn:microsoft.com/office/officeart/2005/8/layout/process1" loCatId="process" qsTypeId="urn:microsoft.com/office/officeart/2005/8/quickstyle/simple1" qsCatId="simple" csTypeId="urn:microsoft.com/office/officeart/2005/8/colors/accent4_2" csCatId="accent4" phldr="1"/>
      <dgm:spPr/>
    </dgm:pt>
    <dgm:pt modelId="{31F5DBEE-4488-4715-8D56-5A82BE5F5D93}">
      <dgm:prSet phldrT="[Текст]"/>
      <dgm:spPr/>
      <dgm:t>
        <a:bodyPr/>
        <a:lstStyle/>
        <a:p>
          <a:r>
            <a:rPr lang="ru-RU" dirty="0"/>
            <a:t>Загрузка данных в таблицы ДМ</a:t>
          </a:r>
        </a:p>
      </dgm:t>
    </dgm:pt>
    <dgm:pt modelId="{DD77F9AA-3A91-4603-9084-9AA228AFF9DA}" type="parTrans" cxnId="{EF890D63-CED6-49F6-9AC6-139419D93D0F}">
      <dgm:prSet/>
      <dgm:spPr/>
      <dgm:t>
        <a:bodyPr/>
        <a:lstStyle/>
        <a:p>
          <a:endParaRPr lang="ru-RU"/>
        </a:p>
      </dgm:t>
    </dgm:pt>
    <dgm:pt modelId="{EBEAD062-3FF4-49DC-9C37-0D9FC045F5A5}" type="sibTrans" cxnId="{EF890D63-CED6-49F6-9AC6-139419D93D0F}">
      <dgm:prSet/>
      <dgm:spPr/>
      <dgm:t>
        <a:bodyPr/>
        <a:lstStyle/>
        <a:p>
          <a:endParaRPr lang="ru-RU"/>
        </a:p>
      </dgm:t>
    </dgm:pt>
    <dgm:pt modelId="{39EC657C-6EC0-460D-AED6-56730B56DC58}">
      <dgm:prSet phldrT="[Текст]"/>
      <dgm:spPr/>
      <dgm:t>
        <a:bodyPr/>
        <a:lstStyle/>
        <a:p>
          <a:r>
            <a:rPr lang="ru-RU" dirty="0"/>
            <a:t>Визуализация с помощью пользовательских графиков</a:t>
          </a:r>
        </a:p>
      </dgm:t>
    </dgm:pt>
    <dgm:pt modelId="{898E34FE-7DF0-4FAD-970B-6A1DA2A490F1}" type="parTrans" cxnId="{4101D8D3-665B-4FE5-9B31-D077B5FDF378}">
      <dgm:prSet/>
      <dgm:spPr/>
      <dgm:t>
        <a:bodyPr/>
        <a:lstStyle/>
        <a:p>
          <a:endParaRPr lang="ru-RU"/>
        </a:p>
      </dgm:t>
    </dgm:pt>
    <dgm:pt modelId="{B76E9F68-9DBD-4BDD-A790-B537E19D21E6}" type="sibTrans" cxnId="{4101D8D3-665B-4FE5-9B31-D077B5FDF378}">
      <dgm:prSet/>
      <dgm:spPr/>
      <dgm:t>
        <a:bodyPr/>
        <a:lstStyle/>
        <a:p>
          <a:endParaRPr lang="ru-RU"/>
        </a:p>
      </dgm:t>
    </dgm:pt>
    <dgm:pt modelId="{945A90C1-B874-42E6-AEE5-484ECB658791}" type="pres">
      <dgm:prSet presAssocID="{D01B8FEA-E558-429D-BAF0-7F7FB22C0DB8}" presName="Name0" presStyleCnt="0">
        <dgm:presLayoutVars>
          <dgm:dir/>
          <dgm:resizeHandles val="exact"/>
        </dgm:presLayoutVars>
      </dgm:prSet>
      <dgm:spPr/>
    </dgm:pt>
    <dgm:pt modelId="{2484DAD0-7084-4917-B4C1-0F8CD56CA66C}" type="pres">
      <dgm:prSet presAssocID="{31F5DBEE-4488-4715-8D56-5A82BE5F5D93}" presName="node" presStyleLbl="node1" presStyleIdx="0" presStyleCnt="2">
        <dgm:presLayoutVars>
          <dgm:bulletEnabled val="1"/>
        </dgm:presLayoutVars>
      </dgm:prSet>
      <dgm:spPr/>
    </dgm:pt>
    <dgm:pt modelId="{24CD6252-7BE4-4612-BF93-7AD01629BB7A}" type="pres">
      <dgm:prSet presAssocID="{EBEAD062-3FF4-49DC-9C37-0D9FC045F5A5}" presName="sibTrans" presStyleLbl="sibTrans2D1" presStyleIdx="0" presStyleCnt="1"/>
      <dgm:spPr/>
    </dgm:pt>
    <dgm:pt modelId="{10272C36-6C91-43D5-8DDD-451A4FBE276D}" type="pres">
      <dgm:prSet presAssocID="{EBEAD062-3FF4-49DC-9C37-0D9FC045F5A5}" presName="connectorText" presStyleLbl="sibTrans2D1" presStyleIdx="0" presStyleCnt="1"/>
      <dgm:spPr/>
    </dgm:pt>
    <dgm:pt modelId="{10F90765-976F-422C-985F-6BF0A0932C54}" type="pres">
      <dgm:prSet presAssocID="{39EC657C-6EC0-460D-AED6-56730B56DC58}" presName="node" presStyleLbl="node1" presStyleIdx="1" presStyleCnt="2">
        <dgm:presLayoutVars>
          <dgm:bulletEnabled val="1"/>
        </dgm:presLayoutVars>
      </dgm:prSet>
      <dgm:spPr/>
    </dgm:pt>
  </dgm:ptLst>
  <dgm:cxnLst>
    <dgm:cxn modelId="{5A6C860C-9980-48FD-AE50-FAEBF6A0989E}" type="presOf" srcId="{31F5DBEE-4488-4715-8D56-5A82BE5F5D93}" destId="{2484DAD0-7084-4917-B4C1-0F8CD56CA66C}" srcOrd="0" destOrd="0" presId="urn:microsoft.com/office/officeart/2005/8/layout/process1"/>
    <dgm:cxn modelId="{A45CF13C-E5E4-4ED5-A954-792EF8590612}" type="presOf" srcId="{EBEAD062-3FF4-49DC-9C37-0D9FC045F5A5}" destId="{10272C36-6C91-43D5-8DDD-451A4FBE276D}" srcOrd="1" destOrd="0" presId="urn:microsoft.com/office/officeart/2005/8/layout/process1"/>
    <dgm:cxn modelId="{4F155A60-F8DC-4A82-9D85-F8EA3002219A}" type="presOf" srcId="{D01B8FEA-E558-429D-BAF0-7F7FB22C0DB8}" destId="{945A90C1-B874-42E6-AEE5-484ECB658791}" srcOrd="0" destOrd="0" presId="urn:microsoft.com/office/officeart/2005/8/layout/process1"/>
    <dgm:cxn modelId="{EF890D63-CED6-49F6-9AC6-139419D93D0F}" srcId="{D01B8FEA-E558-429D-BAF0-7F7FB22C0DB8}" destId="{31F5DBEE-4488-4715-8D56-5A82BE5F5D93}" srcOrd="0" destOrd="0" parTransId="{DD77F9AA-3A91-4603-9084-9AA228AFF9DA}" sibTransId="{EBEAD062-3FF4-49DC-9C37-0D9FC045F5A5}"/>
    <dgm:cxn modelId="{B69A237E-A1EC-4FB7-A1FE-EF920A63069C}" type="presOf" srcId="{39EC657C-6EC0-460D-AED6-56730B56DC58}" destId="{10F90765-976F-422C-985F-6BF0A0932C54}" srcOrd="0" destOrd="0" presId="urn:microsoft.com/office/officeart/2005/8/layout/process1"/>
    <dgm:cxn modelId="{4DCAEDCB-6834-4964-9777-AAA3472B3C79}" type="presOf" srcId="{EBEAD062-3FF4-49DC-9C37-0D9FC045F5A5}" destId="{24CD6252-7BE4-4612-BF93-7AD01629BB7A}" srcOrd="0" destOrd="0" presId="urn:microsoft.com/office/officeart/2005/8/layout/process1"/>
    <dgm:cxn modelId="{4101D8D3-665B-4FE5-9B31-D077B5FDF378}" srcId="{D01B8FEA-E558-429D-BAF0-7F7FB22C0DB8}" destId="{39EC657C-6EC0-460D-AED6-56730B56DC58}" srcOrd="1" destOrd="0" parTransId="{898E34FE-7DF0-4FAD-970B-6A1DA2A490F1}" sibTransId="{B76E9F68-9DBD-4BDD-A790-B537E19D21E6}"/>
    <dgm:cxn modelId="{7F3EB1DE-6CDB-4A09-BAF3-512BF48FC9DD}" type="presParOf" srcId="{945A90C1-B874-42E6-AEE5-484ECB658791}" destId="{2484DAD0-7084-4917-B4C1-0F8CD56CA66C}" srcOrd="0" destOrd="0" presId="urn:microsoft.com/office/officeart/2005/8/layout/process1"/>
    <dgm:cxn modelId="{41DBC3D6-4342-416B-AC88-C3E13819CE81}" type="presParOf" srcId="{945A90C1-B874-42E6-AEE5-484ECB658791}" destId="{24CD6252-7BE4-4612-BF93-7AD01629BB7A}" srcOrd="1" destOrd="0" presId="urn:microsoft.com/office/officeart/2005/8/layout/process1"/>
    <dgm:cxn modelId="{CA0B846B-2E83-423A-BBE1-D5DBD73D9E92}" type="presParOf" srcId="{24CD6252-7BE4-4612-BF93-7AD01629BB7A}" destId="{10272C36-6C91-43D5-8DDD-451A4FBE276D}" srcOrd="0" destOrd="0" presId="urn:microsoft.com/office/officeart/2005/8/layout/process1"/>
    <dgm:cxn modelId="{8E50EB5B-C3C4-45C5-A889-A1F4F8161608}" type="presParOf" srcId="{945A90C1-B874-42E6-AEE5-484ECB658791}" destId="{10F90765-976F-422C-985F-6BF0A0932C5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DB456A-55C8-493F-A8BF-A944D9A1BA47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F5FA7ED1-1560-40D3-9FA9-DF3ACDE58F57}">
      <dgm:prSet phldrT="[Текст]"/>
      <dgm:spPr/>
      <dgm:t>
        <a:bodyPr/>
        <a:lstStyle/>
        <a:p>
          <a:r>
            <a:rPr lang="ru-RU" dirty="0"/>
            <a:t>Анализ </a:t>
          </a:r>
        </a:p>
      </dgm:t>
    </dgm:pt>
    <dgm:pt modelId="{2FEE4A63-02FE-44C8-B921-9C1ED57459EF}" type="parTrans" cxnId="{51ED73A3-7A08-4FDB-83EF-2DE3DE704553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1D2FAC4F-3285-4994-9A24-7845764A1A30}" type="sibTrans" cxnId="{51ED73A3-7A08-4FDB-83EF-2DE3DE704553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30C3E8C4-7A69-404B-902F-425336C073E2}">
      <dgm:prSet phldrT="[Текст]"/>
      <dgm:spPr/>
      <dgm:t>
        <a:bodyPr/>
        <a:lstStyle/>
        <a:p>
          <a:r>
            <a:rPr lang="ru-RU" dirty="0"/>
            <a:t>Модель</a:t>
          </a:r>
        </a:p>
      </dgm:t>
    </dgm:pt>
    <dgm:pt modelId="{CC542374-C51C-421B-8F78-EF4053F3433E}" type="parTrans" cxnId="{484626AD-BFBC-421B-86E3-62F9F403A108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DDCAD1BE-A24E-4675-B378-BE9E31B0855E}" type="sibTrans" cxnId="{484626AD-BFBC-421B-86E3-62F9F403A108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ED040A73-3671-4803-91BF-2A5F3D0552E8}">
      <dgm:prSet phldrT="[Текст]"/>
      <dgm:spPr/>
      <dgm:t>
        <a:bodyPr/>
        <a:lstStyle/>
        <a:p>
          <a:r>
            <a:rPr lang="en-US" dirty="0"/>
            <a:t>Excel</a:t>
          </a:r>
          <a:endParaRPr lang="ru-RU" dirty="0"/>
        </a:p>
      </dgm:t>
    </dgm:pt>
    <dgm:pt modelId="{E0A42F3D-5B7B-4440-B8F7-F218D469DE8E}" type="parTrans" cxnId="{EFA3E55C-BDBB-463A-BEE7-5E651B283270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0E27E42F-3425-4856-9246-6950A884207C}" type="sibTrans" cxnId="{EFA3E55C-BDBB-463A-BEE7-5E651B283270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3BBB6945-D047-47B4-A648-F2ABAAA7722D}" type="pres">
      <dgm:prSet presAssocID="{F7DB456A-55C8-493F-A8BF-A944D9A1BA47}" presName="linearFlow" presStyleCnt="0">
        <dgm:presLayoutVars>
          <dgm:resizeHandles val="exact"/>
        </dgm:presLayoutVars>
      </dgm:prSet>
      <dgm:spPr/>
    </dgm:pt>
    <dgm:pt modelId="{19257AEA-91A6-48E1-8C09-20E26331D612}" type="pres">
      <dgm:prSet presAssocID="{F5FA7ED1-1560-40D3-9FA9-DF3ACDE58F57}" presName="node" presStyleLbl="node1" presStyleIdx="0" presStyleCnt="3">
        <dgm:presLayoutVars>
          <dgm:bulletEnabled val="1"/>
        </dgm:presLayoutVars>
      </dgm:prSet>
      <dgm:spPr/>
    </dgm:pt>
    <dgm:pt modelId="{DA0298E2-8EA7-4AD4-8A6B-149F9CD7D868}" type="pres">
      <dgm:prSet presAssocID="{1D2FAC4F-3285-4994-9A24-7845764A1A30}" presName="sibTrans" presStyleLbl="sibTrans2D1" presStyleIdx="0" presStyleCnt="2"/>
      <dgm:spPr/>
    </dgm:pt>
    <dgm:pt modelId="{253B1E1B-E06B-4160-8C67-79A348E58124}" type="pres">
      <dgm:prSet presAssocID="{1D2FAC4F-3285-4994-9A24-7845764A1A30}" presName="connectorText" presStyleLbl="sibTrans2D1" presStyleIdx="0" presStyleCnt="2"/>
      <dgm:spPr/>
    </dgm:pt>
    <dgm:pt modelId="{2EC1740F-E474-4C30-B9B1-F8206B288E3A}" type="pres">
      <dgm:prSet presAssocID="{30C3E8C4-7A69-404B-902F-425336C073E2}" presName="node" presStyleLbl="node1" presStyleIdx="1" presStyleCnt="3">
        <dgm:presLayoutVars>
          <dgm:bulletEnabled val="1"/>
        </dgm:presLayoutVars>
      </dgm:prSet>
      <dgm:spPr/>
    </dgm:pt>
    <dgm:pt modelId="{546944F1-9CED-46EF-8280-86715F941EF8}" type="pres">
      <dgm:prSet presAssocID="{DDCAD1BE-A24E-4675-B378-BE9E31B0855E}" presName="sibTrans" presStyleLbl="sibTrans2D1" presStyleIdx="1" presStyleCnt="2"/>
      <dgm:spPr/>
    </dgm:pt>
    <dgm:pt modelId="{09E2B3E6-5348-4AF3-A0F7-382BF1F68FA3}" type="pres">
      <dgm:prSet presAssocID="{DDCAD1BE-A24E-4675-B378-BE9E31B0855E}" presName="connectorText" presStyleLbl="sibTrans2D1" presStyleIdx="1" presStyleCnt="2"/>
      <dgm:spPr/>
    </dgm:pt>
    <dgm:pt modelId="{563560BF-F70C-4DE9-8A4C-ECEB34E08152}" type="pres">
      <dgm:prSet presAssocID="{ED040A73-3671-4803-91BF-2A5F3D0552E8}" presName="node" presStyleLbl="node1" presStyleIdx="2" presStyleCnt="3">
        <dgm:presLayoutVars>
          <dgm:bulletEnabled val="1"/>
        </dgm:presLayoutVars>
      </dgm:prSet>
      <dgm:spPr/>
    </dgm:pt>
  </dgm:ptLst>
  <dgm:cxnLst>
    <dgm:cxn modelId="{B2C43637-E885-47A1-93C2-DE118CAB004C}" type="presOf" srcId="{F5FA7ED1-1560-40D3-9FA9-DF3ACDE58F57}" destId="{19257AEA-91A6-48E1-8C09-20E26331D612}" srcOrd="0" destOrd="0" presId="urn:microsoft.com/office/officeart/2005/8/layout/process2"/>
    <dgm:cxn modelId="{EFA3E55C-BDBB-463A-BEE7-5E651B283270}" srcId="{F7DB456A-55C8-493F-A8BF-A944D9A1BA47}" destId="{ED040A73-3671-4803-91BF-2A5F3D0552E8}" srcOrd="2" destOrd="0" parTransId="{E0A42F3D-5B7B-4440-B8F7-F218D469DE8E}" sibTransId="{0E27E42F-3425-4856-9246-6950A884207C}"/>
    <dgm:cxn modelId="{3583B54D-AB2C-4A36-82A5-1652A6C00719}" type="presOf" srcId="{F7DB456A-55C8-493F-A8BF-A944D9A1BA47}" destId="{3BBB6945-D047-47B4-A648-F2ABAAA7722D}" srcOrd="0" destOrd="0" presId="urn:microsoft.com/office/officeart/2005/8/layout/process2"/>
    <dgm:cxn modelId="{C7E9D57A-2C17-4071-A045-32BCCB08C692}" type="presOf" srcId="{DDCAD1BE-A24E-4675-B378-BE9E31B0855E}" destId="{09E2B3E6-5348-4AF3-A0F7-382BF1F68FA3}" srcOrd="1" destOrd="0" presId="urn:microsoft.com/office/officeart/2005/8/layout/process2"/>
    <dgm:cxn modelId="{FE22F37E-EBEF-474E-8DA1-5B595E6424DA}" type="presOf" srcId="{1D2FAC4F-3285-4994-9A24-7845764A1A30}" destId="{253B1E1B-E06B-4160-8C67-79A348E58124}" srcOrd="1" destOrd="0" presId="urn:microsoft.com/office/officeart/2005/8/layout/process2"/>
    <dgm:cxn modelId="{79E72487-EA4A-402A-BD76-F9DFA26BF3E6}" type="presOf" srcId="{DDCAD1BE-A24E-4675-B378-BE9E31B0855E}" destId="{546944F1-9CED-46EF-8280-86715F941EF8}" srcOrd="0" destOrd="0" presId="urn:microsoft.com/office/officeart/2005/8/layout/process2"/>
    <dgm:cxn modelId="{51ED73A3-7A08-4FDB-83EF-2DE3DE704553}" srcId="{F7DB456A-55C8-493F-A8BF-A944D9A1BA47}" destId="{F5FA7ED1-1560-40D3-9FA9-DF3ACDE58F57}" srcOrd="0" destOrd="0" parTransId="{2FEE4A63-02FE-44C8-B921-9C1ED57459EF}" sibTransId="{1D2FAC4F-3285-4994-9A24-7845764A1A30}"/>
    <dgm:cxn modelId="{FC1F6EA7-E4D6-4CEC-9DBB-85E08821FE54}" type="presOf" srcId="{30C3E8C4-7A69-404B-902F-425336C073E2}" destId="{2EC1740F-E474-4C30-B9B1-F8206B288E3A}" srcOrd="0" destOrd="0" presId="urn:microsoft.com/office/officeart/2005/8/layout/process2"/>
    <dgm:cxn modelId="{484626AD-BFBC-421B-86E3-62F9F403A108}" srcId="{F7DB456A-55C8-493F-A8BF-A944D9A1BA47}" destId="{30C3E8C4-7A69-404B-902F-425336C073E2}" srcOrd="1" destOrd="0" parTransId="{CC542374-C51C-421B-8F78-EF4053F3433E}" sibTransId="{DDCAD1BE-A24E-4675-B378-BE9E31B0855E}"/>
    <dgm:cxn modelId="{8E721EB2-14C0-4667-B7EB-AD352710D1E0}" type="presOf" srcId="{1D2FAC4F-3285-4994-9A24-7845764A1A30}" destId="{DA0298E2-8EA7-4AD4-8A6B-149F9CD7D868}" srcOrd="0" destOrd="0" presId="urn:microsoft.com/office/officeart/2005/8/layout/process2"/>
    <dgm:cxn modelId="{3B8AEEEC-0AB2-4361-9ED1-C645E6FED9CC}" type="presOf" srcId="{ED040A73-3671-4803-91BF-2A5F3D0552E8}" destId="{563560BF-F70C-4DE9-8A4C-ECEB34E08152}" srcOrd="0" destOrd="0" presId="urn:microsoft.com/office/officeart/2005/8/layout/process2"/>
    <dgm:cxn modelId="{C60B4631-74B3-4737-8A92-6A84C2AA387A}" type="presParOf" srcId="{3BBB6945-D047-47B4-A648-F2ABAAA7722D}" destId="{19257AEA-91A6-48E1-8C09-20E26331D612}" srcOrd="0" destOrd="0" presId="urn:microsoft.com/office/officeart/2005/8/layout/process2"/>
    <dgm:cxn modelId="{635659BB-F80A-4B9B-85B3-713950664876}" type="presParOf" srcId="{3BBB6945-D047-47B4-A648-F2ABAAA7722D}" destId="{DA0298E2-8EA7-4AD4-8A6B-149F9CD7D868}" srcOrd="1" destOrd="0" presId="urn:microsoft.com/office/officeart/2005/8/layout/process2"/>
    <dgm:cxn modelId="{286E4C5D-E6C8-41D7-8121-5E9F7AED30A1}" type="presParOf" srcId="{DA0298E2-8EA7-4AD4-8A6B-149F9CD7D868}" destId="{253B1E1B-E06B-4160-8C67-79A348E58124}" srcOrd="0" destOrd="0" presId="urn:microsoft.com/office/officeart/2005/8/layout/process2"/>
    <dgm:cxn modelId="{374A8E84-E671-4CAC-8CDB-50B78ECA8B15}" type="presParOf" srcId="{3BBB6945-D047-47B4-A648-F2ABAAA7722D}" destId="{2EC1740F-E474-4C30-B9B1-F8206B288E3A}" srcOrd="2" destOrd="0" presId="urn:microsoft.com/office/officeart/2005/8/layout/process2"/>
    <dgm:cxn modelId="{1BE2EEAA-9B06-46CD-8FA5-8CFC5AAC9C84}" type="presParOf" srcId="{3BBB6945-D047-47B4-A648-F2ABAAA7722D}" destId="{546944F1-9CED-46EF-8280-86715F941EF8}" srcOrd="3" destOrd="0" presId="urn:microsoft.com/office/officeart/2005/8/layout/process2"/>
    <dgm:cxn modelId="{9011B4CD-DA81-4FF2-AD65-CD8A32A6322D}" type="presParOf" srcId="{546944F1-9CED-46EF-8280-86715F941EF8}" destId="{09E2B3E6-5348-4AF3-A0F7-382BF1F68FA3}" srcOrd="0" destOrd="0" presId="urn:microsoft.com/office/officeart/2005/8/layout/process2"/>
    <dgm:cxn modelId="{343518B5-929D-487B-995A-A85C3AC7391C}" type="presParOf" srcId="{3BBB6945-D047-47B4-A648-F2ABAAA7722D}" destId="{563560BF-F70C-4DE9-8A4C-ECEB34E08152}" srcOrd="4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2CDC61-DDC0-4ACC-8CDD-BF9413C6A656}" type="doc">
      <dgm:prSet loTypeId="urn:microsoft.com/office/officeart/2005/8/layout/vList4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ru-RU"/>
        </a:p>
      </dgm:t>
    </dgm:pt>
    <dgm:pt modelId="{3CE89113-2623-402E-ADA6-17433789271B}">
      <dgm:prSet phldrT="[Текст]"/>
      <dgm:spPr/>
      <dgm:t>
        <a:bodyPr/>
        <a:lstStyle/>
        <a:p>
          <a:r>
            <a:rPr lang="ru-RU" dirty="0"/>
            <a:t>0 мерные модели</a:t>
          </a:r>
        </a:p>
      </dgm:t>
    </dgm:pt>
    <dgm:pt modelId="{F651BBAE-D18F-4EFF-A88E-2E7D02B468BE}" type="parTrans" cxnId="{9F51B249-9A14-4FF0-A0A6-3B81A1382B66}">
      <dgm:prSet/>
      <dgm:spPr/>
      <dgm:t>
        <a:bodyPr/>
        <a:lstStyle/>
        <a:p>
          <a:endParaRPr lang="ru-RU"/>
        </a:p>
      </dgm:t>
    </dgm:pt>
    <dgm:pt modelId="{1EAA3678-655C-468B-956E-1D543422EE57}" type="sibTrans" cxnId="{9F51B249-9A14-4FF0-A0A6-3B81A1382B66}">
      <dgm:prSet/>
      <dgm:spPr/>
      <dgm:t>
        <a:bodyPr/>
        <a:lstStyle/>
        <a:p>
          <a:endParaRPr lang="ru-RU"/>
        </a:p>
      </dgm:t>
    </dgm:pt>
    <dgm:pt modelId="{ACE4C603-A2F6-49FD-9A8C-6B24FF9D5DBF}">
      <dgm:prSet phldrT="[Текст]"/>
      <dgm:spPr/>
      <dgm:t>
        <a:bodyPr/>
        <a:lstStyle/>
        <a:p>
          <a:r>
            <a:rPr lang="ru-RU" dirty="0"/>
            <a:t>Материальный баланс</a:t>
          </a:r>
        </a:p>
      </dgm:t>
    </dgm:pt>
    <dgm:pt modelId="{D1B2A654-955A-414E-9704-622B9D2C45FF}" type="parTrans" cxnId="{085E7CD8-510A-4BA2-80A1-DAF2FBE6F738}">
      <dgm:prSet/>
      <dgm:spPr/>
      <dgm:t>
        <a:bodyPr/>
        <a:lstStyle/>
        <a:p>
          <a:endParaRPr lang="ru-RU"/>
        </a:p>
      </dgm:t>
    </dgm:pt>
    <dgm:pt modelId="{288981D6-DCB3-4B8A-8148-9D8CC308EF08}" type="sibTrans" cxnId="{085E7CD8-510A-4BA2-80A1-DAF2FBE6F738}">
      <dgm:prSet/>
      <dgm:spPr/>
      <dgm:t>
        <a:bodyPr/>
        <a:lstStyle/>
        <a:p>
          <a:endParaRPr lang="ru-RU"/>
        </a:p>
      </dgm:t>
    </dgm:pt>
    <dgm:pt modelId="{71BA1094-3734-4ADE-BFD7-15DDB2CE201B}">
      <dgm:prSet phldrT="[Текст]"/>
      <dgm:spPr/>
      <dgm:t>
        <a:bodyPr/>
        <a:lstStyle/>
        <a:p>
          <a:r>
            <a:rPr lang="ru-RU" dirty="0"/>
            <a:t>Аналитические и эмпирические</a:t>
          </a:r>
        </a:p>
      </dgm:t>
    </dgm:pt>
    <dgm:pt modelId="{E1F25BEA-0B52-43CA-9EDC-26FD2B0CC094}" type="parTrans" cxnId="{0CCED2DF-E01B-4F95-9D89-89D6F2DBF0CF}">
      <dgm:prSet/>
      <dgm:spPr/>
      <dgm:t>
        <a:bodyPr/>
        <a:lstStyle/>
        <a:p>
          <a:endParaRPr lang="ru-RU"/>
        </a:p>
      </dgm:t>
    </dgm:pt>
    <dgm:pt modelId="{DD7FC44D-5D58-4DAF-89A9-F754C9295840}" type="sibTrans" cxnId="{0CCED2DF-E01B-4F95-9D89-89D6F2DBF0CF}">
      <dgm:prSet/>
      <dgm:spPr/>
      <dgm:t>
        <a:bodyPr/>
        <a:lstStyle/>
        <a:p>
          <a:endParaRPr lang="ru-RU"/>
        </a:p>
      </dgm:t>
    </dgm:pt>
    <dgm:pt modelId="{781EC3DD-90A5-45AE-AF66-F22DBEFAC0ED}">
      <dgm:prSet phldrT="[Текст]"/>
      <dgm:spPr/>
      <dgm:t>
        <a:bodyPr/>
        <a:lstStyle/>
        <a:p>
          <a:r>
            <a:rPr lang="ru-RU" dirty="0"/>
            <a:t>Корреляции</a:t>
          </a:r>
        </a:p>
      </dgm:t>
    </dgm:pt>
    <dgm:pt modelId="{7EED14C9-3663-4F7C-8CEC-2DF117C33DCD}" type="parTrans" cxnId="{6746DAD3-3951-48DC-B860-30E1AB69337B}">
      <dgm:prSet/>
      <dgm:spPr/>
      <dgm:t>
        <a:bodyPr/>
        <a:lstStyle/>
        <a:p>
          <a:endParaRPr lang="ru-RU"/>
        </a:p>
      </dgm:t>
    </dgm:pt>
    <dgm:pt modelId="{0D140805-9094-488D-B57B-FD181ABA1C5C}" type="sibTrans" cxnId="{6746DAD3-3951-48DC-B860-30E1AB69337B}">
      <dgm:prSet/>
      <dgm:spPr/>
      <dgm:t>
        <a:bodyPr/>
        <a:lstStyle/>
        <a:p>
          <a:endParaRPr lang="ru-RU"/>
        </a:p>
      </dgm:t>
    </dgm:pt>
    <dgm:pt modelId="{C984D7FE-802B-4F94-BA72-73F69D95D124}">
      <dgm:prSet phldrT="[Текст]"/>
      <dgm:spPr/>
      <dgm:t>
        <a:bodyPr/>
        <a:lstStyle/>
        <a:p>
          <a:r>
            <a:rPr lang="ru-RU" dirty="0"/>
            <a:t>Геолого-статистические модели</a:t>
          </a:r>
        </a:p>
      </dgm:t>
    </dgm:pt>
    <dgm:pt modelId="{52A42CF6-4375-42AD-906F-58CE40789EDF}" type="parTrans" cxnId="{A306CA86-465E-4429-B978-359568A98180}">
      <dgm:prSet/>
      <dgm:spPr/>
      <dgm:t>
        <a:bodyPr/>
        <a:lstStyle/>
        <a:p>
          <a:endParaRPr lang="ru-RU"/>
        </a:p>
      </dgm:t>
    </dgm:pt>
    <dgm:pt modelId="{2648F76D-64AE-4361-868E-00AAB4F46532}" type="sibTrans" cxnId="{A306CA86-465E-4429-B978-359568A98180}">
      <dgm:prSet/>
      <dgm:spPr/>
      <dgm:t>
        <a:bodyPr/>
        <a:lstStyle/>
        <a:p>
          <a:endParaRPr lang="ru-RU"/>
        </a:p>
      </dgm:t>
    </dgm:pt>
    <dgm:pt modelId="{D4EB9D7A-0FBA-478E-AAFE-A6901E5EC094}">
      <dgm:prSet phldrT="[Текст]"/>
      <dgm:spPr/>
      <dgm:t>
        <a:bodyPr/>
        <a:lstStyle/>
        <a:p>
          <a:r>
            <a:rPr lang="ru-RU" dirty="0"/>
            <a:t>2</a:t>
          </a:r>
          <a:r>
            <a:rPr lang="en-US" dirty="0"/>
            <a:t>D </a:t>
          </a:r>
          <a:r>
            <a:rPr lang="ru-RU" dirty="0"/>
            <a:t>модели</a:t>
          </a:r>
        </a:p>
      </dgm:t>
    </dgm:pt>
    <dgm:pt modelId="{9E738261-3CD2-4C9E-87B5-CBE996159A3C}" type="parTrans" cxnId="{C38D3A52-11B9-429A-806E-2AE164BA3BDE}">
      <dgm:prSet/>
      <dgm:spPr/>
      <dgm:t>
        <a:bodyPr/>
        <a:lstStyle/>
        <a:p>
          <a:endParaRPr lang="ru-RU"/>
        </a:p>
      </dgm:t>
    </dgm:pt>
    <dgm:pt modelId="{46E601D9-FE51-4948-AAF2-C413EDEB4FB5}" type="sibTrans" cxnId="{C38D3A52-11B9-429A-806E-2AE164BA3BDE}">
      <dgm:prSet/>
      <dgm:spPr/>
      <dgm:t>
        <a:bodyPr/>
        <a:lstStyle/>
        <a:p>
          <a:endParaRPr lang="ru-RU"/>
        </a:p>
      </dgm:t>
    </dgm:pt>
    <dgm:pt modelId="{AEF0E245-02FC-4F94-9D86-6477D67E4DBF}">
      <dgm:prSet phldrT="[Текст]"/>
      <dgm:spPr/>
      <dgm:t>
        <a:bodyPr/>
        <a:lstStyle/>
        <a:p>
          <a:r>
            <a:rPr lang="ru-RU" dirty="0"/>
            <a:t>Линии тока</a:t>
          </a:r>
        </a:p>
      </dgm:t>
    </dgm:pt>
    <dgm:pt modelId="{17D403AE-C07B-43D3-A30F-5E6A3FFB04B5}" type="parTrans" cxnId="{EF6E1627-B3E7-4413-81C2-7E791C539156}">
      <dgm:prSet/>
      <dgm:spPr/>
      <dgm:t>
        <a:bodyPr/>
        <a:lstStyle/>
        <a:p>
          <a:endParaRPr lang="ru-RU"/>
        </a:p>
      </dgm:t>
    </dgm:pt>
    <dgm:pt modelId="{A3A67A89-E3CD-47BC-B28D-08AF0D8BB5E4}" type="sibTrans" cxnId="{EF6E1627-B3E7-4413-81C2-7E791C539156}">
      <dgm:prSet/>
      <dgm:spPr/>
      <dgm:t>
        <a:bodyPr/>
        <a:lstStyle/>
        <a:p>
          <a:endParaRPr lang="ru-RU"/>
        </a:p>
      </dgm:t>
    </dgm:pt>
    <dgm:pt modelId="{F66E18D9-978B-4990-BFB5-045BCAD4BA63}">
      <dgm:prSet/>
      <dgm:spPr/>
      <dgm:t>
        <a:bodyPr/>
        <a:lstStyle/>
        <a:p>
          <a:r>
            <a:rPr lang="en-US" dirty="0"/>
            <a:t>3D </a:t>
          </a:r>
          <a:r>
            <a:rPr lang="ru-RU" dirty="0"/>
            <a:t>модели</a:t>
          </a:r>
        </a:p>
      </dgm:t>
    </dgm:pt>
    <dgm:pt modelId="{6E9859E0-B8FC-48A4-8EBA-19DABEF00617}" type="parTrans" cxnId="{395B1319-1BC9-4D27-9DA7-F1A42008D503}">
      <dgm:prSet/>
      <dgm:spPr/>
      <dgm:t>
        <a:bodyPr/>
        <a:lstStyle/>
        <a:p>
          <a:endParaRPr lang="ru-RU"/>
        </a:p>
      </dgm:t>
    </dgm:pt>
    <dgm:pt modelId="{B85021D7-EEBF-4AD9-919F-D636443A874B}" type="sibTrans" cxnId="{395B1319-1BC9-4D27-9DA7-F1A42008D503}">
      <dgm:prSet/>
      <dgm:spPr/>
      <dgm:t>
        <a:bodyPr/>
        <a:lstStyle/>
        <a:p>
          <a:endParaRPr lang="ru-RU"/>
        </a:p>
      </dgm:t>
    </dgm:pt>
    <dgm:pt modelId="{1A5AB88B-D012-4973-A151-B2E36042E1DA}">
      <dgm:prSet phldrT="[Текст]"/>
      <dgm:spPr/>
      <dgm:t>
        <a:bodyPr/>
        <a:lstStyle/>
        <a:p>
          <a:r>
            <a:rPr lang="ru-RU" dirty="0"/>
            <a:t>Кривые падения добычи</a:t>
          </a:r>
        </a:p>
      </dgm:t>
    </dgm:pt>
    <dgm:pt modelId="{3B3F163B-BBB4-4057-BF79-3C78FA9B44B6}" type="parTrans" cxnId="{006D6FE7-3441-418D-8BD9-19E70FC4201D}">
      <dgm:prSet/>
      <dgm:spPr/>
      <dgm:t>
        <a:bodyPr/>
        <a:lstStyle/>
        <a:p>
          <a:endParaRPr lang="ru-RU"/>
        </a:p>
      </dgm:t>
    </dgm:pt>
    <dgm:pt modelId="{9160D2B4-7883-4824-ABDC-1E95BA10A7E0}" type="sibTrans" cxnId="{006D6FE7-3441-418D-8BD9-19E70FC4201D}">
      <dgm:prSet/>
      <dgm:spPr/>
      <dgm:t>
        <a:bodyPr/>
        <a:lstStyle/>
        <a:p>
          <a:endParaRPr lang="ru-RU"/>
        </a:p>
      </dgm:t>
    </dgm:pt>
    <dgm:pt modelId="{0E5F98F2-952B-40E8-9B25-7EBD8E3E8537}">
      <dgm:prSet phldrT="[Текст]"/>
      <dgm:spPr/>
      <dgm:t>
        <a:bodyPr/>
        <a:lstStyle/>
        <a:p>
          <a:r>
            <a:rPr lang="ru-RU" dirty="0"/>
            <a:t>Прокси-модели</a:t>
          </a:r>
        </a:p>
      </dgm:t>
    </dgm:pt>
    <dgm:pt modelId="{54AF24BB-506C-4601-A87D-6297D7A784DE}" type="parTrans" cxnId="{7EAE3F9C-5FF3-4670-87BF-6853AA6DD576}">
      <dgm:prSet/>
      <dgm:spPr/>
      <dgm:t>
        <a:bodyPr/>
        <a:lstStyle/>
        <a:p>
          <a:endParaRPr lang="ru-RU"/>
        </a:p>
      </dgm:t>
    </dgm:pt>
    <dgm:pt modelId="{64930F4E-DD55-4B86-A214-14088890FB6A}" type="sibTrans" cxnId="{7EAE3F9C-5FF3-4670-87BF-6853AA6DD576}">
      <dgm:prSet/>
      <dgm:spPr/>
      <dgm:t>
        <a:bodyPr/>
        <a:lstStyle/>
        <a:p>
          <a:endParaRPr lang="ru-RU"/>
        </a:p>
      </dgm:t>
    </dgm:pt>
    <dgm:pt modelId="{A954CFD5-4578-43B8-B8AE-1790620AADCD}">
      <dgm:prSet/>
      <dgm:spPr/>
      <dgm:t>
        <a:bodyPr/>
        <a:lstStyle/>
        <a:p>
          <a:r>
            <a:rPr lang="ru-RU" dirty="0"/>
            <a:t>Интегрированные модели</a:t>
          </a:r>
        </a:p>
      </dgm:t>
    </dgm:pt>
    <dgm:pt modelId="{8C9A5EE2-2262-4BB6-AA2B-3B78867BD125}" type="parTrans" cxnId="{6DAD4AE8-BCC8-453B-92D0-B4675F482965}">
      <dgm:prSet/>
      <dgm:spPr/>
      <dgm:t>
        <a:bodyPr/>
        <a:lstStyle/>
        <a:p>
          <a:endParaRPr lang="ru-RU"/>
        </a:p>
      </dgm:t>
    </dgm:pt>
    <dgm:pt modelId="{576AED13-E67E-44CB-A450-1A0F24A76DEC}" type="sibTrans" cxnId="{6DAD4AE8-BCC8-453B-92D0-B4675F482965}">
      <dgm:prSet/>
      <dgm:spPr/>
      <dgm:t>
        <a:bodyPr/>
        <a:lstStyle/>
        <a:p>
          <a:endParaRPr lang="ru-RU"/>
        </a:p>
      </dgm:t>
    </dgm:pt>
    <dgm:pt modelId="{7DC044F9-37A4-45A6-85F2-5F9CBE18A925}">
      <dgm:prSet/>
      <dgm:spPr/>
      <dgm:t>
        <a:bodyPr/>
        <a:lstStyle/>
        <a:p>
          <a:r>
            <a:rPr lang="ru-RU" dirty="0"/>
            <a:t>Проектные документы</a:t>
          </a:r>
        </a:p>
      </dgm:t>
    </dgm:pt>
    <dgm:pt modelId="{FBC5CAE5-F0BF-41FA-972E-BFBC40419862}" type="parTrans" cxnId="{900ECAA1-98E3-4294-B181-479B3F4D437C}">
      <dgm:prSet/>
      <dgm:spPr/>
      <dgm:t>
        <a:bodyPr/>
        <a:lstStyle/>
        <a:p>
          <a:endParaRPr lang="ru-RU"/>
        </a:p>
      </dgm:t>
    </dgm:pt>
    <dgm:pt modelId="{DBB4B494-A211-4599-AD62-564ADA472F67}" type="sibTrans" cxnId="{900ECAA1-98E3-4294-B181-479B3F4D437C}">
      <dgm:prSet/>
      <dgm:spPr/>
      <dgm:t>
        <a:bodyPr/>
        <a:lstStyle/>
        <a:p>
          <a:endParaRPr lang="ru-RU"/>
        </a:p>
      </dgm:t>
    </dgm:pt>
    <dgm:pt modelId="{93C4C6C8-602E-48B2-966D-1733F19D2347}">
      <dgm:prSet/>
      <dgm:spPr/>
      <dgm:t>
        <a:bodyPr/>
        <a:lstStyle/>
        <a:p>
          <a:r>
            <a:rPr lang="ru-RU" dirty="0"/>
            <a:t>Полномасштабные</a:t>
          </a:r>
        </a:p>
      </dgm:t>
    </dgm:pt>
    <dgm:pt modelId="{911B191A-284B-4F29-88BB-AD4F9CA5C18F}" type="parTrans" cxnId="{4E395C85-96E0-4DF6-9B04-4DC34D5C76DF}">
      <dgm:prSet/>
      <dgm:spPr/>
      <dgm:t>
        <a:bodyPr/>
        <a:lstStyle/>
        <a:p>
          <a:endParaRPr lang="ru-RU"/>
        </a:p>
      </dgm:t>
    </dgm:pt>
    <dgm:pt modelId="{9F790740-9EBD-4569-95B7-F708E98DF7C1}" type="sibTrans" cxnId="{4E395C85-96E0-4DF6-9B04-4DC34D5C76DF}">
      <dgm:prSet/>
      <dgm:spPr/>
      <dgm:t>
        <a:bodyPr/>
        <a:lstStyle/>
        <a:p>
          <a:endParaRPr lang="ru-RU"/>
        </a:p>
      </dgm:t>
    </dgm:pt>
    <dgm:pt modelId="{58EEC6F6-064C-45BD-917C-4721103FE5B8}">
      <dgm:prSet/>
      <dgm:spPr/>
      <dgm:t>
        <a:bodyPr/>
        <a:lstStyle/>
        <a:p>
          <a:r>
            <a:rPr lang="ru-RU" dirty="0"/>
            <a:t>Секторные</a:t>
          </a:r>
        </a:p>
      </dgm:t>
    </dgm:pt>
    <dgm:pt modelId="{E5B74733-4493-4A42-9308-80C17E083CD2}" type="parTrans" cxnId="{0623C480-5005-40F7-BD2C-4BE9DBA546B4}">
      <dgm:prSet/>
      <dgm:spPr/>
      <dgm:t>
        <a:bodyPr/>
        <a:lstStyle/>
        <a:p>
          <a:endParaRPr lang="ru-RU"/>
        </a:p>
      </dgm:t>
    </dgm:pt>
    <dgm:pt modelId="{471F6F60-3466-4B87-B93B-4998C670D64B}" type="sibTrans" cxnId="{0623C480-5005-40F7-BD2C-4BE9DBA546B4}">
      <dgm:prSet/>
      <dgm:spPr/>
      <dgm:t>
        <a:bodyPr/>
        <a:lstStyle/>
        <a:p>
          <a:endParaRPr lang="ru-RU"/>
        </a:p>
      </dgm:t>
    </dgm:pt>
    <dgm:pt modelId="{55095529-7171-40D4-A046-EB3579DB3ED3}">
      <dgm:prSet/>
      <dgm:spPr/>
      <dgm:t>
        <a:bodyPr/>
        <a:lstStyle/>
        <a:p>
          <a:r>
            <a:rPr lang="ru-RU" dirty="0"/>
            <a:t>Имитационные</a:t>
          </a:r>
        </a:p>
      </dgm:t>
    </dgm:pt>
    <dgm:pt modelId="{91025B64-F547-40B9-AE7D-416B39B09E04}" type="parTrans" cxnId="{141BEC5F-3457-44A7-97B3-7DE571B4FDC2}">
      <dgm:prSet/>
      <dgm:spPr/>
      <dgm:t>
        <a:bodyPr/>
        <a:lstStyle/>
        <a:p>
          <a:endParaRPr lang="ru-RU"/>
        </a:p>
      </dgm:t>
    </dgm:pt>
    <dgm:pt modelId="{466DF57B-5499-4FA6-A330-82B7D4CEE967}" type="sibTrans" cxnId="{141BEC5F-3457-44A7-97B3-7DE571B4FDC2}">
      <dgm:prSet/>
      <dgm:spPr/>
      <dgm:t>
        <a:bodyPr/>
        <a:lstStyle/>
        <a:p>
          <a:endParaRPr lang="ru-RU"/>
        </a:p>
      </dgm:t>
    </dgm:pt>
    <dgm:pt modelId="{D77EF51D-626D-4D43-B8FD-D85BBD8AB011}">
      <dgm:prSet phldrT="[Текст]"/>
      <dgm:spPr/>
      <dgm:t>
        <a:bodyPr/>
        <a:lstStyle/>
        <a:p>
          <a:r>
            <a:rPr lang="en-US" dirty="0"/>
            <a:t>CRM</a:t>
          </a:r>
          <a:endParaRPr lang="ru-RU" dirty="0"/>
        </a:p>
      </dgm:t>
    </dgm:pt>
    <dgm:pt modelId="{67739DED-57D7-417C-9454-0E70A1416A5A}" type="parTrans" cxnId="{802BB3A0-E67E-4A1B-9044-294D01471D17}">
      <dgm:prSet/>
      <dgm:spPr/>
      <dgm:t>
        <a:bodyPr/>
        <a:lstStyle/>
        <a:p>
          <a:endParaRPr lang="ru-RU"/>
        </a:p>
      </dgm:t>
    </dgm:pt>
    <dgm:pt modelId="{40BA15F4-CC52-4D2C-BD78-D0ABEF515756}" type="sibTrans" cxnId="{802BB3A0-E67E-4A1B-9044-294D01471D17}">
      <dgm:prSet/>
      <dgm:spPr/>
      <dgm:t>
        <a:bodyPr/>
        <a:lstStyle/>
        <a:p>
          <a:endParaRPr lang="ru-RU"/>
        </a:p>
      </dgm:t>
    </dgm:pt>
    <dgm:pt modelId="{0FFCF641-8B2D-48CB-BC9B-79284C0A833A}">
      <dgm:prSet phldrT="[Текст]"/>
      <dgm:spPr/>
      <dgm:t>
        <a:bodyPr/>
        <a:lstStyle/>
        <a:p>
          <a:r>
            <a:rPr lang="ru-RU" dirty="0"/>
            <a:t>Модель наземной сети</a:t>
          </a:r>
        </a:p>
      </dgm:t>
    </dgm:pt>
    <dgm:pt modelId="{3511F35D-6CF9-4A2F-A8CE-85A7FD7AF4A4}" type="parTrans" cxnId="{2DB2294C-F07C-4E31-9FA2-F0A1CE9DA142}">
      <dgm:prSet/>
      <dgm:spPr/>
      <dgm:t>
        <a:bodyPr/>
        <a:lstStyle/>
        <a:p>
          <a:endParaRPr lang="ru-RU"/>
        </a:p>
      </dgm:t>
    </dgm:pt>
    <dgm:pt modelId="{210916B6-161E-4D5E-A557-53947112298B}" type="sibTrans" cxnId="{2DB2294C-F07C-4E31-9FA2-F0A1CE9DA142}">
      <dgm:prSet/>
      <dgm:spPr/>
      <dgm:t>
        <a:bodyPr/>
        <a:lstStyle/>
        <a:p>
          <a:endParaRPr lang="ru-RU"/>
        </a:p>
      </dgm:t>
    </dgm:pt>
    <dgm:pt modelId="{47348FDD-D606-4840-B326-F1313188F8CF}">
      <dgm:prSet phldrT="[Текст]"/>
      <dgm:spPr/>
      <dgm:t>
        <a:bodyPr/>
        <a:lstStyle/>
        <a:p>
          <a:r>
            <a:rPr lang="ru-RU" dirty="0"/>
            <a:t>Модель скважины</a:t>
          </a:r>
        </a:p>
      </dgm:t>
    </dgm:pt>
    <dgm:pt modelId="{CD30A3DD-AD03-4F6D-957D-178434DB1E98}" type="parTrans" cxnId="{BC327795-A80A-4EBF-BA78-6CC26639D48B}">
      <dgm:prSet/>
      <dgm:spPr/>
      <dgm:t>
        <a:bodyPr/>
        <a:lstStyle/>
        <a:p>
          <a:endParaRPr lang="ru-RU"/>
        </a:p>
      </dgm:t>
    </dgm:pt>
    <dgm:pt modelId="{19D57685-0A64-4250-AC2A-5B33860829BD}" type="sibTrans" cxnId="{BC327795-A80A-4EBF-BA78-6CC26639D48B}">
      <dgm:prSet/>
      <dgm:spPr/>
      <dgm:t>
        <a:bodyPr/>
        <a:lstStyle/>
        <a:p>
          <a:endParaRPr lang="ru-RU"/>
        </a:p>
      </dgm:t>
    </dgm:pt>
    <dgm:pt modelId="{8508C7AC-1A9C-4FE7-9427-32998BFFA15C}" type="pres">
      <dgm:prSet presAssocID="{2D2CDC61-DDC0-4ACC-8CDD-BF9413C6A656}" presName="linear" presStyleCnt="0">
        <dgm:presLayoutVars>
          <dgm:dir/>
          <dgm:resizeHandles val="exact"/>
        </dgm:presLayoutVars>
      </dgm:prSet>
      <dgm:spPr/>
    </dgm:pt>
    <dgm:pt modelId="{D8F4B42C-7627-4FBA-92EE-586B55E640E6}" type="pres">
      <dgm:prSet presAssocID="{3CE89113-2623-402E-ADA6-17433789271B}" presName="comp" presStyleCnt="0"/>
      <dgm:spPr/>
    </dgm:pt>
    <dgm:pt modelId="{07AAA7AC-FBE7-48E2-9888-234C1C8EEF99}" type="pres">
      <dgm:prSet presAssocID="{3CE89113-2623-402E-ADA6-17433789271B}" presName="box" presStyleLbl="node1" presStyleIdx="0" presStyleCnt="5" custLinFactNeighborX="1233" custLinFactNeighborY="-4990"/>
      <dgm:spPr/>
    </dgm:pt>
    <dgm:pt modelId="{D4CCDA78-D385-4593-99AF-227B19842A10}" type="pres">
      <dgm:prSet presAssocID="{3CE89113-2623-402E-ADA6-17433789271B}" presName="img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AE2A46E-7D7C-476C-8A19-460A0A32EA32}" type="pres">
      <dgm:prSet presAssocID="{3CE89113-2623-402E-ADA6-17433789271B}" presName="text" presStyleLbl="node1" presStyleIdx="0" presStyleCnt="5">
        <dgm:presLayoutVars>
          <dgm:bulletEnabled val="1"/>
        </dgm:presLayoutVars>
      </dgm:prSet>
      <dgm:spPr/>
    </dgm:pt>
    <dgm:pt modelId="{BE93CAA6-B46D-4EA6-B8B8-FB619F4FF304}" type="pres">
      <dgm:prSet presAssocID="{1EAA3678-655C-468B-956E-1D543422EE57}" presName="spacer" presStyleCnt="0"/>
      <dgm:spPr/>
    </dgm:pt>
    <dgm:pt modelId="{994B91E4-C325-431B-AA71-50C7293D7CB2}" type="pres">
      <dgm:prSet presAssocID="{71BA1094-3734-4ADE-BFD7-15DDB2CE201B}" presName="comp" presStyleCnt="0"/>
      <dgm:spPr/>
    </dgm:pt>
    <dgm:pt modelId="{56C9A542-8EFD-469B-8DD4-69097A8ACAEB}" type="pres">
      <dgm:prSet presAssocID="{71BA1094-3734-4ADE-BFD7-15DDB2CE201B}" presName="box" presStyleLbl="node1" presStyleIdx="1" presStyleCnt="5" custLinFactNeighborX="-442" custLinFactNeighborY="-5169"/>
      <dgm:spPr/>
    </dgm:pt>
    <dgm:pt modelId="{68415AE6-824A-4E05-970E-CEB4441C2B19}" type="pres">
      <dgm:prSet presAssocID="{71BA1094-3734-4ADE-BFD7-15DDB2CE201B}" presName="img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292654C-CD3C-480C-B0E2-E0AC46B91BD6}" type="pres">
      <dgm:prSet presAssocID="{71BA1094-3734-4ADE-BFD7-15DDB2CE201B}" presName="text" presStyleLbl="node1" presStyleIdx="1" presStyleCnt="5">
        <dgm:presLayoutVars>
          <dgm:bulletEnabled val="1"/>
        </dgm:presLayoutVars>
      </dgm:prSet>
      <dgm:spPr/>
    </dgm:pt>
    <dgm:pt modelId="{EA15F265-2490-4711-B021-AFA87251E7A2}" type="pres">
      <dgm:prSet presAssocID="{DD7FC44D-5D58-4DAF-89A9-F754C9295840}" presName="spacer" presStyleCnt="0"/>
      <dgm:spPr/>
    </dgm:pt>
    <dgm:pt modelId="{D8EEDE4B-3CB7-48EC-A690-694DD544D4B2}" type="pres">
      <dgm:prSet presAssocID="{D4EB9D7A-0FBA-478E-AAFE-A6901E5EC094}" presName="comp" presStyleCnt="0"/>
      <dgm:spPr/>
    </dgm:pt>
    <dgm:pt modelId="{17A3C0F9-D07C-4DCA-9166-A14DF6D1A399}" type="pres">
      <dgm:prSet presAssocID="{D4EB9D7A-0FBA-478E-AAFE-A6901E5EC094}" presName="box" presStyleLbl="node1" presStyleIdx="2" presStyleCnt="5"/>
      <dgm:spPr/>
    </dgm:pt>
    <dgm:pt modelId="{64EE9318-A4C0-458D-A1E4-74D2136A8192}" type="pres">
      <dgm:prSet presAssocID="{D4EB9D7A-0FBA-478E-AAFE-A6901E5EC094}" presName="img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60A6B74-69C3-483D-8B92-549E98E02D0E}" type="pres">
      <dgm:prSet presAssocID="{D4EB9D7A-0FBA-478E-AAFE-A6901E5EC094}" presName="text" presStyleLbl="node1" presStyleIdx="2" presStyleCnt="5">
        <dgm:presLayoutVars>
          <dgm:bulletEnabled val="1"/>
        </dgm:presLayoutVars>
      </dgm:prSet>
      <dgm:spPr/>
    </dgm:pt>
    <dgm:pt modelId="{43BCEF98-AA02-44EF-972F-AEEE11CC9F48}" type="pres">
      <dgm:prSet presAssocID="{46E601D9-FE51-4948-AAF2-C413EDEB4FB5}" presName="spacer" presStyleCnt="0"/>
      <dgm:spPr/>
    </dgm:pt>
    <dgm:pt modelId="{1FF36F12-CBC2-46BD-B06A-A56EB4F4CFC1}" type="pres">
      <dgm:prSet presAssocID="{F66E18D9-978B-4990-BFB5-045BCAD4BA63}" presName="comp" presStyleCnt="0"/>
      <dgm:spPr/>
    </dgm:pt>
    <dgm:pt modelId="{5647916A-0C7C-4B1A-A436-FC6EEADE5704}" type="pres">
      <dgm:prSet presAssocID="{F66E18D9-978B-4990-BFB5-045BCAD4BA63}" presName="box" presStyleLbl="node1" presStyleIdx="3" presStyleCnt="5" custLinFactNeighborY="-8099"/>
      <dgm:spPr/>
    </dgm:pt>
    <dgm:pt modelId="{F1137E76-7FA3-4F34-A148-2D815568C780}" type="pres">
      <dgm:prSet presAssocID="{F66E18D9-978B-4990-BFB5-045BCAD4BA63}" presName="img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21E193E-7782-4439-B94C-6AD8C25F130F}" type="pres">
      <dgm:prSet presAssocID="{F66E18D9-978B-4990-BFB5-045BCAD4BA63}" presName="text" presStyleLbl="node1" presStyleIdx="3" presStyleCnt="5">
        <dgm:presLayoutVars>
          <dgm:bulletEnabled val="1"/>
        </dgm:presLayoutVars>
      </dgm:prSet>
      <dgm:spPr/>
    </dgm:pt>
    <dgm:pt modelId="{2B4FCF55-5BFE-4DF8-A446-7898FE8915AA}" type="pres">
      <dgm:prSet presAssocID="{B85021D7-EEBF-4AD9-919F-D636443A874B}" presName="spacer" presStyleCnt="0"/>
      <dgm:spPr/>
    </dgm:pt>
    <dgm:pt modelId="{4B69D5CF-F569-4D4E-BB88-4E50D25A731A}" type="pres">
      <dgm:prSet presAssocID="{A954CFD5-4578-43B8-B8AE-1790620AADCD}" presName="comp" presStyleCnt="0"/>
      <dgm:spPr/>
    </dgm:pt>
    <dgm:pt modelId="{954CE5EB-67C8-43A5-B4F1-F240881446E1}" type="pres">
      <dgm:prSet presAssocID="{A954CFD5-4578-43B8-B8AE-1790620AADCD}" presName="box" presStyleLbl="node1" presStyleIdx="4" presStyleCnt="5"/>
      <dgm:spPr/>
    </dgm:pt>
    <dgm:pt modelId="{AA2E4E22-F21D-4A0C-902E-4DAE3BD69689}" type="pres">
      <dgm:prSet presAssocID="{A954CFD5-4578-43B8-B8AE-1790620AADCD}" presName="img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F6E1B084-874B-4F1E-99CD-6E2FBCE47EBA}" type="pres">
      <dgm:prSet presAssocID="{A954CFD5-4578-43B8-B8AE-1790620AADCD}" presName="text" presStyleLbl="node1" presStyleIdx="4" presStyleCnt="5">
        <dgm:presLayoutVars>
          <dgm:bulletEnabled val="1"/>
        </dgm:presLayoutVars>
      </dgm:prSet>
      <dgm:spPr/>
    </dgm:pt>
  </dgm:ptLst>
  <dgm:cxnLst>
    <dgm:cxn modelId="{A0950F0F-8646-4EB5-96F2-1A06AF94C054}" type="presOf" srcId="{0E5F98F2-952B-40E8-9B25-7EBD8E3E8537}" destId="{17A3C0F9-D07C-4DCA-9166-A14DF6D1A399}" srcOrd="0" destOrd="2" presId="urn:microsoft.com/office/officeart/2005/8/layout/vList4"/>
    <dgm:cxn modelId="{3407F512-A2C3-479A-83DB-ABA1D8DD3E85}" type="presOf" srcId="{ACE4C603-A2F6-49FD-9A8C-6B24FF9D5DBF}" destId="{CAE2A46E-7D7C-476C-8A19-460A0A32EA32}" srcOrd="1" destOrd="1" presId="urn:microsoft.com/office/officeart/2005/8/layout/vList4"/>
    <dgm:cxn modelId="{96499918-17BA-4C05-9F1B-29CDAB5F49CA}" type="presOf" srcId="{A954CFD5-4578-43B8-B8AE-1790620AADCD}" destId="{954CE5EB-67C8-43A5-B4F1-F240881446E1}" srcOrd="0" destOrd="0" presId="urn:microsoft.com/office/officeart/2005/8/layout/vList4"/>
    <dgm:cxn modelId="{395B1319-1BC9-4D27-9DA7-F1A42008D503}" srcId="{2D2CDC61-DDC0-4ACC-8CDD-BF9413C6A656}" destId="{F66E18D9-978B-4990-BFB5-045BCAD4BA63}" srcOrd="3" destOrd="0" parTransId="{6E9859E0-B8FC-48A4-8EBA-19DABEF00617}" sibTransId="{B85021D7-EEBF-4AD9-919F-D636443A874B}"/>
    <dgm:cxn modelId="{28AE5C1C-354E-4763-8B50-18EF6DAF5A62}" type="presOf" srcId="{F66E18D9-978B-4990-BFB5-045BCAD4BA63}" destId="{E21E193E-7782-4439-B94C-6AD8C25F130F}" srcOrd="1" destOrd="0" presId="urn:microsoft.com/office/officeart/2005/8/layout/vList4"/>
    <dgm:cxn modelId="{EF6E1627-B3E7-4413-81C2-7E791C539156}" srcId="{D4EB9D7A-0FBA-478E-AAFE-A6901E5EC094}" destId="{AEF0E245-02FC-4F94-9D86-6477D67E4DBF}" srcOrd="0" destOrd="0" parTransId="{17D403AE-C07B-43D3-A30F-5E6A3FFB04B5}" sibTransId="{A3A67A89-E3CD-47BC-B28D-08AF0D8BB5E4}"/>
    <dgm:cxn modelId="{BA413929-C263-4FFD-B7CA-12383E9BFAF2}" type="presOf" srcId="{58EEC6F6-064C-45BD-917C-4721103FE5B8}" destId="{5647916A-0C7C-4B1A-A436-FC6EEADE5704}" srcOrd="0" destOrd="3" presId="urn:microsoft.com/office/officeart/2005/8/layout/vList4"/>
    <dgm:cxn modelId="{9D9A582A-DDA4-4535-8C41-0A02B5E01477}" type="presOf" srcId="{55095529-7171-40D4-A046-EB3579DB3ED3}" destId="{E21E193E-7782-4439-B94C-6AD8C25F130F}" srcOrd="1" destOrd="4" presId="urn:microsoft.com/office/officeart/2005/8/layout/vList4"/>
    <dgm:cxn modelId="{8DEEDF30-2513-4D28-B466-D43C1D232221}" type="presOf" srcId="{58EEC6F6-064C-45BD-917C-4721103FE5B8}" destId="{E21E193E-7782-4439-B94C-6AD8C25F130F}" srcOrd="1" destOrd="3" presId="urn:microsoft.com/office/officeart/2005/8/layout/vList4"/>
    <dgm:cxn modelId="{DA6FE331-5C42-42E5-A856-6AEF1D080286}" type="presOf" srcId="{F66E18D9-978B-4990-BFB5-045BCAD4BA63}" destId="{5647916A-0C7C-4B1A-A436-FC6EEADE5704}" srcOrd="0" destOrd="0" presId="urn:microsoft.com/office/officeart/2005/8/layout/vList4"/>
    <dgm:cxn modelId="{1EB7FD5E-126A-4D27-ABF0-97A315E5AC3B}" type="presOf" srcId="{1A5AB88B-D012-4973-A151-B2E36042E1DA}" destId="{A292654C-CD3C-480C-B0E2-E0AC46B91BD6}" srcOrd="1" destOrd="3" presId="urn:microsoft.com/office/officeart/2005/8/layout/vList4"/>
    <dgm:cxn modelId="{141BEC5F-3457-44A7-97B3-7DE571B4FDC2}" srcId="{F66E18D9-978B-4990-BFB5-045BCAD4BA63}" destId="{55095529-7171-40D4-A046-EB3579DB3ED3}" srcOrd="3" destOrd="0" parTransId="{91025B64-F547-40B9-AE7D-416B39B09E04}" sibTransId="{466DF57B-5499-4FA6-A330-82B7D4CEE967}"/>
    <dgm:cxn modelId="{AFD58C60-FA79-4F1C-B301-DB9CDB44F6DE}" type="presOf" srcId="{2D2CDC61-DDC0-4ACC-8CDD-BF9413C6A656}" destId="{8508C7AC-1A9C-4FE7-9427-32998BFFA15C}" srcOrd="0" destOrd="0" presId="urn:microsoft.com/office/officeart/2005/8/layout/vList4"/>
    <dgm:cxn modelId="{F4A1ED61-F1B7-4038-8BDC-6308EC3511A2}" type="presOf" srcId="{71BA1094-3734-4ADE-BFD7-15DDB2CE201B}" destId="{56C9A542-8EFD-469B-8DD4-69097A8ACAEB}" srcOrd="0" destOrd="0" presId="urn:microsoft.com/office/officeart/2005/8/layout/vList4"/>
    <dgm:cxn modelId="{CB374B69-8F51-423C-8153-C922021B4767}" type="presOf" srcId="{D4EB9D7A-0FBA-478E-AAFE-A6901E5EC094}" destId="{17A3C0F9-D07C-4DCA-9166-A14DF6D1A399}" srcOrd="0" destOrd="0" presId="urn:microsoft.com/office/officeart/2005/8/layout/vList4"/>
    <dgm:cxn modelId="{74C39749-CBA4-4DB2-A028-D5A3A3808AF0}" type="presOf" srcId="{D77EF51D-626D-4D43-B8FD-D85BBD8AB011}" destId="{CAE2A46E-7D7C-476C-8A19-460A0A32EA32}" srcOrd="1" destOrd="2" presId="urn:microsoft.com/office/officeart/2005/8/layout/vList4"/>
    <dgm:cxn modelId="{9F51B249-9A14-4FF0-A0A6-3B81A1382B66}" srcId="{2D2CDC61-DDC0-4ACC-8CDD-BF9413C6A656}" destId="{3CE89113-2623-402E-ADA6-17433789271B}" srcOrd="0" destOrd="0" parTransId="{F651BBAE-D18F-4EFF-A88E-2E7D02B468BE}" sibTransId="{1EAA3678-655C-468B-956E-1D543422EE57}"/>
    <dgm:cxn modelId="{2DB2294C-F07C-4E31-9FA2-F0A1CE9DA142}" srcId="{D4EB9D7A-0FBA-478E-AAFE-A6901E5EC094}" destId="{0FFCF641-8B2D-48CB-BC9B-79284C0A833A}" srcOrd="2" destOrd="0" parTransId="{3511F35D-6CF9-4A2F-A8CE-85A7FD7AF4A4}" sibTransId="{210916B6-161E-4D5E-A557-53947112298B}"/>
    <dgm:cxn modelId="{6B52E84C-3514-41A0-99AC-489E0377BE98}" type="presOf" srcId="{7DC044F9-37A4-45A6-85F2-5F9CBE18A925}" destId="{E21E193E-7782-4439-B94C-6AD8C25F130F}" srcOrd="1" destOrd="1" presId="urn:microsoft.com/office/officeart/2005/8/layout/vList4"/>
    <dgm:cxn modelId="{CCF0184F-1458-4790-8C08-F97355238539}" type="presOf" srcId="{AEF0E245-02FC-4F94-9D86-6477D67E4DBF}" destId="{17A3C0F9-D07C-4DCA-9166-A14DF6D1A399}" srcOrd="0" destOrd="1" presId="urn:microsoft.com/office/officeart/2005/8/layout/vList4"/>
    <dgm:cxn modelId="{C38D3A52-11B9-429A-806E-2AE164BA3BDE}" srcId="{2D2CDC61-DDC0-4ACC-8CDD-BF9413C6A656}" destId="{D4EB9D7A-0FBA-478E-AAFE-A6901E5EC094}" srcOrd="2" destOrd="0" parTransId="{9E738261-3CD2-4C9E-87B5-CBE996159A3C}" sibTransId="{46E601D9-FE51-4948-AAF2-C413EDEB4FB5}"/>
    <dgm:cxn modelId="{7FE0B654-67B3-4E7D-BBDC-5C631DC4D48A}" type="presOf" srcId="{7DC044F9-37A4-45A6-85F2-5F9CBE18A925}" destId="{5647916A-0C7C-4B1A-A436-FC6EEADE5704}" srcOrd="0" destOrd="1" presId="urn:microsoft.com/office/officeart/2005/8/layout/vList4"/>
    <dgm:cxn modelId="{E803447A-FD41-4FC2-9F7E-1A330A56E7C1}" type="presOf" srcId="{3CE89113-2623-402E-ADA6-17433789271B}" destId="{07AAA7AC-FBE7-48E2-9888-234C1C8EEF99}" srcOrd="0" destOrd="0" presId="urn:microsoft.com/office/officeart/2005/8/layout/vList4"/>
    <dgm:cxn modelId="{65A1905A-E44B-478E-97AB-89032331A598}" type="presOf" srcId="{3CE89113-2623-402E-ADA6-17433789271B}" destId="{CAE2A46E-7D7C-476C-8A19-460A0A32EA32}" srcOrd="1" destOrd="0" presId="urn:microsoft.com/office/officeart/2005/8/layout/vList4"/>
    <dgm:cxn modelId="{8C32985A-E659-48D2-905F-931F473399EA}" type="presOf" srcId="{71BA1094-3734-4ADE-BFD7-15DDB2CE201B}" destId="{A292654C-CD3C-480C-B0E2-E0AC46B91BD6}" srcOrd="1" destOrd="0" presId="urn:microsoft.com/office/officeart/2005/8/layout/vList4"/>
    <dgm:cxn modelId="{44A5C97D-7917-4943-AA37-842829E6A687}" type="presOf" srcId="{A954CFD5-4578-43B8-B8AE-1790620AADCD}" destId="{F6E1B084-874B-4F1E-99CD-6E2FBCE47EBA}" srcOrd="1" destOrd="0" presId="urn:microsoft.com/office/officeart/2005/8/layout/vList4"/>
    <dgm:cxn modelId="{0623C480-5005-40F7-BD2C-4BE9DBA546B4}" srcId="{F66E18D9-978B-4990-BFB5-045BCAD4BA63}" destId="{58EEC6F6-064C-45BD-917C-4721103FE5B8}" srcOrd="2" destOrd="0" parTransId="{E5B74733-4493-4A42-9308-80C17E083CD2}" sibTransId="{471F6F60-3466-4B87-B93B-4998C670D64B}"/>
    <dgm:cxn modelId="{4E395C85-96E0-4DF6-9B04-4DC34D5C76DF}" srcId="{F66E18D9-978B-4990-BFB5-045BCAD4BA63}" destId="{93C4C6C8-602E-48B2-966D-1733F19D2347}" srcOrd="1" destOrd="0" parTransId="{911B191A-284B-4F29-88BB-AD4F9CA5C18F}" sibTransId="{9F790740-9EBD-4569-95B7-F708E98DF7C1}"/>
    <dgm:cxn modelId="{A306CA86-465E-4429-B978-359568A98180}" srcId="{71BA1094-3734-4ADE-BFD7-15DDB2CE201B}" destId="{C984D7FE-802B-4F94-BA72-73F69D95D124}" srcOrd="1" destOrd="0" parTransId="{52A42CF6-4375-42AD-906F-58CE40789EDF}" sibTransId="{2648F76D-64AE-4361-868E-00AAB4F46532}"/>
    <dgm:cxn modelId="{B2B11894-846E-43D4-9488-824786D44A14}" type="presOf" srcId="{0FFCF641-8B2D-48CB-BC9B-79284C0A833A}" destId="{B60A6B74-69C3-483D-8B92-549E98E02D0E}" srcOrd="1" destOrd="3" presId="urn:microsoft.com/office/officeart/2005/8/layout/vList4"/>
    <dgm:cxn modelId="{BC327795-A80A-4EBF-BA78-6CC26639D48B}" srcId="{71BA1094-3734-4ADE-BFD7-15DDB2CE201B}" destId="{47348FDD-D606-4840-B326-F1313188F8CF}" srcOrd="3" destOrd="0" parTransId="{CD30A3DD-AD03-4F6D-957D-178434DB1E98}" sibTransId="{19D57685-0A64-4250-AC2A-5B33860829BD}"/>
    <dgm:cxn modelId="{67B48E98-9F90-40F3-905F-2FD9B42E116D}" type="presOf" srcId="{0FFCF641-8B2D-48CB-BC9B-79284C0A833A}" destId="{17A3C0F9-D07C-4DCA-9166-A14DF6D1A399}" srcOrd="0" destOrd="3" presId="urn:microsoft.com/office/officeart/2005/8/layout/vList4"/>
    <dgm:cxn modelId="{D2CBA89B-5953-41C9-B8DB-157721685C86}" type="presOf" srcId="{781EC3DD-90A5-45AE-AF66-F22DBEFAC0ED}" destId="{56C9A542-8EFD-469B-8DD4-69097A8ACAEB}" srcOrd="0" destOrd="1" presId="urn:microsoft.com/office/officeart/2005/8/layout/vList4"/>
    <dgm:cxn modelId="{7EAE3F9C-5FF3-4670-87BF-6853AA6DD576}" srcId="{D4EB9D7A-0FBA-478E-AAFE-A6901E5EC094}" destId="{0E5F98F2-952B-40E8-9B25-7EBD8E3E8537}" srcOrd="1" destOrd="0" parTransId="{54AF24BB-506C-4601-A87D-6297D7A784DE}" sibTransId="{64930F4E-DD55-4B86-A214-14088890FB6A}"/>
    <dgm:cxn modelId="{802BB3A0-E67E-4A1B-9044-294D01471D17}" srcId="{3CE89113-2623-402E-ADA6-17433789271B}" destId="{D77EF51D-626D-4D43-B8FD-D85BBD8AB011}" srcOrd="1" destOrd="0" parTransId="{67739DED-57D7-417C-9454-0E70A1416A5A}" sibTransId="{40BA15F4-CC52-4D2C-BD78-D0ABEF515756}"/>
    <dgm:cxn modelId="{900ECAA1-98E3-4294-B181-479B3F4D437C}" srcId="{F66E18D9-978B-4990-BFB5-045BCAD4BA63}" destId="{7DC044F9-37A4-45A6-85F2-5F9CBE18A925}" srcOrd="0" destOrd="0" parTransId="{FBC5CAE5-F0BF-41FA-972E-BFBC40419862}" sibTransId="{DBB4B494-A211-4599-AD62-564ADA472F67}"/>
    <dgm:cxn modelId="{A9CD53A7-63D3-48A4-A22F-7D16159C1853}" type="presOf" srcId="{55095529-7171-40D4-A046-EB3579DB3ED3}" destId="{5647916A-0C7C-4B1A-A436-FC6EEADE5704}" srcOrd="0" destOrd="4" presId="urn:microsoft.com/office/officeart/2005/8/layout/vList4"/>
    <dgm:cxn modelId="{B9280FA9-0E1B-419D-B408-9D044D7B4232}" type="presOf" srcId="{47348FDD-D606-4840-B326-F1313188F8CF}" destId="{A292654C-CD3C-480C-B0E2-E0AC46B91BD6}" srcOrd="1" destOrd="4" presId="urn:microsoft.com/office/officeart/2005/8/layout/vList4"/>
    <dgm:cxn modelId="{4C540FB2-4654-4B7C-93C8-ACADE561FCB1}" type="presOf" srcId="{47348FDD-D606-4840-B326-F1313188F8CF}" destId="{56C9A542-8EFD-469B-8DD4-69097A8ACAEB}" srcOrd="0" destOrd="4" presId="urn:microsoft.com/office/officeart/2005/8/layout/vList4"/>
    <dgm:cxn modelId="{0AB101B6-264B-4314-B8F8-7AEBB65CE7F1}" type="presOf" srcId="{D77EF51D-626D-4D43-B8FD-D85BBD8AB011}" destId="{07AAA7AC-FBE7-48E2-9888-234C1C8EEF99}" srcOrd="0" destOrd="2" presId="urn:microsoft.com/office/officeart/2005/8/layout/vList4"/>
    <dgm:cxn modelId="{E2340FBB-C54F-4DAE-9CF6-AC6EFFC61A3A}" type="presOf" srcId="{C984D7FE-802B-4F94-BA72-73F69D95D124}" destId="{56C9A542-8EFD-469B-8DD4-69097A8ACAEB}" srcOrd="0" destOrd="2" presId="urn:microsoft.com/office/officeart/2005/8/layout/vList4"/>
    <dgm:cxn modelId="{411557C1-C685-4C99-BFA6-47E6353DD9FA}" type="presOf" srcId="{D4EB9D7A-0FBA-478E-AAFE-A6901E5EC094}" destId="{B60A6B74-69C3-483D-8B92-549E98E02D0E}" srcOrd="1" destOrd="0" presId="urn:microsoft.com/office/officeart/2005/8/layout/vList4"/>
    <dgm:cxn modelId="{983953C9-FEB9-48FC-8371-B9E9742A1F4F}" type="presOf" srcId="{0E5F98F2-952B-40E8-9B25-7EBD8E3E8537}" destId="{B60A6B74-69C3-483D-8B92-549E98E02D0E}" srcOrd="1" destOrd="2" presId="urn:microsoft.com/office/officeart/2005/8/layout/vList4"/>
    <dgm:cxn modelId="{6746DAD3-3951-48DC-B860-30E1AB69337B}" srcId="{71BA1094-3734-4ADE-BFD7-15DDB2CE201B}" destId="{781EC3DD-90A5-45AE-AF66-F22DBEFAC0ED}" srcOrd="0" destOrd="0" parTransId="{7EED14C9-3663-4F7C-8CEC-2DF117C33DCD}" sibTransId="{0D140805-9094-488D-B57B-FD181ABA1C5C}"/>
    <dgm:cxn modelId="{085E7CD8-510A-4BA2-80A1-DAF2FBE6F738}" srcId="{3CE89113-2623-402E-ADA6-17433789271B}" destId="{ACE4C603-A2F6-49FD-9A8C-6B24FF9D5DBF}" srcOrd="0" destOrd="0" parTransId="{D1B2A654-955A-414E-9704-622B9D2C45FF}" sibTransId="{288981D6-DCB3-4B8A-8148-9D8CC308EF08}"/>
    <dgm:cxn modelId="{6AA8F6D8-9ECA-4B1C-ACC9-E63FFB6B161A}" type="presOf" srcId="{93C4C6C8-602E-48B2-966D-1733F19D2347}" destId="{5647916A-0C7C-4B1A-A436-FC6EEADE5704}" srcOrd="0" destOrd="2" presId="urn:microsoft.com/office/officeart/2005/8/layout/vList4"/>
    <dgm:cxn modelId="{342196DB-2B94-44B6-AC9C-2A6046FEA600}" type="presOf" srcId="{781EC3DD-90A5-45AE-AF66-F22DBEFAC0ED}" destId="{A292654C-CD3C-480C-B0E2-E0AC46B91BD6}" srcOrd="1" destOrd="1" presId="urn:microsoft.com/office/officeart/2005/8/layout/vList4"/>
    <dgm:cxn modelId="{63D465DE-0075-4493-99E6-984D2EC6F2CE}" type="presOf" srcId="{ACE4C603-A2F6-49FD-9A8C-6B24FF9D5DBF}" destId="{07AAA7AC-FBE7-48E2-9888-234C1C8EEF99}" srcOrd="0" destOrd="1" presId="urn:microsoft.com/office/officeart/2005/8/layout/vList4"/>
    <dgm:cxn modelId="{0CCED2DF-E01B-4F95-9D89-89D6F2DBF0CF}" srcId="{2D2CDC61-DDC0-4ACC-8CDD-BF9413C6A656}" destId="{71BA1094-3734-4ADE-BFD7-15DDB2CE201B}" srcOrd="1" destOrd="0" parTransId="{E1F25BEA-0B52-43CA-9EDC-26FD2B0CC094}" sibTransId="{DD7FC44D-5D58-4DAF-89A9-F754C9295840}"/>
    <dgm:cxn modelId="{006D6FE7-3441-418D-8BD9-19E70FC4201D}" srcId="{71BA1094-3734-4ADE-BFD7-15DDB2CE201B}" destId="{1A5AB88B-D012-4973-A151-B2E36042E1DA}" srcOrd="2" destOrd="0" parTransId="{3B3F163B-BBB4-4057-BF79-3C78FA9B44B6}" sibTransId="{9160D2B4-7883-4824-ABDC-1E95BA10A7E0}"/>
    <dgm:cxn modelId="{6DAD4AE8-BCC8-453B-92D0-B4675F482965}" srcId="{2D2CDC61-DDC0-4ACC-8CDD-BF9413C6A656}" destId="{A954CFD5-4578-43B8-B8AE-1790620AADCD}" srcOrd="4" destOrd="0" parTransId="{8C9A5EE2-2262-4BB6-AA2B-3B78867BD125}" sibTransId="{576AED13-E67E-44CB-A450-1A0F24A76DEC}"/>
    <dgm:cxn modelId="{BA881FF1-7436-43F3-976B-4E180A373AF0}" type="presOf" srcId="{93C4C6C8-602E-48B2-966D-1733F19D2347}" destId="{E21E193E-7782-4439-B94C-6AD8C25F130F}" srcOrd="1" destOrd="2" presId="urn:microsoft.com/office/officeart/2005/8/layout/vList4"/>
    <dgm:cxn modelId="{DFACB0F2-C476-494C-8B54-6BE006D7B3F0}" type="presOf" srcId="{C984D7FE-802B-4F94-BA72-73F69D95D124}" destId="{A292654C-CD3C-480C-B0E2-E0AC46B91BD6}" srcOrd="1" destOrd="2" presId="urn:microsoft.com/office/officeart/2005/8/layout/vList4"/>
    <dgm:cxn modelId="{0CDA03FB-EA02-488B-AEC5-E953870BD503}" type="presOf" srcId="{AEF0E245-02FC-4F94-9D86-6477D67E4DBF}" destId="{B60A6B74-69C3-483D-8B92-549E98E02D0E}" srcOrd="1" destOrd="1" presId="urn:microsoft.com/office/officeart/2005/8/layout/vList4"/>
    <dgm:cxn modelId="{B7AB15FD-59E9-4533-9F27-DAEAB54003F6}" type="presOf" srcId="{1A5AB88B-D012-4973-A151-B2E36042E1DA}" destId="{56C9A542-8EFD-469B-8DD4-69097A8ACAEB}" srcOrd="0" destOrd="3" presId="urn:microsoft.com/office/officeart/2005/8/layout/vList4"/>
    <dgm:cxn modelId="{D8FE6BBC-12F8-4103-9D51-7691504F3FA9}" type="presParOf" srcId="{8508C7AC-1A9C-4FE7-9427-32998BFFA15C}" destId="{D8F4B42C-7627-4FBA-92EE-586B55E640E6}" srcOrd="0" destOrd="0" presId="urn:microsoft.com/office/officeart/2005/8/layout/vList4"/>
    <dgm:cxn modelId="{DD6B1FF7-6248-4C87-A132-DB9388AB521F}" type="presParOf" srcId="{D8F4B42C-7627-4FBA-92EE-586B55E640E6}" destId="{07AAA7AC-FBE7-48E2-9888-234C1C8EEF99}" srcOrd="0" destOrd="0" presId="urn:microsoft.com/office/officeart/2005/8/layout/vList4"/>
    <dgm:cxn modelId="{411CCE6A-5874-44CA-8A1A-21231889A0FC}" type="presParOf" srcId="{D8F4B42C-7627-4FBA-92EE-586B55E640E6}" destId="{D4CCDA78-D385-4593-99AF-227B19842A10}" srcOrd="1" destOrd="0" presId="urn:microsoft.com/office/officeart/2005/8/layout/vList4"/>
    <dgm:cxn modelId="{53905130-E2F9-488F-B90A-202F9EB5F253}" type="presParOf" srcId="{D8F4B42C-7627-4FBA-92EE-586B55E640E6}" destId="{CAE2A46E-7D7C-476C-8A19-460A0A32EA32}" srcOrd="2" destOrd="0" presId="urn:microsoft.com/office/officeart/2005/8/layout/vList4"/>
    <dgm:cxn modelId="{658BEBC8-1FA6-4A0E-B1CB-4D64EE0BFB96}" type="presParOf" srcId="{8508C7AC-1A9C-4FE7-9427-32998BFFA15C}" destId="{BE93CAA6-B46D-4EA6-B8B8-FB619F4FF304}" srcOrd="1" destOrd="0" presId="urn:microsoft.com/office/officeart/2005/8/layout/vList4"/>
    <dgm:cxn modelId="{DAE404BC-F8C2-494F-8E7C-2E95CA18748F}" type="presParOf" srcId="{8508C7AC-1A9C-4FE7-9427-32998BFFA15C}" destId="{994B91E4-C325-431B-AA71-50C7293D7CB2}" srcOrd="2" destOrd="0" presId="urn:microsoft.com/office/officeart/2005/8/layout/vList4"/>
    <dgm:cxn modelId="{641678D6-3A7C-41E0-946A-4C87197A49CD}" type="presParOf" srcId="{994B91E4-C325-431B-AA71-50C7293D7CB2}" destId="{56C9A542-8EFD-469B-8DD4-69097A8ACAEB}" srcOrd="0" destOrd="0" presId="urn:microsoft.com/office/officeart/2005/8/layout/vList4"/>
    <dgm:cxn modelId="{EAEFCEF9-64C6-48E3-AD9F-56EDC2FABEB0}" type="presParOf" srcId="{994B91E4-C325-431B-AA71-50C7293D7CB2}" destId="{68415AE6-824A-4E05-970E-CEB4441C2B19}" srcOrd="1" destOrd="0" presId="urn:microsoft.com/office/officeart/2005/8/layout/vList4"/>
    <dgm:cxn modelId="{DAFEE281-477C-4D07-992A-F241E9F927C1}" type="presParOf" srcId="{994B91E4-C325-431B-AA71-50C7293D7CB2}" destId="{A292654C-CD3C-480C-B0E2-E0AC46B91BD6}" srcOrd="2" destOrd="0" presId="urn:microsoft.com/office/officeart/2005/8/layout/vList4"/>
    <dgm:cxn modelId="{F16AA2A8-EA34-4BAD-A7D5-3BA573B0CF14}" type="presParOf" srcId="{8508C7AC-1A9C-4FE7-9427-32998BFFA15C}" destId="{EA15F265-2490-4711-B021-AFA87251E7A2}" srcOrd="3" destOrd="0" presId="urn:microsoft.com/office/officeart/2005/8/layout/vList4"/>
    <dgm:cxn modelId="{58A927D8-4E93-4133-BF1E-0951A1389C1B}" type="presParOf" srcId="{8508C7AC-1A9C-4FE7-9427-32998BFFA15C}" destId="{D8EEDE4B-3CB7-48EC-A690-694DD544D4B2}" srcOrd="4" destOrd="0" presId="urn:microsoft.com/office/officeart/2005/8/layout/vList4"/>
    <dgm:cxn modelId="{3EE121AF-789F-40A6-B064-13DFE26559D3}" type="presParOf" srcId="{D8EEDE4B-3CB7-48EC-A690-694DD544D4B2}" destId="{17A3C0F9-D07C-4DCA-9166-A14DF6D1A399}" srcOrd="0" destOrd="0" presId="urn:microsoft.com/office/officeart/2005/8/layout/vList4"/>
    <dgm:cxn modelId="{99E7228D-DCCF-4E6F-98EE-1B034E220318}" type="presParOf" srcId="{D8EEDE4B-3CB7-48EC-A690-694DD544D4B2}" destId="{64EE9318-A4C0-458D-A1E4-74D2136A8192}" srcOrd="1" destOrd="0" presId="urn:microsoft.com/office/officeart/2005/8/layout/vList4"/>
    <dgm:cxn modelId="{4E9C1CD9-7566-4CE5-924D-84FE727CFE75}" type="presParOf" srcId="{D8EEDE4B-3CB7-48EC-A690-694DD544D4B2}" destId="{B60A6B74-69C3-483D-8B92-549E98E02D0E}" srcOrd="2" destOrd="0" presId="urn:microsoft.com/office/officeart/2005/8/layout/vList4"/>
    <dgm:cxn modelId="{E7E20D69-A566-4B38-8849-1251C6F88147}" type="presParOf" srcId="{8508C7AC-1A9C-4FE7-9427-32998BFFA15C}" destId="{43BCEF98-AA02-44EF-972F-AEEE11CC9F48}" srcOrd="5" destOrd="0" presId="urn:microsoft.com/office/officeart/2005/8/layout/vList4"/>
    <dgm:cxn modelId="{E8471525-8B78-472E-BCD2-86CD15CB86FD}" type="presParOf" srcId="{8508C7AC-1A9C-4FE7-9427-32998BFFA15C}" destId="{1FF36F12-CBC2-46BD-B06A-A56EB4F4CFC1}" srcOrd="6" destOrd="0" presId="urn:microsoft.com/office/officeart/2005/8/layout/vList4"/>
    <dgm:cxn modelId="{1157AD11-4764-40B6-8848-3BEF62FE623F}" type="presParOf" srcId="{1FF36F12-CBC2-46BD-B06A-A56EB4F4CFC1}" destId="{5647916A-0C7C-4B1A-A436-FC6EEADE5704}" srcOrd="0" destOrd="0" presId="urn:microsoft.com/office/officeart/2005/8/layout/vList4"/>
    <dgm:cxn modelId="{DD36DD27-9375-443E-92C1-5BD02DD51A79}" type="presParOf" srcId="{1FF36F12-CBC2-46BD-B06A-A56EB4F4CFC1}" destId="{F1137E76-7FA3-4F34-A148-2D815568C780}" srcOrd="1" destOrd="0" presId="urn:microsoft.com/office/officeart/2005/8/layout/vList4"/>
    <dgm:cxn modelId="{C5F4E801-E9C5-4BAA-857A-FFC4C21276B9}" type="presParOf" srcId="{1FF36F12-CBC2-46BD-B06A-A56EB4F4CFC1}" destId="{E21E193E-7782-4439-B94C-6AD8C25F130F}" srcOrd="2" destOrd="0" presId="urn:microsoft.com/office/officeart/2005/8/layout/vList4"/>
    <dgm:cxn modelId="{9D44F556-C513-49EE-AF14-857839533576}" type="presParOf" srcId="{8508C7AC-1A9C-4FE7-9427-32998BFFA15C}" destId="{2B4FCF55-5BFE-4DF8-A446-7898FE8915AA}" srcOrd="7" destOrd="0" presId="urn:microsoft.com/office/officeart/2005/8/layout/vList4"/>
    <dgm:cxn modelId="{08CFBDEB-77BF-4663-8018-DCA17992D42E}" type="presParOf" srcId="{8508C7AC-1A9C-4FE7-9427-32998BFFA15C}" destId="{4B69D5CF-F569-4D4E-BB88-4E50D25A731A}" srcOrd="8" destOrd="0" presId="urn:microsoft.com/office/officeart/2005/8/layout/vList4"/>
    <dgm:cxn modelId="{5BA32FE1-3874-4AC0-96BC-3CBBED59BA25}" type="presParOf" srcId="{4B69D5CF-F569-4D4E-BB88-4E50D25A731A}" destId="{954CE5EB-67C8-43A5-B4F1-F240881446E1}" srcOrd="0" destOrd="0" presId="urn:microsoft.com/office/officeart/2005/8/layout/vList4"/>
    <dgm:cxn modelId="{ADF46A09-76F9-4F38-BE45-F2E5585CD29F}" type="presParOf" srcId="{4B69D5CF-F569-4D4E-BB88-4E50D25A731A}" destId="{AA2E4E22-F21D-4A0C-902E-4DAE3BD69689}" srcOrd="1" destOrd="0" presId="urn:microsoft.com/office/officeart/2005/8/layout/vList4"/>
    <dgm:cxn modelId="{D7460C95-4E66-4842-94D1-25C456727280}" type="presParOf" srcId="{4B69D5CF-F569-4D4E-BB88-4E50D25A731A}" destId="{F6E1B084-874B-4F1E-99CD-6E2FBCE47EB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0F4262-E42D-456E-9FEC-2456A17A6C1B}" type="doc">
      <dgm:prSet loTypeId="urn:microsoft.com/office/officeart/2005/8/layout/hProcess7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DFD6E4E9-1ABB-4177-BC52-4DCA6073E5B3}">
      <dgm:prSet phldrT="[Текст]"/>
      <dgm:spPr/>
      <dgm:t>
        <a:bodyPr/>
        <a:lstStyle/>
        <a:p>
          <a:pPr algn="ctr"/>
          <a:r>
            <a:rPr lang="ru-RU" b="1" dirty="0"/>
            <a:t>БАЗЫ</a:t>
          </a:r>
        </a:p>
      </dgm:t>
    </dgm:pt>
    <dgm:pt modelId="{E41BF30E-592E-4D42-A0C4-AF578C2CF6D4}" type="parTrans" cxnId="{C0C3053B-74ED-4ECA-AA0E-1B6483AEAE8E}">
      <dgm:prSet/>
      <dgm:spPr/>
      <dgm:t>
        <a:bodyPr/>
        <a:lstStyle/>
        <a:p>
          <a:endParaRPr lang="ru-RU"/>
        </a:p>
      </dgm:t>
    </dgm:pt>
    <dgm:pt modelId="{1914EEC7-9ED2-4F93-9C92-01D35099F634}" type="sibTrans" cxnId="{C0C3053B-74ED-4ECA-AA0E-1B6483AEAE8E}">
      <dgm:prSet/>
      <dgm:spPr/>
      <dgm:t>
        <a:bodyPr/>
        <a:lstStyle/>
        <a:p>
          <a:endParaRPr lang="ru-RU"/>
        </a:p>
      </dgm:t>
    </dgm:pt>
    <dgm:pt modelId="{EDA1006D-6585-425F-8192-66C9D9F50E39}">
      <dgm:prSet phldrT="[Текст]"/>
      <dgm:spPr/>
      <dgm:t>
        <a:bodyPr/>
        <a:lstStyle/>
        <a:p>
          <a:pPr algn="l"/>
          <a:r>
            <a:rPr lang="ru-RU" dirty="0"/>
            <a:t>Пустая база данных с настроенной эффективной структурой данных</a:t>
          </a:r>
        </a:p>
        <a:p>
          <a:pPr algn="l"/>
          <a:r>
            <a:rPr lang="ru-RU" dirty="0"/>
            <a:t>Объединение технологической и геологической информации</a:t>
          </a:r>
        </a:p>
        <a:p>
          <a:pPr algn="l"/>
          <a:r>
            <a:rPr lang="ru-RU" dirty="0"/>
            <a:t>Есть инструментарий, позволяющий оперативно и гибко подгружать большинство данных</a:t>
          </a:r>
        </a:p>
        <a:p>
          <a:pPr algn="l"/>
          <a:r>
            <a:rPr lang="ru-RU" dirty="0"/>
            <a:t>Есть предобработки и проверки данных</a:t>
          </a:r>
        </a:p>
      </dgm:t>
    </dgm:pt>
    <dgm:pt modelId="{F4ABC729-24D8-479F-8045-F36FCE0E2479}" type="parTrans" cxnId="{AFE4709F-5EB3-45E0-BD5B-13DEE66E11DE}">
      <dgm:prSet/>
      <dgm:spPr/>
      <dgm:t>
        <a:bodyPr/>
        <a:lstStyle/>
        <a:p>
          <a:endParaRPr lang="ru-RU"/>
        </a:p>
      </dgm:t>
    </dgm:pt>
    <dgm:pt modelId="{A526FBCC-EA7C-432E-BB2F-0EC719F2FB80}" type="sibTrans" cxnId="{AFE4709F-5EB3-45E0-BD5B-13DEE66E11DE}">
      <dgm:prSet/>
      <dgm:spPr/>
      <dgm:t>
        <a:bodyPr/>
        <a:lstStyle/>
        <a:p>
          <a:endParaRPr lang="ru-RU"/>
        </a:p>
      </dgm:t>
    </dgm:pt>
    <dgm:pt modelId="{06AEF5FD-95E3-4181-BCB5-A3B5042D741B}">
      <dgm:prSet phldrT="[Текст]"/>
      <dgm:spPr/>
      <dgm:t>
        <a:bodyPr/>
        <a:lstStyle/>
        <a:p>
          <a:pPr algn="ctr"/>
          <a:r>
            <a:rPr lang="ru-RU" b="1" dirty="0"/>
            <a:t>ИНСТРУМЕНТАРИЙ</a:t>
          </a:r>
        </a:p>
      </dgm:t>
    </dgm:pt>
    <dgm:pt modelId="{7FE6EDF2-AD53-4543-A82A-9937519B19BB}" type="parTrans" cxnId="{A9A5FB55-52F6-461C-ABE5-4800ED83F4FA}">
      <dgm:prSet/>
      <dgm:spPr/>
      <dgm:t>
        <a:bodyPr/>
        <a:lstStyle/>
        <a:p>
          <a:endParaRPr lang="ru-RU"/>
        </a:p>
      </dgm:t>
    </dgm:pt>
    <dgm:pt modelId="{DBDB8981-F729-4F5D-8829-483838203BC0}" type="sibTrans" cxnId="{A9A5FB55-52F6-461C-ABE5-4800ED83F4FA}">
      <dgm:prSet/>
      <dgm:spPr/>
      <dgm:t>
        <a:bodyPr/>
        <a:lstStyle/>
        <a:p>
          <a:endParaRPr lang="ru-RU"/>
        </a:p>
      </dgm:t>
    </dgm:pt>
    <dgm:pt modelId="{2A2E8A0C-FBFD-47E4-AF49-98D41D95CDA4}">
      <dgm:prSet phldrT="[Текст]"/>
      <dgm:spPr/>
      <dgm:t>
        <a:bodyPr/>
        <a:lstStyle/>
        <a:p>
          <a:pPr algn="l"/>
          <a:r>
            <a:rPr lang="ru-RU" dirty="0"/>
            <a:t>Гибкая настройка анализа разработки</a:t>
          </a:r>
        </a:p>
        <a:p>
          <a:pPr algn="l"/>
          <a:r>
            <a:rPr lang="ru-RU" dirty="0"/>
            <a:t>Короткое время настройки, понятная терминология</a:t>
          </a:r>
        </a:p>
        <a:p>
          <a:pPr algn="l"/>
          <a:r>
            <a:rPr lang="ru-RU" dirty="0"/>
            <a:t>Низкие требования к ресурсам</a:t>
          </a:r>
        </a:p>
        <a:p>
          <a:pPr algn="l"/>
          <a:r>
            <a:rPr lang="ru-RU" dirty="0"/>
            <a:t>Наличие простых моделей</a:t>
          </a:r>
        </a:p>
        <a:p>
          <a:pPr algn="l"/>
          <a:r>
            <a:rPr lang="ru-RU" dirty="0"/>
            <a:t>Настройка отчетных материалов и шаблонов</a:t>
          </a:r>
        </a:p>
      </dgm:t>
    </dgm:pt>
    <dgm:pt modelId="{7B2824A2-A052-456C-987D-B14FF4B6D288}" type="parTrans" cxnId="{E4B58CF3-CAEC-4954-AE2F-122642820DD3}">
      <dgm:prSet/>
      <dgm:spPr/>
      <dgm:t>
        <a:bodyPr/>
        <a:lstStyle/>
        <a:p>
          <a:endParaRPr lang="ru-RU"/>
        </a:p>
      </dgm:t>
    </dgm:pt>
    <dgm:pt modelId="{CC6DC3E3-99CA-40D0-ABFB-2C7AC5562C7D}" type="sibTrans" cxnId="{E4B58CF3-CAEC-4954-AE2F-122642820DD3}">
      <dgm:prSet/>
      <dgm:spPr/>
      <dgm:t>
        <a:bodyPr/>
        <a:lstStyle/>
        <a:p>
          <a:endParaRPr lang="ru-RU"/>
        </a:p>
      </dgm:t>
    </dgm:pt>
    <dgm:pt modelId="{D5F33980-C507-4C5A-94FC-802724BDF87F}">
      <dgm:prSet phldrT="[Текст]" custT="1"/>
      <dgm:spPr/>
      <dgm:t>
        <a:bodyPr/>
        <a:lstStyle/>
        <a:p>
          <a:pPr algn="ctr"/>
          <a:r>
            <a:rPr lang="ru-RU" sz="3600" b="1" dirty="0"/>
            <a:t>РЕШЕНИЯ ПОЛЬЗОВАТЕЛЕЙ</a:t>
          </a:r>
        </a:p>
      </dgm:t>
    </dgm:pt>
    <dgm:pt modelId="{E40F8ADF-0CC4-4890-BB55-E39BD6468361}" type="parTrans" cxnId="{A4B0B44D-0D57-4E00-A210-9CF5C6FCD71C}">
      <dgm:prSet/>
      <dgm:spPr/>
      <dgm:t>
        <a:bodyPr/>
        <a:lstStyle/>
        <a:p>
          <a:endParaRPr lang="ru-RU"/>
        </a:p>
      </dgm:t>
    </dgm:pt>
    <dgm:pt modelId="{3B83515C-2CA7-4886-9043-BD33618F34C8}" type="sibTrans" cxnId="{A4B0B44D-0D57-4E00-A210-9CF5C6FCD71C}">
      <dgm:prSet/>
      <dgm:spPr/>
      <dgm:t>
        <a:bodyPr/>
        <a:lstStyle/>
        <a:p>
          <a:endParaRPr lang="ru-RU"/>
        </a:p>
      </dgm:t>
    </dgm:pt>
    <dgm:pt modelId="{2BDFD404-B52A-429B-9C7D-1F864264911A}">
      <dgm:prSet phldrT="[Текст]"/>
      <dgm:spPr/>
      <dgm:t>
        <a:bodyPr/>
        <a:lstStyle/>
        <a:p>
          <a:pPr algn="l">
            <a:buFont typeface="+mj-lt"/>
            <a:buAutoNum type="arabicPeriod"/>
          </a:pPr>
          <a:r>
            <a:rPr lang="ru-RU" dirty="0"/>
            <a:t>Использование базы как инструмента </a:t>
          </a:r>
          <a:r>
            <a:rPr lang="ru-RU" dirty="0" err="1"/>
            <a:t>препроцессинга</a:t>
          </a:r>
          <a:r>
            <a:rPr lang="ru-RU" dirty="0"/>
            <a:t> (</a:t>
          </a:r>
          <a:r>
            <a:rPr lang="ru-RU" dirty="0" err="1"/>
            <a:t>подгрузка</a:t>
          </a:r>
          <a:r>
            <a:rPr lang="ru-RU" dirty="0"/>
            <a:t> и преобразование данных добычи, давлений, перфораций)</a:t>
          </a:r>
        </a:p>
      </dgm:t>
    </dgm:pt>
    <dgm:pt modelId="{846C8705-5329-472B-AECE-1C58EC785B90}" type="parTrans" cxnId="{16AD9287-153D-45AD-9ACB-67DFF3000DED}">
      <dgm:prSet/>
      <dgm:spPr/>
      <dgm:t>
        <a:bodyPr/>
        <a:lstStyle/>
        <a:p>
          <a:endParaRPr lang="ru-RU"/>
        </a:p>
      </dgm:t>
    </dgm:pt>
    <dgm:pt modelId="{EFF80809-1D04-4323-8ED9-3F51880E3D19}" type="sibTrans" cxnId="{16AD9287-153D-45AD-9ACB-67DFF3000DED}">
      <dgm:prSet/>
      <dgm:spPr/>
      <dgm:t>
        <a:bodyPr/>
        <a:lstStyle/>
        <a:p>
          <a:endParaRPr lang="ru-RU"/>
        </a:p>
      </dgm:t>
    </dgm:pt>
    <dgm:pt modelId="{F24C1649-FD7B-4F3F-8EDD-6B0F591832A2}">
      <dgm:prSet/>
      <dgm:spPr/>
      <dgm:t>
        <a:bodyPr/>
        <a:lstStyle/>
        <a:p>
          <a:pPr algn="l">
            <a:buFont typeface="+mj-lt"/>
            <a:buAutoNum type="arabicPeriod"/>
          </a:pPr>
          <a:r>
            <a:rPr lang="ru-RU" dirty="0"/>
            <a:t>Использование для анализа разработки месторождений при принятии решений проведения ГТМ</a:t>
          </a:r>
        </a:p>
      </dgm:t>
    </dgm:pt>
    <dgm:pt modelId="{6A78A611-9DBC-493A-B539-3681E2A28473}" type="parTrans" cxnId="{6FAE90EF-E9C0-4C21-8545-131331E26B77}">
      <dgm:prSet/>
      <dgm:spPr/>
      <dgm:t>
        <a:bodyPr/>
        <a:lstStyle/>
        <a:p>
          <a:endParaRPr lang="ru-RU"/>
        </a:p>
      </dgm:t>
    </dgm:pt>
    <dgm:pt modelId="{8739D6F9-333E-41CA-96BC-A20AF691DE92}" type="sibTrans" cxnId="{6FAE90EF-E9C0-4C21-8545-131331E26B77}">
      <dgm:prSet/>
      <dgm:spPr/>
      <dgm:t>
        <a:bodyPr/>
        <a:lstStyle/>
        <a:p>
          <a:endParaRPr lang="ru-RU"/>
        </a:p>
      </dgm:t>
    </dgm:pt>
    <dgm:pt modelId="{38BD688D-9C85-4A60-B3CC-CEB79F7C9FC3}">
      <dgm:prSet/>
      <dgm:spPr/>
      <dgm:t>
        <a:bodyPr/>
        <a:lstStyle/>
        <a:p>
          <a:pPr algn="l">
            <a:buFont typeface="+mj-lt"/>
            <a:buAutoNum type="arabicPeriod"/>
          </a:pPr>
          <a:r>
            <a:rPr lang="ru-RU" dirty="0"/>
            <a:t>Хранение прогнозов и база сценариев разработки</a:t>
          </a:r>
        </a:p>
      </dgm:t>
    </dgm:pt>
    <dgm:pt modelId="{BCA747EA-9760-4AF0-840D-318F56EC270A}" type="parTrans" cxnId="{4E48A5EB-CBE1-44A7-A58E-3AF68CBBBA31}">
      <dgm:prSet/>
      <dgm:spPr/>
      <dgm:t>
        <a:bodyPr/>
        <a:lstStyle/>
        <a:p>
          <a:endParaRPr lang="ru-RU"/>
        </a:p>
      </dgm:t>
    </dgm:pt>
    <dgm:pt modelId="{882042B7-F91E-48F2-8BF7-5D9A1C1B6D33}" type="sibTrans" cxnId="{4E48A5EB-CBE1-44A7-A58E-3AF68CBBBA31}">
      <dgm:prSet/>
      <dgm:spPr/>
      <dgm:t>
        <a:bodyPr/>
        <a:lstStyle/>
        <a:p>
          <a:endParaRPr lang="ru-RU"/>
        </a:p>
      </dgm:t>
    </dgm:pt>
    <dgm:pt modelId="{6FCD4AEF-0A51-4CFD-A0F8-A386CEF6EB7E}" type="pres">
      <dgm:prSet presAssocID="{4A0F4262-E42D-456E-9FEC-2456A17A6C1B}" presName="Name0" presStyleCnt="0">
        <dgm:presLayoutVars>
          <dgm:dir/>
          <dgm:animLvl val="lvl"/>
          <dgm:resizeHandles val="exact"/>
        </dgm:presLayoutVars>
      </dgm:prSet>
      <dgm:spPr/>
    </dgm:pt>
    <dgm:pt modelId="{A4181084-8D55-4393-BBF4-1E1E1F68D8D8}" type="pres">
      <dgm:prSet presAssocID="{DFD6E4E9-1ABB-4177-BC52-4DCA6073E5B3}" presName="compositeNode" presStyleCnt="0">
        <dgm:presLayoutVars>
          <dgm:bulletEnabled val="1"/>
        </dgm:presLayoutVars>
      </dgm:prSet>
      <dgm:spPr/>
    </dgm:pt>
    <dgm:pt modelId="{E630962B-0F91-4989-8A07-C75F226828E6}" type="pres">
      <dgm:prSet presAssocID="{DFD6E4E9-1ABB-4177-BC52-4DCA6073E5B3}" presName="bgRect" presStyleLbl="node1" presStyleIdx="0" presStyleCnt="3"/>
      <dgm:spPr/>
    </dgm:pt>
    <dgm:pt modelId="{48AC1EB3-1BD5-4383-A851-29B6A05D49AE}" type="pres">
      <dgm:prSet presAssocID="{DFD6E4E9-1ABB-4177-BC52-4DCA6073E5B3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021E6F5F-903D-4D15-BB52-8812C209AE25}" type="pres">
      <dgm:prSet presAssocID="{DFD6E4E9-1ABB-4177-BC52-4DCA6073E5B3}" presName="childNode" presStyleLbl="node1" presStyleIdx="0" presStyleCnt="3">
        <dgm:presLayoutVars>
          <dgm:bulletEnabled val="1"/>
        </dgm:presLayoutVars>
      </dgm:prSet>
      <dgm:spPr/>
    </dgm:pt>
    <dgm:pt modelId="{1821358F-28BF-49FD-90E9-B1F2754C1418}" type="pres">
      <dgm:prSet presAssocID="{1914EEC7-9ED2-4F93-9C92-01D35099F634}" presName="hSp" presStyleCnt="0"/>
      <dgm:spPr/>
    </dgm:pt>
    <dgm:pt modelId="{B80D4665-BFA8-46E7-A5B5-467B1BE97B19}" type="pres">
      <dgm:prSet presAssocID="{1914EEC7-9ED2-4F93-9C92-01D35099F634}" presName="vProcSp" presStyleCnt="0"/>
      <dgm:spPr/>
    </dgm:pt>
    <dgm:pt modelId="{2F6B89BE-A60C-4ABB-89B1-4D32B00A63B2}" type="pres">
      <dgm:prSet presAssocID="{1914EEC7-9ED2-4F93-9C92-01D35099F634}" presName="vSp1" presStyleCnt="0"/>
      <dgm:spPr/>
    </dgm:pt>
    <dgm:pt modelId="{91C8019F-A129-44D3-8C9D-03F776FEBB71}" type="pres">
      <dgm:prSet presAssocID="{1914EEC7-9ED2-4F93-9C92-01D35099F634}" presName="simulatedConn" presStyleLbl="solidFgAcc1" presStyleIdx="0" presStyleCnt="2"/>
      <dgm:spPr/>
    </dgm:pt>
    <dgm:pt modelId="{747022DE-3C51-4859-94F8-A02984BCE92B}" type="pres">
      <dgm:prSet presAssocID="{1914EEC7-9ED2-4F93-9C92-01D35099F634}" presName="vSp2" presStyleCnt="0"/>
      <dgm:spPr/>
    </dgm:pt>
    <dgm:pt modelId="{785AC5BD-9E9F-4B4C-B7DB-FCE4C3533C84}" type="pres">
      <dgm:prSet presAssocID="{1914EEC7-9ED2-4F93-9C92-01D35099F634}" presName="sibTrans" presStyleCnt="0"/>
      <dgm:spPr/>
    </dgm:pt>
    <dgm:pt modelId="{0E210492-5CFE-4304-928A-523F08DD6052}" type="pres">
      <dgm:prSet presAssocID="{06AEF5FD-95E3-4181-BCB5-A3B5042D741B}" presName="compositeNode" presStyleCnt="0">
        <dgm:presLayoutVars>
          <dgm:bulletEnabled val="1"/>
        </dgm:presLayoutVars>
      </dgm:prSet>
      <dgm:spPr/>
    </dgm:pt>
    <dgm:pt modelId="{16FE4BC0-1339-43FD-88C4-B77F5662C11C}" type="pres">
      <dgm:prSet presAssocID="{06AEF5FD-95E3-4181-BCB5-A3B5042D741B}" presName="bgRect" presStyleLbl="node1" presStyleIdx="1" presStyleCnt="3"/>
      <dgm:spPr/>
    </dgm:pt>
    <dgm:pt modelId="{2942AB80-FA13-4F13-ACB0-DB82943A1BD0}" type="pres">
      <dgm:prSet presAssocID="{06AEF5FD-95E3-4181-BCB5-A3B5042D741B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2046174-6534-48A2-8153-4B6F430CC921}" type="pres">
      <dgm:prSet presAssocID="{06AEF5FD-95E3-4181-BCB5-A3B5042D741B}" presName="childNode" presStyleLbl="node1" presStyleIdx="1" presStyleCnt="3">
        <dgm:presLayoutVars>
          <dgm:bulletEnabled val="1"/>
        </dgm:presLayoutVars>
      </dgm:prSet>
      <dgm:spPr/>
    </dgm:pt>
    <dgm:pt modelId="{006535BF-A28B-488D-A4C6-007B05B3BB96}" type="pres">
      <dgm:prSet presAssocID="{DBDB8981-F729-4F5D-8829-483838203BC0}" presName="hSp" presStyleCnt="0"/>
      <dgm:spPr/>
    </dgm:pt>
    <dgm:pt modelId="{08F30EF1-02AE-4F77-BBD8-82557984405C}" type="pres">
      <dgm:prSet presAssocID="{DBDB8981-F729-4F5D-8829-483838203BC0}" presName="vProcSp" presStyleCnt="0"/>
      <dgm:spPr/>
    </dgm:pt>
    <dgm:pt modelId="{768EBC22-3583-47BD-8DA1-BA5309978EB4}" type="pres">
      <dgm:prSet presAssocID="{DBDB8981-F729-4F5D-8829-483838203BC0}" presName="vSp1" presStyleCnt="0"/>
      <dgm:spPr/>
    </dgm:pt>
    <dgm:pt modelId="{57D2E08F-845F-47B8-BB58-8B50BEC04FDF}" type="pres">
      <dgm:prSet presAssocID="{DBDB8981-F729-4F5D-8829-483838203BC0}" presName="simulatedConn" presStyleLbl="solidFgAcc1" presStyleIdx="1" presStyleCnt="2"/>
      <dgm:spPr/>
    </dgm:pt>
    <dgm:pt modelId="{8411D47F-9BA1-4D13-8D63-8308CCA10CBC}" type="pres">
      <dgm:prSet presAssocID="{DBDB8981-F729-4F5D-8829-483838203BC0}" presName="vSp2" presStyleCnt="0"/>
      <dgm:spPr/>
    </dgm:pt>
    <dgm:pt modelId="{DA90BD7D-E7E7-4B16-995D-EFD0A3AF147D}" type="pres">
      <dgm:prSet presAssocID="{DBDB8981-F729-4F5D-8829-483838203BC0}" presName="sibTrans" presStyleCnt="0"/>
      <dgm:spPr/>
    </dgm:pt>
    <dgm:pt modelId="{943C7509-4033-4664-B43E-564D9865198F}" type="pres">
      <dgm:prSet presAssocID="{D5F33980-C507-4C5A-94FC-802724BDF87F}" presName="compositeNode" presStyleCnt="0">
        <dgm:presLayoutVars>
          <dgm:bulletEnabled val="1"/>
        </dgm:presLayoutVars>
      </dgm:prSet>
      <dgm:spPr/>
    </dgm:pt>
    <dgm:pt modelId="{5B38960C-D696-4875-B223-DEC431E47618}" type="pres">
      <dgm:prSet presAssocID="{D5F33980-C507-4C5A-94FC-802724BDF87F}" presName="bgRect" presStyleLbl="node1" presStyleIdx="2" presStyleCnt="3"/>
      <dgm:spPr/>
    </dgm:pt>
    <dgm:pt modelId="{25CF140E-7722-4F72-A5EC-179CB2DC8AAF}" type="pres">
      <dgm:prSet presAssocID="{D5F33980-C507-4C5A-94FC-802724BDF87F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4C10C6A3-2F94-4B50-B7B8-2F8260CE459F}" type="pres">
      <dgm:prSet presAssocID="{D5F33980-C507-4C5A-94FC-802724BDF87F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05BF4C38-3FB8-4EAC-B5E9-F90EFC9F44AB}" type="presOf" srcId="{2A2E8A0C-FBFD-47E4-AF49-98D41D95CDA4}" destId="{42046174-6534-48A2-8153-4B6F430CC921}" srcOrd="0" destOrd="0" presId="urn:microsoft.com/office/officeart/2005/8/layout/hProcess7"/>
    <dgm:cxn modelId="{C0C3053B-74ED-4ECA-AA0E-1B6483AEAE8E}" srcId="{4A0F4262-E42D-456E-9FEC-2456A17A6C1B}" destId="{DFD6E4E9-1ABB-4177-BC52-4DCA6073E5B3}" srcOrd="0" destOrd="0" parTransId="{E41BF30E-592E-4D42-A0C4-AF578C2CF6D4}" sibTransId="{1914EEC7-9ED2-4F93-9C92-01D35099F634}"/>
    <dgm:cxn modelId="{6349CC62-8681-4712-8B50-45F5C018957C}" type="presOf" srcId="{F24C1649-FD7B-4F3F-8EDD-6B0F591832A2}" destId="{4C10C6A3-2F94-4B50-B7B8-2F8260CE459F}" srcOrd="0" destOrd="1" presId="urn:microsoft.com/office/officeart/2005/8/layout/hProcess7"/>
    <dgm:cxn modelId="{77CAF549-1CA7-4058-B340-F347368BA46F}" type="presOf" srcId="{EDA1006D-6585-425F-8192-66C9D9F50E39}" destId="{021E6F5F-903D-4D15-BB52-8812C209AE25}" srcOrd="0" destOrd="0" presId="urn:microsoft.com/office/officeart/2005/8/layout/hProcess7"/>
    <dgm:cxn modelId="{A4B0B44D-0D57-4E00-A210-9CF5C6FCD71C}" srcId="{4A0F4262-E42D-456E-9FEC-2456A17A6C1B}" destId="{D5F33980-C507-4C5A-94FC-802724BDF87F}" srcOrd="2" destOrd="0" parTransId="{E40F8ADF-0CC4-4890-BB55-E39BD6468361}" sibTransId="{3B83515C-2CA7-4886-9043-BD33618F34C8}"/>
    <dgm:cxn modelId="{574F826E-8427-4A9F-9861-824EA198A088}" type="presOf" srcId="{06AEF5FD-95E3-4181-BCB5-A3B5042D741B}" destId="{2942AB80-FA13-4F13-ACB0-DB82943A1BD0}" srcOrd="1" destOrd="0" presId="urn:microsoft.com/office/officeart/2005/8/layout/hProcess7"/>
    <dgm:cxn modelId="{CA431453-C7CD-49A1-ADA9-ED6E1526A84D}" type="presOf" srcId="{D5F33980-C507-4C5A-94FC-802724BDF87F}" destId="{25CF140E-7722-4F72-A5EC-179CB2DC8AAF}" srcOrd="1" destOrd="0" presId="urn:microsoft.com/office/officeart/2005/8/layout/hProcess7"/>
    <dgm:cxn modelId="{A9A5FB55-52F6-461C-ABE5-4800ED83F4FA}" srcId="{4A0F4262-E42D-456E-9FEC-2456A17A6C1B}" destId="{06AEF5FD-95E3-4181-BCB5-A3B5042D741B}" srcOrd="1" destOrd="0" parTransId="{7FE6EDF2-AD53-4543-A82A-9937519B19BB}" sibTransId="{DBDB8981-F729-4F5D-8829-483838203BC0}"/>
    <dgm:cxn modelId="{16AD9287-153D-45AD-9ACB-67DFF3000DED}" srcId="{D5F33980-C507-4C5A-94FC-802724BDF87F}" destId="{2BDFD404-B52A-429B-9C7D-1F864264911A}" srcOrd="0" destOrd="0" parTransId="{846C8705-5329-472B-AECE-1C58EC785B90}" sibTransId="{EFF80809-1D04-4323-8ED9-3F51880E3D19}"/>
    <dgm:cxn modelId="{2E947B8F-E4FC-4989-9CCC-8549F0660FD0}" type="presOf" srcId="{DFD6E4E9-1ABB-4177-BC52-4DCA6073E5B3}" destId="{48AC1EB3-1BD5-4383-A851-29B6A05D49AE}" srcOrd="1" destOrd="0" presId="urn:microsoft.com/office/officeart/2005/8/layout/hProcess7"/>
    <dgm:cxn modelId="{D8127793-4418-42E0-A5C4-1EA9B2F66223}" type="presOf" srcId="{4A0F4262-E42D-456E-9FEC-2456A17A6C1B}" destId="{6FCD4AEF-0A51-4CFD-A0F8-A386CEF6EB7E}" srcOrd="0" destOrd="0" presId="urn:microsoft.com/office/officeart/2005/8/layout/hProcess7"/>
    <dgm:cxn modelId="{E5240E9E-5B0C-4398-B662-231440F5A732}" type="presOf" srcId="{D5F33980-C507-4C5A-94FC-802724BDF87F}" destId="{5B38960C-D696-4875-B223-DEC431E47618}" srcOrd="0" destOrd="0" presId="urn:microsoft.com/office/officeart/2005/8/layout/hProcess7"/>
    <dgm:cxn modelId="{A0CB239E-3588-4A93-975F-5E9D89A9E939}" type="presOf" srcId="{DFD6E4E9-1ABB-4177-BC52-4DCA6073E5B3}" destId="{E630962B-0F91-4989-8A07-C75F226828E6}" srcOrd="0" destOrd="0" presId="urn:microsoft.com/office/officeart/2005/8/layout/hProcess7"/>
    <dgm:cxn modelId="{AFE4709F-5EB3-45E0-BD5B-13DEE66E11DE}" srcId="{DFD6E4E9-1ABB-4177-BC52-4DCA6073E5B3}" destId="{EDA1006D-6585-425F-8192-66C9D9F50E39}" srcOrd="0" destOrd="0" parTransId="{F4ABC729-24D8-479F-8045-F36FCE0E2479}" sibTransId="{A526FBCC-EA7C-432E-BB2F-0EC719F2FB80}"/>
    <dgm:cxn modelId="{87BEAAC4-D33D-4EEE-B4C3-B8E4BCA0EA11}" type="presOf" srcId="{2BDFD404-B52A-429B-9C7D-1F864264911A}" destId="{4C10C6A3-2F94-4B50-B7B8-2F8260CE459F}" srcOrd="0" destOrd="0" presId="urn:microsoft.com/office/officeart/2005/8/layout/hProcess7"/>
    <dgm:cxn modelId="{F4F59CC5-8E08-46C7-AF14-356F87889203}" type="presOf" srcId="{06AEF5FD-95E3-4181-BCB5-A3B5042D741B}" destId="{16FE4BC0-1339-43FD-88C4-B77F5662C11C}" srcOrd="0" destOrd="0" presId="urn:microsoft.com/office/officeart/2005/8/layout/hProcess7"/>
    <dgm:cxn modelId="{F9E4CBD0-5D0C-44CA-8B23-E70223837217}" type="presOf" srcId="{38BD688D-9C85-4A60-B3CC-CEB79F7C9FC3}" destId="{4C10C6A3-2F94-4B50-B7B8-2F8260CE459F}" srcOrd="0" destOrd="2" presId="urn:microsoft.com/office/officeart/2005/8/layout/hProcess7"/>
    <dgm:cxn modelId="{4E48A5EB-CBE1-44A7-A58E-3AF68CBBBA31}" srcId="{D5F33980-C507-4C5A-94FC-802724BDF87F}" destId="{38BD688D-9C85-4A60-B3CC-CEB79F7C9FC3}" srcOrd="2" destOrd="0" parTransId="{BCA747EA-9760-4AF0-840D-318F56EC270A}" sibTransId="{882042B7-F91E-48F2-8BF7-5D9A1C1B6D33}"/>
    <dgm:cxn modelId="{6FAE90EF-E9C0-4C21-8545-131331E26B77}" srcId="{D5F33980-C507-4C5A-94FC-802724BDF87F}" destId="{F24C1649-FD7B-4F3F-8EDD-6B0F591832A2}" srcOrd="1" destOrd="0" parTransId="{6A78A611-9DBC-493A-B539-3681E2A28473}" sibTransId="{8739D6F9-333E-41CA-96BC-A20AF691DE92}"/>
    <dgm:cxn modelId="{E4B58CF3-CAEC-4954-AE2F-122642820DD3}" srcId="{06AEF5FD-95E3-4181-BCB5-A3B5042D741B}" destId="{2A2E8A0C-FBFD-47E4-AF49-98D41D95CDA4}" srcOrd="0" destOrd="0" parTransId="{7B2824A2-A052-456C-987D-B14FF4B6D288}" sibTransId="{CC6DC3E3-99CA-40D0-ABFB-2C7AC5562C7D}"/>
    <dgm:cxn modelId="{21F41E60-23C5-45F1-B8EE-47F4063F8B29}" type="presParOf" srcId="{6FCD4AEF-0A51-4CFD-A0F8-A386CEF6EB7E}" destId="{A4181084-8D55-4393-BBF4-1E1E1F68D8D8}" srcOrd="0" destOrd="0" presId="urn:microsoft.com/office/officeart/2005/8/layout/hProcess7"/>
    <dgm:cxn modelId="{CFE53841-8FEA-40D3-9F1C-272C96C46FA8}" type="presParOf" srcId="{A4181084-8D55-4393-BBF4-1E1E1F68D8D8}" destId="{E630962B-0F91-4989-8A07-C75F226828E6}" srcOrd="0" destOrd="0" presId="urn:microsoft.com/office/officeart/2005/8/layout/hProcess7"/>
    <dgm:cxn modelId="{421489E9-DE7A-454F-A9B9-0ADBD99CB7A3}" type="presParOf" srcId="{A4181084-8D55-4393-BBF4-1E1E1F68D8D8}" destId="{48AC1EB3-1BD5-4383-A851-29B6A05D49AE}" srcOrd="1" destOrd="0" presId="urn:microsoft.com/office/officeart/2005/8/layout/hProcess7"/>
    <dgm:cxn modelId="{70EAF30D-DE12-4E9E-A4F5-11FB0A0C21B9}" type="presParOf" srcId="{A4181084-8D55-4393-BBF4-1E1E1F68D8D8}" destId="{021E6F5F-903D-4D15-BB52-8812C209AE25}" srcOrd="2" destOrd="0" presId="urn:microsoft.com/office/officeart/2005/8/layout/hProcess7"/>
    <dgm:cxn modelId="{16575D19-7A13-46AB-9127-EDB0D1604018}" type="presParOf" srcId="{6FCD4AEF-0A51-4CFD-A0F8-A386CEF6EB7E}" destId="{1821358F-28BF-49FD-90E9-B1F2754C1418}" srcOrd="1" destOrd="0" presId="urn:microsoft.com/office/officeart/2005/8/layout/hProcess7"/>
    <dgm:cxn modelId="{3A4DA090-A2F7-4321-A540-8A99CBFD92F6}" type="presParOf" srcId="{6FCD4AEF-0A51-4CFD-A0F8-A386CEF6EB7E}" destId="{B80D4665-BFA8-46E7-A5B5-467B1BE97B19}" srcOrd="2" destOrd="0" presId="urn:microsoft.com/office/officeart/2005/8/layout/hProcess7"/>
    <dgm:cxn modelId="{1E7DB901-67B8-4BC6-B3E3-A77A444A5859}" type="presParOf" srcId="{B80D4665-BFA8-46E7-A5B5-467B1BE97B19}" destId="{2F6B89BE-A60C-4ABB-89B1-4D32B00A63B2}" srcOrd="0" destOrd="0" presId="urn:microsoft.com/office/officeart/2005/8/layout/hProcess7"/>
    <dgm:cxn modelId="{EB35CE3E-67B6-4783-9EC3-D7B2D1ED9EAD}" type="presParOf" srcId="{B80D4665-BFA8-46E7-A5B5-467B1BE97B19}" destId="{91C8019F-A129-44D3-8C9D-03F776FEBB71}" srcOrd="1" destOrd="0" presId="urn:microsoft.com/office/officeart/2005/8/layout/hProcess7"/>
    <dgm:cxn modelId="{B18F6656-9D44-4A84-9341-97D109079E1F}" type="presParOf" srcId="{B80D4665-BFA8-46E7-A5B5-467B1BE97B19}" destId="{747022DE-3C51-4859-94F8-A02984BCE92B}" srcOrd="2" destOrd="0" presId="urn:microsoft.com/office/officeart/2005/8/layout/hProcess7"/>
    <dgm:cxn modelId="{F95A9C23-66E8-4960-A35F-6A371CBBAF8C}" type="presParOf" srcId="{6FCD4AEF-0A51-4CFD-A0F8-A386CEF6EB7E}" destId="{785AC5BD-9E9F-4B4C-B7DB-FCE4C3533C84}" srcOrd="3" destOrd="0" presId="urn:microsoft.com/office/officeart/2005/8/layout/hProcess7"/>
    <dgm:cxn modelId="{11E56F08-FC73-414D-9B49-7CDE0455C188}" type="presParOf" srcId="{6FCD4AEF-0A51-4CFD-A0F8-A386CEF6EB7E}" destId="{0E210492-5CFE-4304-928A-523F08DD6052}" srcOrd="4" destOrd="0" presId="urn:microsoft.com/office/officeart/2005/8/layout/hProcess7"/>
    <dgm:cxn modelId="{3D682B3A-C902-40D1-B476-CC430FFC6D11}" type="presParOf" srcId="{0E210492-5CFE-4304-928A-523F08DD6052}" destId="{16FE4BC0-1339-43FD-88C4-B77F5662C11C}" srcOrd="0" destOrd="0" presId="urn:microsoft.com/office/officeart/2005/8/layout/hProcess7"/>
    <dgm:cxn modelId="{83D8B0EC-CD02-4F81-89D4-3138888CF6DE}" type="presParOf" srcId="{0E210492-5CFE-4304-928A-523F08DD6052}" destId="{2942AB80-FA13-4F13-ACB0-DB82943A1BD0}" srcOrd="1" destOrd="0" presId="urn:microsoft.com/office/officeart/2005/8/layout/hProcess7"/>
    <dgm:cxn modelId="{2C7DFA45-AE93-4CAE-9ABF-0381E2861866}" type="presParOf" srcId="{0E210492-5CFE-4304-928A-523F08DD6052}" destId="{42046174-6534-48A2-8153-4B6F430CC921}" srcOrd="2" destOrd="0" presId="urn:microsoft.com/office/officeart/2005/8/layout/hProcess7"/>
    <dgm:cxn modelId="{BBAB2E66-D8C5-462E-9AFB-A84592568F7F}" type="presParOf" srcId="{6FCD4AEF-0A51-4CFD-A0F8-A386CEF6EB7E}" destId="{006535BF-A28B-488D-A4C6-007B05B3BB96}" srcOrd="5" destOrd="0" presId="urn:microsoft.com/office/officeart/2005/8/layout/hProcess7"/>
    <dgm:cxn modelId="{B034211D-2982-4DAF-9DC2-E9F778374F86}" type="presParOf" srcId="{6FCD4AEF-0A51-4CFD-A0F8-A386CEF6EB7E}" destId="{08F30EF1-02AE-4F77-BBD8-82557984405C}" srcOrd="6" destOrd="0" presId="urn:microsoft.com/office/officeart/2005/8/layout/hProcess7"/>
    <dgm:cxn modelId="{2D25F4D0-DBD5-4B3C-9DEB-6A1A94EABED3}" type="presParOf" srcId="{08F30EF1-02AE-4F77-BBD8-82557984405C}" destId="{768EBC22-3583-47BD-8DA1-BA5309978EB4}" srcOrd="0" destOrd="0" presId="urn:microsoft.com/office/officeart/2005/8/layout/hProcess7"/>
    <dgm:cxn modelId="{F5E8EE49-D60F-4A23-86EB-54AC23812D08}" type="presParOf" srcId="{08F30EF1-02AE-4F77-BBD8-82557984405C}" destId="{57D2E08F-845F-47B8-BB58-8B50BEC04FDF}" srcOrd="1" destOrd="0" presId="urn:microsoft.com/office/officeart/2005/8/layout/hProcess7"/>
    <dgm:cxn modelId="{3D1EFE0C-261E-451F-8675-B8E25ACCD158}" type="presParOf" srcId="{08F30EF1-02AE-4F77-BBD8-82557984405C}" destId="{8411D47F-9BA1-4D13-8D63-8308CCA10CBC}" srcOrd="2" destOrd="0" presId="urn:microsoft.com/office/officeart/2005/8/layout/hProcess7"/>
    <dgm:cxn modelId="{A2B502B3-D9E6-4743-B4E9-49A0EB550BDC}" type="presParOf" srcId="{6FCD4AEF-0A51-4CFD-A0F8-A386CEF6EB7E}" destId="{DA90BD7D-E7E7-4B16-995D-EFD0A3AF147D}" srcOrd="7" destOrd="0" presId="urn:microsoft.com/office/officeart/2005/8/layout/hProcess7"/>
    <dgm:cxn modelId="{FC14E9FE-78C3-404E-BE80-53E88F9F25D6}" type="presParOf" srcId="{6FCD4AEF-0A51-4CFD-A0F8-A386CEF6EB7E}" destId="{943C7509-4033-4664-B43E-564D9865198F}" srcOrd="8" destOrd="0" presId="urn:microsoft.com/office/officeart/2005/8/layout/hProcess7"/>
    <dgm:cxn modelId="{49CD3290-DAF1-4D05-96F8-116693B9A174}" type="presParOf" srcId="{943C7509-4033-4664-B43E-564D9865198F}" destId="{5B38960C-D696-4875-B223-DEC431E47618}" srcOrd="0" destOrd="0" presId="urn:microsoft.com/office/officeart/2005/8/layout/hProcess7"/>
    <dgm:cxn modelId="{0E31E2DF-850E-44A7-B06E-5C665E78C2A8}" type="presParOf" srcId="{943C7509-4033-4664-B43E-564D9865198F}" destId="{25CF140E-7722-4F72-A5EC-179CB2DC8AAF}" srcOrd="1" destOrd="0" presId="urn:microsoft.com/office/officeart/2005/8/layout/hProcess7"/>
    <dgm:cxn modelId="{ECE275E2-0E22-44C7-ABB5-5EAA31A6E1F9}" type="presParOf" srcId="{943C7509-4033-4664-B43E-564D9865198F}" destId="{4C10C6A3-2F94-4B50-B7B8-2F8260CE459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C8189-CBBE-4C7E-BFC3-453D0C747E8E}">
      <dsp:nvSpPr>
        <dsp:cNvPr id="0" name=""/>
        <dsp:cNvSpPr/>
      </dsp:nvSpPr>
      <dsp:spPr>
        <a:xfrm>
          <a:off x="0" y="0"/>
          <a:ext cx="15832321" cy="9462051"/>
        </a:xfrm>
        <a:prstGeom prst="roundRect">
          <a:avLst>
            <a:gd name="adj" fmla="val 8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7343603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b="1" kern="1200" dirty="0">
              <a:solidFill>
                <a:schemeClr val="accent4">
                  <a:lumMod val="75000"/>
                </a:schemeClr>
              </a:solidFill>
            </a:rPr>
            <a:t>Добыча</a:t>
          </a:r>
        </a:p>
      </dsp:txBody>
      <dsp:txXfrm>
        <a:off x="235564" y="235564"/>
        <a:ext cx="15361193" cy="8990923"/>
      </dsp:txXfrm>
    </dsp:sp>
    <dsp:sp modelId="{C4434B86-DECB-4303-9A5C-4A1AF4368D2C}">
      <dsp:nvSpPr>
        <dsp:cNvPr id="0" name=""/>
        <dsp:cNvSpPr/>
      </dsp:nvSpPr>
      <dsp:spPr>
        <a:xfrm>
          <a:off x="395808" y="2365512"/>
          <a:ext cx="15040704" cy="6623435"/>
        </a:xfrm>
        <a:prstGeom prst="roundRect">
          <a:avLst>
            <a:gd name="adj" fmla="val 10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4205882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b="1" kern="1200" dirty="0">
              <a:solidFill>
                <a:schemeClr val="accent4">
                  <a:lumMod val="75000"/>
                </a:schemeClr>
              </a:solidFill>
            </a:rPr>
            <a:t>Первичная информация</a:t>
          </a:r>
          <a:r>
            <a:rPr lang="ru-RU" sz="3700" kern="1200" dirty="0"/>
            <a:t>-прямые замеры со скважин, участков, узлов учета</a:t>
          </a:r>
        </a:p>
      </dsp:txBody>
      <dsp:txXfrm>
        <a:off x="599501" y="2569205"/>
        <a:ext cx="14633318" cy="6216049"/>
      </dsp:txXfrm>
    </dsp:sp>
    <dsp:sp modelId="{02B4579C-5D29-4E1E-9A9C-C49110A6B082}">
      <dsp:nvSpPr>
        <dsp:cNvPr id="0" name=""/>
        <dsp:cNvSpPr/>
      </dsp:nvSpPr>
      <dsp:spPr>
        <a:xfrm>
          <a:off x="771825" y="4683715"/>
          <a:ext cx="3008140" cy="1218042"/>
        </a:xfrm>
        <a:prstGeom prst="roundRect">
          <a:avLst>
            <a:gd name="adj" fmla="val 105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Исследования на скважинах</a:t>
          </a:r>
        </a:p>
      </dsp:txBody>
      <dsp:txXfrm>
        <a:off x="809284" y="4721174"/>
        <a:ext cx="2933222" cy="1143124"/>
      </dsp:txXfrm>
    </dsp:sp>
    <dsp:sp modelId="{88A12811-A169-4023-8BB9-9FC7B51571FD}">
      <dsp:nvSpPr>
        <dsp:cNvPr id="0" name=""/>
        <dsp:cNvSpPr/>
      </dsp:nvSpPr>
      <dsp:spPr>
        <a:xfrm>
          <a:off x="771825" y="5977711"/>
          <a:ext cx="3008140" cy="1218042"/>
        </a:xfrm>
        <a:prstGeom prst="roundRect">
          <a:avLst>
            <a:gd name="adj" fmla="val 105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Суточные замеры</a:t>
          </a:r>
        </a:p>
      </dsp:txBody>
      <dsp:txXfrm>
        <a:off x="809284" y="6015170"/>
        <a:ext cx="2933222" cy="1143124"/>
      </dsp:txXfrm>
    </dsp:sp>
    <dsp:sp modelId="{F6490EAC-29A2-4FC5-86DE-41A33A8CD845}">
      <dsp:nvSpPr>
        <dsp:cNvPr id="0" name=""/>
        <dsp:cNvSpPr/>
      </dsp:nvSpPr>
      <dsp:spPr>
        <a:xfrm>
          <a:off x="771825" y="7271707"/>
          <a:ext cx="3008140" cy="1218042"/>
        </a:xfrm>
        <a:prstGeom prst="roundRect">
          <a:avLst>
            <a:gd name="adj" fmla="val 105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Телеметрия</a:t>
          </a:r>
        </a:p>
      </dsp:txBody>
      <dsp:txXfrm>
        <a:off x="809284" y="7309166"/>
        <a:ext cx="2933222" cy="1143124"/>
      </dsp:txXfrm>
    </dsp:sp>
    <dsp:sp modelId="{7C15B318-BF55-41AF-8A50-B70112C744C1}">
      <dsp:nvSpPr>
        <dsp:cNvPr id="0" name=""/>
        <dsp:cNvSpPr/>
      </dsp:nvSpPr>
      <dsp:spPr>
        <a:xfrm>
          <a:off x="4116403" y="4731025"/>
          <a:ext cx="10924301" cy="3784820"/>
        </a:xfrm>
        <a:prstGeom prst="roundRect">
          <a:avLst>
            <a:gd name="adj" fmla="val 10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2136321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b="1" kern="1200" dirty="0">
              <a:solidFill>
                <a:schemeClr val="accent4">
                  <a:lumMod val="75000"/>
                </a:schemeClr>
              </a:solidFill>
            </a:rPr>
            <a:t>Отчеты и рапорты </a:t>
          </a:r>
          <a:r>
            <a:rPr lang="ru-RU" sz="3700" kern="1200" dirty="0"/>
            <a:t>– согласованные расчетные и осредненные показатели за месяц</a:t>
          </a:r>
        </a:p>
      </dsp:txBody>
      <dsp:txXfrm>
        <a:off x="4232799" y="4847421"/>
        <a:ext cx="10691509" cy="3552028"/>
      </dsp:txXfrm>
    </dsp:sp>
    <dsp:sp modelId="{BA0F34A4-993B-4FC4-9377-2799D6A3D51B}">
      <dsp:nvSpPr>
        <dsp:cNvPr id="0" name=""/>
        <dsp:cNvSpPr/>
      </dsp:nvSpPr>
      <dsp:spPr>
        <a:xfrm>
          <a:off x="4389510" y="6434194"/>
          <a:ext cx="5128234" cy="1703169"/>
        </a:xfrm>
        <a:prstGeom prst="roundRect">
          <a:avLst>
            <a:gd name="adj" fmla="val 105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Технологический режим</a:t>
          </a:r>
        </a:p>
      </dsp:txBody>
      <dsp:txXfrm>
        <a:off x="4441888" y="6486572"/>
        <a:ext cx="5023478" cy="1598413"/>
      </dsp:txXfrm>
    </dsp:sp>
    <dsp:sp modelId="{BD60C248-E424-46BF-858E-221023C4B1F7}">
      <dsp:nvSpPr>
        <dsp:cNvPr id="0" name=""/>
        <dsp:cNvSpPr/>
      </dsp:nvSpPr>
      <dsp:spPr>
        <a:xfrm>
          <a:off x="9635095" y="6434194"/>
          <a:ext cx="5128234" cy="1703169"/>
        </a:xfrm>
        <a:prstGeom prst="roundRect">
          <a:avLst>
            <a:gd name="adj" fmla="val 105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Эксплуатационный рапорт</a:t>
          </a:r>
        </a:p>
      </dsp:txBody>
      <dsp:txXfrm>
        <a:off x="9687473" y="6486572"/>
        <a:ext cx="5023478" cy="1598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6E967-0B80-419A-A569-A56CC14A375E}">
      <dsp:nvSpPr>
        <dsp:cNvPr id="0" name=""/>
        <dsp:cNvSpPr/>
      </dsp:nvSpPr>
      <dsp:spPr>
        <a:xfrm rot="5400000">
          <a:off x="8662515" y="-3074043"/>
          <a:ext cx="2559842" cy="935758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Добыча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Дебиты(по скважинам, суммарно)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Закачка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Приемистость( по скважинам, суммарно)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Забойные давления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Пластовые давления (исторически сажаются на устьевые)</a:t>
          </a:r>
        </a:p>
      </dsp:txBody>
      <dsp:txXfrm rot="-5400000">
        <a:off x="5263643" y="449790"/>
        <a:ext cx="9232626" cy="2309920"/>
      </dsp:txXfrm>
    </dsp:sp>
    <dsp:sp modelId="{BEDCD2D3-0864-4741-9CF0-87490B64EA97}">
      <dsp:nvSpPr>
        <dsp:cNvPr id="0" name=""/>
        <dsp:cNvSpPr/>
      </dsp:nvSpPr>
      <dsp:spPr>
        <a:xfrm>
          <a:off x="0" y="4848"/>
          <a:ext cx="5263642" cy="31998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Доступно для анализа</a:t>
          </a:r>
        </a:p>
      </dsp:txBody>
      <dsp:txXfrm>
        <a:off x="156202" y="161050"/>
        <a:ext cx="4951238" cy="2887399"/>
      </dsp:txXfrm>
    </dsp:sp>
    <dsp:sp modelId="{03302CC6-E9B4-40A2-BC61-FFF5FA48A3A5}">
      <dsp:nvSpPr>
        <dsp:cNvPr id="0" name=""/>
        <dsp:cNvSpPr/>
      </dsp:nvSpPr>
      <dsp:spPr>
        <a:xfrm rot="5400000">
          <a:off x="8662515" y="285749"/>
          <a:ext cx="2559842" cy="9357587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Газовый фактор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Водонефтяной фактор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 err="1">
              <a:latin typeface="+mn-lt"/>
            </a:rPr>
            <a:t>Обводненность</a:t>
          </a:r>
          <a:endParaRPr lang="ru-RU" sz="2400" kern="1200" dirty="0">
            <a:latin typeface="+mn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Коэффициент эксплуатации</a:t>
          </a:r>
        </a:p>
      </dsp:txBody>
      <dsp:txXfrm rot="-5400000">
        <a:off x="5263643" y="3809583"/>
        <a:ext cx="9232626" cy="2309920"/>
      </dsp:txXfrm>
    </dsp:sp>
    <dsp:sp modelId="{63B2856D-B415-40EC-A96A-96B3C955D837}">
      <dsp:nvSpPr>
        <dsp:cNvPr id="0" name=""/>
        <dsp:cNvSpPr/>
      </dsp:nvSpPr>
      <dsp:spPr>
        <a:xfrm>
          <a:off x="0" y="3364641"/>
          <a:ext cx="5263642" cy="31998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Можно рассчитать</a:t>
          </a:r>
        </a:p>
      </dsp:txBody>
      <dsp:txXfrm>
        <a:off x="156202" y="3520843"/>
        <a:ext cx="4951238" cy="2887399"/>
      </dsp:txXfrm>
    </dsp:sp>
    <dsp:sp modelId="{B06C77D6-1E3D-4154-940F-27351613B55A}">
      <dsp:nvSpPr>
        <dsp:cNvPr id="0" name=""/>
        <dsp:cNvSpPr/>
      </dsp:nvSpPr>
      <dsp:spPr>
        <a:xfrm rot="5400000">
          <a:off x="8662515" y="3645543"/>
          <a:ext cx="2559842" cy="9357587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Дебиты средние(месторождение</a:t>
          </a:r>
          <a:r>
            <a:rPr lang="en-US" sz="2400" kern="1200" dirty="0">
              <a:latin typeface="+mn-lt"/>
            </a:rPr>
            <a:t>, </a:t>
          </a:r>
          <a:r>
            <a:rPr lang="ru-RU" sz="2400" kern="1200" dirty="0">
              <a:latin typeface="+mn-lt"/>
            </a:rPr>
            <a:t>участок)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Компенсация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Фонд скважин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Коэффициент использования фонда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+mn-lt"/>
            </a:rPr>
            <a:t>Плотность флюида</a:t>
          </a:r>
        </a:p>
      </dsp:txBody>
      <dsp:txXfrm rot="-5400000">
        <a:off x="5263643" y="7169377"/>
        <a:ext cx="9232626" cy="2309920"/>
      </dsp:txXfrm>
    </dsp:sp>
    <dsp:sp modelId="{18986920-8446-49C2-A75F-72B1393B1927}">
      <dsp:nvSpPr>
        <dsp:cNvPr id="0" name=""/>
        <dsp:cNvSpPr/>
      </dsp:nvSpPr>
      <dsp:spPr>
        <a:xfrm>
          <a:off x="0" y="6724435"/>
          <a:ext cx="5263642" cy="31998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Не доступно</a:t>
          </a:r>
        </a:p>
      </dsp:txBody>
      <dsp:txXfrm>
        <a:off x="156202" y="6880637"/>
        <a:ext cx="4951238" cy="28873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2F75A-C6AD-4DB6-8848-47CFD329F001}">
      <dsp:nvSpPr>
        <dsp:cNvPr id="0" name=""/>
        <dsp:cNvSpPr/>
      </dsp:nvSpPr>
      <dsp:spPr>
        <a:xfrm rot="5400000">
          <a:off x="10537597" y="-2196865"/>
          <a:ext cx="7087406" cy="132529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kern="1200" dirty="0"/>
            <a:t>Мероприятия на скважинах, ремонты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kern="1200" dirty="0"/>
            <a:t>Дела скважин и документы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kern="1200" dirty="0"/>
            <a:t>Интерпретация гидродинамических исследований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kern="1200" dirty="0"/>
            <a:t>Изменения физико-химических флюида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kern="1200" dirty="0"/>
            <a:t>Изменения конструкции и лифта скважин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kern="1200" dirty="0"/>
            <a:t>Эффективность ГТМ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kern="1200" dirty="0"/>
            <a:t>Замеры уровней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kern="1200" dirty="0"/>
            <a:t>Состояние и статус скважины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kern="1200" dirty="0"/>
            <a:t>Содержание взвешенных частиц и </a:t>
          </a:r>
          <a:r>
            <a:rPr lang="ru-RU" sz="3200" kern="1200" dirty="0" err="1"/>
            <a:t>мех.примесей</a:t>
          </a:r>
          <a:endParaRPr lang="ru-RU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kern="1200" dirty="0"/>
            <a:t>Режимы работы оборудования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200" kern="1200" dirty="0"/>
            <a:t>Качество цементирования</a:t>
          </a:r>
        </a:p>
      </dsp:txBody>
      <dsp:txXfrm rot="-5400000">
        <a:off x="7454807" y="1231904"/>
        <a:ext cx="12907009" cy="6395448"/>
      </dsp:txXfrm>
    </dsp:sp>
    <dsp:sp modelId="{B39BDD5B-0DE0-4AEA-B499-9FC4FCC9FE3B}">
      <dsp:nvSpPr>
        <dsp:cNvPr id="0" name=""/>
        <dsp:cNvSpPr/>
      </dsp:nvSpPr>
      <dsp:spPr>
        <a:xfrm>
          <a:off x="0" y="0"/>
          <a:ext cx="7454806" cy="885925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b="1" kern="1200" dirty="0"/>
            <a:t>Часть данных не представлена в перечне доступной для загрузки информации</a:t>
          </a:r>
          <a:endParaRPr lang="ru-RU" sz="4800" kern="1200" dirty="0"/>
        </a:p>
      </dsp:txBody>
      <dsp:txXfrm>
        <a:off x="363914" y="363914"/>
        <a:ext cx="6726978" cy="8131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4DAD0-7084-4917-B4C1-0F8CD56CA66C}">
      <dsp:nvSpPr>
        <dsp:cNvPr id="0" name=""/>
        <dsp:cNvSpPr/>
      </dsp:nvSpPr>
      <dsp:spPr>
        <a:xfrm>
          <a:off x="3806" y="0"/>
          <a:ext cx="8117334" cy="16772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Загрузка данных в таблицы ДМ</a:t>
          </a:r>
        </a:p>
      </dsp:txBody>
      <dsp:txXfrm>
        <a:off x="52930" y="49124"/>
        <a:ext cx="8019086" cy="1578968"/>
      </dsp:txXfrm>
    </dsp:sp>
    <dsp:sp modelId="{24CD6252-7BE4-4612-BF93-7AD01629BB7A}">
      <dsp:nvSpPr>
        <dsp:cNvPr id="0" name=""/>
        <dsp:cNvSpPr/>
      </dsp:nvSpPr>
      <dsp:spPr>
        <a:xfrm>
          <a:off x="8932874" y="0"/>
          <a:ext cx="1720874" cy="1677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300" kern="1200"/>
        </a:p>
      </dsp:txBody>
      <dsp:txXfrm>
        <a:off x="8932874" y="335443"/>
        <a:ext cx="1217709" cy="1006330"/>
      </dsp:txXfrm>
    </dsp:sp>
    <dsp:sp modelId="{10F90765-976F-422C-985F-6BF0A0932C54}">
      <dsp:nvSpPr>
        <dsp:cNvPr id="0" name=""/>
        <dsp:cNvSpPr/>
      </dsp:nvSpPr>
      <dsp:spPr>
        <a:xfrm>
          <a:off x="11368074" y="0"/>
          <a:ext cx="8117334" cy="16772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Визуализация с помощью пользовательских графиков</a:t>
          </a:r>
        </a:p>
      </dsp:txBody>
      <dsp:txXfrm>
        <a:off x="11417198" y="49124"/>
        <a:ext cx="8019086" cy="15789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57AEA-91A6-48E1-8C09-20E26331D612}">
      <dsp:nvSpPr>
        <dsp:cNvPr id="0" name=""/>
        <dsp:cNvSpPr/>
      </dsp:nvSpPr>
      <dsp:spPr>
        <a:xfrm>
          <a:off x="5972948" y="0"/>
          <a:ext cx="3764196" cy="2091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/>
            <a:t>Анализ </a:t>
          </a:r>
        </a:p>
      </dsp:txBody>
      <dsp:txXfrm>
        <a:off x="6034198" y="61250"/>
        <a:ext cx="3641696" cy="1968720"/>
      </dsp:txXfrm>
    </dsp:sp>
    <dsp:sp modelId="{DA0298E2-8EA7-4AD4-8A6B-149F9CD7D868}">
      <dsp:nvSpPr>
        <dsp:cNvPr id="0" name=""/>
        <dsp:cNvSpPr/>
      </dsp:nvSpPr>
      <dsp:spPr>
        <a:xfrm rot="5400000">
          <a:off x="7462943" y="2143501"/>
          <a:ext cx="784207" cy="941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>
            <a:solidFill>
              <a:schemeClr val="bg1"/>
            </a:solidFill>
          </a:endParaRPr>
        </a:p>
      </dsp:txBody>
      <dsp:txXfrm rot="-5400000">
        <a:off x="7572732" y="2221922"/>
        <a:ext cx="564629" cy="548945"/>
      </dsp:txXfrm>
    </dsp:sp>
    <dsp:sp modelId="{2EC1740F-E474-4C30-B9B1-F8206B288E3A}">
      <dsp:nvSpPr>
        <dsp:cNvPr id="0" name=""/>
        <dsp:cNvSpPr/>
      </dsp:nvSpPr>
      <dsp:spPr>
        <a:xfrm>
          <a:off x="5972948" y="3136830"/>
          <a:ext cx="3764196" cy="20912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/>
            <a:t>Модель</a:t>
          </a:r>
        </a:p>
      </dsp:txBody>
      <dsp:txXfrm>
        <a:off x="6034198" y="3198080"/>
        <a:ext cx="3641696" cy="1968720"/>
      </dsp:txXfrm>
    </dsp:sp>
    <dsp:sp modelId="{546944F1-9CED-46EF-8280-86715F941EF8}">
      <dsp:nvSpPr>
        <dsp:cNvPr id="0" name=""/>
        <dsp:cNvSpPr/>
      </dsp:nvSpPr>
      <dsp:spPr>
        <a:xfrm rot="5400000">
          <a:off x="7462943" y="5280331"/>
          <a:ext cx="784207" cy="941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>
            <a:solidFill>
              <a:schemeClr val="bg1"/>
            </a:solidFill>
          </a:endParaRPr>
        </a:p>
      </dsp:txBody>
      <dsp:txXfrm rot="-5400000">
        <a:off x="7572732" y="5358752"/>
        <a:ext cx="564629" cy="548945"/>
      </dsp:txXfrm>
    </dsp:sp>
    <dsp:sp modelId="{563560BF-F70C-4DE9-8A4C-ECEB34E08152}">
      <dsp:nvSpPr>
        <dsp:cNvPr id="0" name=""/>
        <dsp:cNvSpPr/>
      </dsp:nvSpPr>
      <dsp:spPr>
        <a:xfrm>
          <a:off x="5972948" y="6273661"/>
          <a:ext cx="3764196" cy="20912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Excel</a:t>
          </a:r>
          <a:endParaRPr lang="ru-RU" sz="6500" kern="1200" dirty="0"/>
        </a:p>
      </dsp:txBody>
      <dsp:txXfrm>
        <a:off x="6034198" y="6334911"/>
        <a:ext cx="3641696" cy="19687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AA7AC-FBE7-48E2-9888-234C1C8EEF99}">
      <dsp:nvSpPr>
        <dsp:cNvPr id="0" name=""/>
        <dsp:cNvSpPr/>
      </dsp:nvSpPr>
      <dsp:spPr>
        <a:xfrm>
          <a:off x="0" y="0"/>
          <a:ext cx="11205416" cy="1851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0 мерные модели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Материальный баланс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CRM</a:t>
          </a:r>
          <a:endParaRPr lang="ru-RU" sz="1700" kern="1200" dirty="0"/>
        </a:p>
      </dsp:txBody>
      <dsp:txXfrm>
        <a:off x="2426224" y="0"/>
        <a:ext cx="8779192" cy="1851414"/>
      </dsp:txXfrm>
    </dsp:sp>
    <dsp:sp modelId="{D4CCDA78-D385-4593-99AF-227B19842A10}">
      <dsp:nvSpPr>
        <dsp:cNvPr id="0" name=""/>
        <dsp:cNvSpPr/>
      </dsp:nvSpPr>
      <dsp:spPr>
        <a:xfrm>
          <a:off x="185141" y="185141"/>
          <a:ext cx="2241083" cy="14811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6C9A542-8EFD-469B-8DD4-69097A8ACAEB}">
      <dsp:nvSpPr>
        <dsp:cNvPr id="0" name=""/>
        <dsp:cNvSpPr/>
      </dsp:nvSpPr>
      <dsp:spPr>
        <a:xfrm>
          <a:off x="0" y="1940855"/>
          <a:ext cx="11205416" cy="1851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Аналитические и эмпирические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Корреляции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Геолого-статистические модели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Кривые падения добычи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Модель скважины</a:t>
          </a:r>
        </a:p>
      </dsp:txBody>
      <dsp:txXfrm>
        <a:off x="2426224" y="1940855"/>
        <a:ext cx="8779192" cy="1851414"/>
      </dsp:txXfrm>
    </dsp:sp>
    <dsp:sp modelId="{68415AE6-824A-4E05-970E-CEB4441C2B19}">
      <dsp:nvSpPr>
        <dsp:cNvPr id="0" name=""/>
        <dsp:cNvSpPr/>
      </dsp:nvSpPr>
      <dsp:spPr>
        <a:xfrm>
          <a:off x="185141" y="2221696"/>
          <a:ext cx="2241083" cy="14811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7A3C0F9-D07C-4DCA-9166-A14DF6D1A399}">
      <dsp:nvSpPr>
        <dsp:cNvPr id="0" name=""/>
        <dsp:cNvSpPr/>
      </dsp:nvSpPr>
      <dsp:spPr>
        <a:xfrm>
          <a:off x="0" y="4073110"/>
          <a:ext cx="11205416" cy="1851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2</a:t>
          </a:r>
          <a:r>
            <a:rPr lang="en-US" sz="2200" kern="1200" dirty="0"/>
            <a:t>D </a:t>
          </a:r>
          <a:r>
            <a:rPr lang="ru-RU" sz="2200" kern="1200" dirty="0"/>
            <a:t>модели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Линии тока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Прокси-модели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Модель наземной сети</a:t>
          </a:r>
        </a:p>
      </dsp:txBody>
      <dsp:txXfrm>
        <a:off x="2426224" y="4073110"/>
        <a:ext cx="8779192" cy="1851414"/>
      </dsp:txXfrm>
    </dsp:sp>
    <dsp:sp modelId="{64EE9318-A4C0-458D-A1E4-74D2136A8192}">
      <dsp:nvSpPr>
        <dsp:cNvPr id="0" name=""/>
        <dsp:cNvSpPr/>
      </dsp:nvSpPr>
      <dsp:spPr>
        <a:xfrm>
          <a:off x="185141" y="4258252"/>
          <a:ext cx="2241083" cy="14811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647916A-0C7C-4B1A-A436-FC6EEADE5704}">
      <dsp:nvSpPr>
        <dsp:cNvPr id="0" name=""/>
        <dsp:cNvSpPr/>
      </dsp:nvSpPr>
      <dsp:spPr>
        <a:xfrm>
          <a:off x="0" y="5959720"/>
          <a:ext cx="11205416" cy="1851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3D </a:t>
          </a:r>
          <a:r>
            <a:rPr lang="ru-RU" sz="2200" kern="1200" dirty="0"/>
            <a:t>модели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Проектные документы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Полномасштабные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Секторные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Имитационные</a:t>
          </a:r>
        </a:p>
      </dsp:txBody>
      <dsp:txXfrm>
        <a:off x="2426224" y="5959720"/>
        <a:ext cx="8779192" cy="1851414"/>
      </dsp:txXfrm>
    </dsp:sp>
    <dsp:sp modelId="{F1137E76-7FA3-4F34-A148-2D815568C780}">
      <dsp:nvSpPr>
        <dsp:cNvPr id="0" name=""/>
        <dsp:cNvSpPr/>
      </dsp:nvSpPr>
      <dsp:spPr>
        <a:xfrm>
          <a:off x="185141" y="6294807"/>
          <a:ext cx="2241083" cy="14811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4CE5EB-67C8-43A5-B4F1-F240881446E1}">
      <dsp:nvSpPr>
        <dsp:cNvPr id="0" name=""/>
        <dsp:cNvSpPr/>
      </dsp:nvSpPr>
      <dsp:spPr>
        <a:xfrm>
          <a:off x="0" y="8146221"/>
          <a:ext cx="11205416" cy="1851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Интегрированные модели</a:t>
          </a:r>
        </a:p>
      </dsp:txBody>
      <dsp:txXfrm>
        <a:off x="2426224" y="8146221"/>
        <a:ext cx="8779192" cy="1851414"/>
      </dsp:txXfrm>
    </dsp:sp>
    <dsp:sp modelId="{AA2E4E22-F21D-4A0C-902E-4DAE3BD69689}">
      <dsp:nvSpPr>
        <dsp:cNvPr id="0" name=""/>
        <dsp:cNvSpPr/>
      </dsp:nvSpPr>
      <dsp:spPr>
        <a:xfrm>
          <a:off x="185141" y="8331363"/>
          <a:ext cx="2241083" cy="14811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0962B-0F91-4989-8A07-C75F226828E6}">
      <dsp:nvSpPr>
        <dsp:cNvPr id="0" name=""/>
        <dsp:cNvSpPr/>
      </dsp:nvSpPr>
      <dsp:spPr>
        <a:xfrm>
          <a:off x="1712" y="0"/>
          <a:ext cx="7369406" cy="594129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0302" rIns="16891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b="1" kern="1200" dirty="0"/>
            <a:t>БАЗЫ</a:t>
          </a:r>
        </a:p>
      </dsp:txBody>
      <dsp:txXfrm rot="16200000">
        <a:off x="-1697278" y="1698991"/>
        <a:ext cx="4871863" cy="1473881"/>
      </dsp:txXfrm>
    </dsp:sp>
    <dsp:sp modelId="{021E6F5F-903D-4D15-BB52-8812C209AE25}">
      <dsp:nvSpPr>
        <dsp:cNvPr id="0" name=""/>
        <dsp:cNvSpPr/>
      </dsp:nvSpPr>
      <dsp:spPr>
        <a:xfrm>
          <a:off x="1475593" y="0"/>
          <a:ext cx="5490207" cy="59412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Пустая база данных с настроенной эффективной структурой данных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Объединение технологической и геологической информации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Есть инструментарий, позволяющий оперативно и гибко подгружать большинство данных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Есть предобработки и проверки данных</a:t>
          </a:r>
        </a:p>
      </dsp:txBody>
      <dsp:txXfrm>
        <a:off x="1475593" y="0"/>
        <a:ext cx="5490207" cy="5941297"/>
      </dsp:txXfrm>
    </dsp:sp>
    <dsp:sp modelId="{16FE4BC0-1339-43FD-88C4-B77F5662C11C}">
      <dsp:nvSpPr>
        <dsp:cNvPr id="0" name=""/>
        <dsp:cNvSpPr/>
      </dsp:nvSpPr>
      <dsp:spPr>
        <a:xfrm>
          <a:off x="7629047" y="0"/>
          <a:ext cx="7369406" cy="594129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0302" rIns="16891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b="1" kern="1200" dirty="0"/>
            <a:t>ИНСТРУМЕНТАРИЙ</a:t>
          </a:r>
        </a:p>
      </dsp:txBody>
      <dsp:txXfrm rot="16200000">
        <a:off x="5930056" y="1698991"/>
        <a:ext cx="4871863" cy="1473881"/>
      </dsp:txXfrm>
    </dsp:sp>
    <dsp:sp modelId="{91C8019F-A129-44D3-8C9D-03F776FEBB71}">
      <dsp:nvSpPr>
        <dsp:cNvPr id="0" name=""/>
        <dsp:cNvSpPr/>
      </dsp:nvSpPr>
      <dsp:spPr>
        <a:xfrm rot="5400000">
          <a:off x="7229199" y="4542073"/>
          <a:ext cx="873390" cy="110541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46174-6534-48A2-8153-4B6F430CC921}">
      <dsp:nvSpPr>
        <dsp:cNvPr id="0" name=""/>
        <dsp:cNvSpPr/>
      </dsp:nvSpPr>
      <dsp:spPr>
        <a:xfrm>
          <a:off x="9102929" y="0"/>
          <a:ext cx="5490207" cy="59412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Гибкая настройка анализа разработки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Короткое время настройки, понятная терминология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Низкие требования к ресурсам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Наличие простых моделей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Настройка отчетных материалов и шаблонов</a:t>
          </a:r>
        </a:p>
      </dsp:txBody>
      <dsp:txXfrm>
        <a:off x="9102929" y="0"/>
        <a:ext cx="5490207" cy="5941297"/>
      </dsp:txXfrm>
    </dsp:sp>
    <dsp:sp modelId="{5B38960C-D696-4875-B223-DEC431E47618}">
      <dsp:nvSpPr>
        <dsp:cNvPr id="0" name=""/>
        <dsp:cNvSpPr/>
      </dsp:nvSpPr>
      <dsp:spPr>
        <a:xfrm>
          <a:off x="15256383" y="0"/>
          <a:ext cx="7369406" cy="594129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3444" rIns="16002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1" kern="1200" dirty="0"/>
            <a:t>РЕШЕНИЯ ПОЛЬЗОВАТЕЛЕЙ</a:t>
          </a:r>
        </a:p>
      </dsp:txBody>
      <dsp:txXfrm rot="16200000">
        <a:off x="13557392" y="1698991"/>
        <a:ext cx="4871863" cy="1473881"/>
      </dsp:txXfrm>
    </dsp:sp>
    <dsp:sp modelId="{57D2E08F-845F-47B8-BB58-8B50BEC04FDF}">
      <dsp:nvSpPr>
        <dsp:cNvPr id="0" name=""/>
        <dsp:cNvSpPr/>
      </dsp:nvSpPr>
      <dsp:spPr>
        <a:xfrm rot="5400000">
          <a:off x="14856535" y="4542073"/>
          <a:ext cx="873390" cy="110541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0C6A3-2F94-4B50-B7B8-2F8260CE459F}">
      <dsp:nvSpPr>
        <dsp:cNvPr id="0" name=""/>
        <dsp:cNvSpPr/>
      </dsp:nvSpPr>
      <dsp:spPr>
        <a:xfrm>
          <a:off x="16730264" y="0"/>
          <a:ext cx="5490207" cy="59412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2900" kern="1200" dirty="0"/>
            <a:t>Использование базы как инструмента </a:t>
          </a:r>
          <a:r>
            <a:rPr lang="ru-RU" sz="2900" kern="1200" dirty="0" err="1"/>
            <a:t>препроцессинга</a:t>
          </a:r>
          <a:r>
            <a:rPr lang="ru-RU" sz="2900" kern="1200" dirty="0"/>
            <a:t> (</a:t>
          </a:r>
          <a:r>
            <a:rPr lang="ru-RU" sz="2900" kern="1200" dirty="0" err="1"/>
            <a:t>подгрузка</a:t>
          </a:r>
          <a:r>
            <a:rPr lang="ru-RU" sz="2900" kern="1200" dirty="0"/>
            <a:t> и преобразование данных добычи, давлений, перфораций)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2900" kern="1200" dirty="0"/>
            <a:t>Использование для анализа разработки месторождений при принятии решений проведения ГТМ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2900" kern="1200" dirty="0"/>
            <a:t>Хранение прогнозов и база сценариев разработки</a:t>
          </a:r>
        </a:p>
      </dsp:txBody>
      <dsp:txXfrm>
        <a:off x="16730264" y="0"/>
        <a:ext cx="5490207" cy="5941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5BAE9A2E-B72B-44F2-B88D-88A6E2ED8573}" type="datetimeFigureOut">
              <a:rPr lang="ru-RU" smtClean="0"/>
              <a:pPr/>
              <a:t>01.08.2023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559D3FB3-B15B-4FC4-BCD7-8196300E656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8594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9277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3FB3-B15B-4FC4-BCD7-8196300E6569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154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240852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319994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82799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6505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2280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3FB3-B15B-4FC4-BCD7-8196300E6569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612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3FB3-B15B-4FC4-BCD7-8196300E6569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0860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3FB3-B15B-4FC4-BCD7-8196300E6569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99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3FB3-B15B-4FC4-BCD7-8196300E6569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4533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3FB3-B15B-4FC4-BCD7-8196300E6569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4947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9777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hyperlink" Target="mailto:tnavigator@rfdyn.ru" TargetMode="External"/><Relationship Id="rId2" Type="http://schemas.openxmlformats.org/officeDocument/2006/relationships/hyperlink" Target="https://www.rfdyn.ru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1" name="Group 4">
            <a:extLst>
              <a:ext uri="{FF2B5EF4-FFF2-40B4-BE49-F238E27FC236}">
                <a16:creationId xmlns:a16="http://schemas.microsoft.com/office/drawing/2014/main" id="{533DA44A-7AAC-0195-3533-0241CAAB1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863589" y="1212852"/>
            <a:ext cx="9323442" cy="8433360"/>
            <a:chOff x="5428" y="382"/>
            <a:chExt cx="1875" cy="1696"/>
          </a:xfrm>
          <a:solidFill>
            <a:schemeClr val="accent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A699CA4-51E0-9114-667E-86461A433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28" y="382"/>
              <a:ext cx="1875" cy="1696"/>
            </a:xfrm>
            <a:custGeom>
              <a:avLst/>
              <a:gdLst>
                <a:gd name="T0" fmla="*/ 1 w 2743"/>
                <a:gd name="T1" fmla="*/ 2456 h 2460"/>
                <a:gd name="T2" fmla="*/ 159 w 2743"/>
                <a:gd name="T3" fmla="*/ 1624 h 2460"/>
                <a:gd name="T4" fmla="*/ 435 w 2743"/>
                <a:gd name="T5" fmla="*/ 1214 h 2460"/>
                <a:gd name="T6" fmla="*/ 193 w 2743"/>
                <a:gd name="T7" fmla="*/ 767 h 2460"/>
                <a:gd name="T8" fmla="*/ 118 w 2743"/>
                <a:gd name="T9" fmla="*/ 102 h 2460"/>
                <a:gd name="T10" fmla="*/ 121 w 2743"/>
                <a:gd name="T11" fmla="*/ 99 h 2460"/>
                <a:gd name="T12" fmla="*/ 866 w 2743"/>
                <a:gd name="T13" fmla="*/ 84 h 2460"/>
                <a:gd name="T14" fmla="*/ 1366 w 2743"/>
                <a:gd name="T15" fmla="*/ 315 h 2460"/>
                <a:gd name="T16" fmla="*/ 1964 w 2743"/>
                <a:gd name="T17" fmla="*/ 49 h 2460"/>
                <a:gd name="T18" fmla="*/ 2623 w 2743"/>
                <a:gd name="T19" fmla="*/ 131 h 2460"/>
                <a:gd name="T20" fmla="*/ 2515 w 2743"/>
                <a:gd name="T21" fmla="*/ 355 h 2460"/>
                <a:gd name="T22" fmla="*/ 2527 w 2743"/>
                <a:gd name="T23" fmla="*/ 948 h 2460"/>
                <a:gd name="T24" fmla="*/ 2563 w 2743"/>
                <a:gd name="T25" fmla="*/ 1500 h 2460"/>
                <a:gd name="T26" fmla="*/ 2617 w 2743"/>
                <a:gd name="T27" fmla="*/ 2150 h 2460"/>
                <a:gd name="T28" fmla="*/ 2743 w 2743"/>
                <a:gd name="T29" fmla="*/ 2390 h 2460"/>
                <a:gd name="T30" fmla="*/ 2264 w 2743"/>
                <a:gd name="T31" fmla="*/ 2361 h 2460"/>
                <a:gd name="T32" fmla="*/ 1614 w 2743"/>
                <a:gd name="T33" fmla="*/ 2258 h 2460"/>
                <a:gd name="T34" fmla="*/ 1357 w 2743"/>
                <a:gd name="T35" fmla="*/ 2176 h 2460"/>
                <a:gd name="T36" fmla="*/ 910 w 2743"/>
                <a:gd name="T37" fmla="*/ 2367 h 2460"/>
                <a:gd name="T38" fmla="*/ 7 w 2743"/>
                <a:gd name="T39" fmla="*/ 2460 h 2460"/>
                <a:gd name="T40" fmla="*/ 124 w 2743"/>
                <a:gd name="T41" fmla="*/ 105 h 2460"/>
                <a:gd name="T42" fmla="*/ 197 w 2743"/>
                <a:gd name="T43" fmla="*/ 767 h 2460"/>
                <a:gd name="T44" fmla="*/ 441 w 2743"/>
                <a:gd name="T45" fmla="*/ 1216 h 2460"/>
                <a:gd name="T46" fmla="*/ 165 w 2743"/>
                <a:gd name="T47" fmla="*/ 1627 h 2460"/>
                <a:gd name="T48" fmla="*/ 8 w 2743"/>
                <a:gd name="T49" fmla="*/ 2455 h 2460"/>
                <a:gd name="T50" fmla="*/ 906 w 2743"/>
                <a:gd name="T51" fmla="*/ 2362 h 2460"/>
                <a:gd name="T52" fmla="*/ 1358 w 2743"/>
                <a:gd name="T53" fmla="*/ 2172 h 2460"/>
                <a:gd name="T54" fmla="*/ 1798 w 2743"/>
                <a:gd name="T55" fmla="*/ 2328 h 2460"/>
                <a:gd name="T56" fmla="*/ 2732 w 2743"/>
                <a:gd name="T57" fmla="*/ 2384 h 2460"/>
                <a:gd name="T58" fmla="*/ 2448 w 2743"/>
                <a:gd name="T59" fmla="*/ 1715 h 2460"/>
                <a:gd name="T60" fmla="*/ 2664 w 2743"/>
                <a:gd name="T61" fmla="*/ 1260 h 2460"/>
                <a:gd name="T62" fmla="*/ 2393 w 2743"/>
                <a:gd name="T63" fmla="*/ 734 h 2460"/>
                <a:gd name="T64" fmla="*/ 2616 w 2743"/>
                <a:gd name="T65" fmla="*/ 134 h 2460"/>
                <a:gd name="T66" fmla="*/ 1707 w 2743"/>
                <a:gd name="T67" fmla="*/ 182 h 2460"/>
                <a:gd name="T68" fmla="*/ 1082 w 2743"/>
                <a:gd name="T69" fmla="*/ 199 h 2460"/>
                <a:gd name="T70" fmla="*/ 355 w 2743"/>
                <a:gd name="T71" fmla="*/ 88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43" h="2460">
                  <a:moveTo>
                    <a:pt x="0" y="2460"/>
                  </a:moveTo>
                  <a:cubicBezTo>
                    <a:pt x="1" y="2456"/>
                    <a:pt x="1" y="2456"/>
                    <a:pt x="1" y="2456"/>
                  </a:cubicBezTo>
                  <a:cubicBezTo>
                    <a:pt x="58" y="2320"/>
                    <a:pt x="70" y="2176"/>
                    <a:pt x="82" y="2035"/>
                  </a:cubicBezTo>
                  <a:cubicBezTo>
                    <a:pt x="93" y="1896"/>
                    <a:pt x="104" y="1754"/>
                    <a:pt x="159" y="1624"/>
                  </a:cubicBezTo>
                  <a:cubicBezTo>
                    <a:pt x="186" y="1560"/>
                    <a:pt x="239" y="1505"/>
                    <a:pt x="292" y="1453"/>
                  </a:cubicBezTo>
                  <a:cubicBezTo>
                    <a:pt x="363" y="1379"/>
                    <a:pt x="432" y="1311"/>
                    <a:pt x="435" y="1214"/>
                  </a:cubicBezTo>
                  <a:cubicBezTo>
                    <a:pt x="438" y="1117"/>
                    <a:pt x="372" y="1032"/>
                    <a:pt x="307" y="949"/>
                  </a:cubicBezTo>
                  <a:cubicBezTo>
                    <a:pt x="262" y="891"/>
                    <a:pt x="216" y="831"/>
                    <a:pt x="193" y="767"/>
                  </a:cubicBezTo>
                  <a:cubicBezTo>
                    <a:pt x="139" y="615"/>
                    <a:pt x="132" y="423"/>
                    <a:pt x="127" y="253"/>
                  </a:cubicBezTo>
                  <a:cubicBezTo>
                    <a:pt x="124" y="201"/>
                    <a:pt x="121" y="150"/>
                    <a:pt x="118" y="102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92" y="98"/>
                    <a:pt x="270" y="91"/>
                    <a:pt x="354" y="83"/>
                  </a:cubicBezTo>
                  <a:cubicBezTo>
                    <a:pt x="534" y="65"/>
                    <a:pt x="720" y="49"/>
                    <a:pt x="866" y="84"/>
                  </a:cubicBezTo>
                  <a:cubicBezTo>
                    <a:pt x="947" y="105"/>
                    <a:pt x="1017" y="150"/>
                    <a:pt x="1085" y="196"/>
                  </a:cubicBezTo>
                  <a:cubicBezTo>
                    <a:pt x="1171" y="253"/>
                    <a:pt x="1258" y="312"/>
                    <a:pt x="1366" y="315"/>
                  </a:cubicBezTo>
                  <a:cubicBezTo>
                    <a:pt x="1489" y="319"/>
                    <a:pt x="1599" y="248"/>
                    <a:pt x="1705" y="178"/>
                  </a:cubicBezTo>
                  <a:cubicBezTo>
                    <a:pt x="1788" y="125"/>
                    <a:pt x="1874" y="69"/>
                    <a:pt x="1964" y="49"/>
                  </a:cubicBezTo>
                  <a:cubicBezTo>
                    <a:pt x="2188" y="0"/>
                    <a:pt x="2523" y="98"/>
                    <a:pt x="2620" y="130"/>
                  </a:cubicBezTo>
                  <a:cubicBezTo>
                    <a:pt x="2623" y="131"/>
                    <a:pt x="2623" y="131"/>
                    <a:pt x="2623" y="131"/>
                  </a:cubicBezTo>
                  <a:cubicBezTo>
                    <a:pt x="2623" y="134"/>
                    <a:pt x="2623" y="134"/>
                    <a:pt x="2623" y="134"/>
                  </a:cubicBezTo>
                  <a:cubicBezTo>
                    <a:pt x="2603" y="206"/>
                    <a:pt x="2561" y="279"/>
                    <a:pt x="2515" y="355"/>
                  </a:cubicBezTo>
                  <a:cubicBezTo>
                    <a:pt x="2440" y="479"/>
                    <a:pt x="2362" y="609"/>
                    <a:pt x="2399" y="733"/>
                  </a:cubicBezTo>
                  <a:cubicBezTo>
                    <a:pt x="2422" y="809"/>
                    <a:pt x="2475" y="879"/>
                    <a:pt x="2527" y="948"/>
                  </a:cubicBezTo>
                  <a:cubicBezTo>
                    <a:pt x="2599" y="1043"/>
                    <a:pt x="2674" y="1142"/>
                    <a:pt x="2671" y="1260"/>
                  </a:cubicBezTo>
                  <a:cubicBezTo>
                    <a:pt x="2668" y="1351"/>
                    <a:pt x="2615" y="1428"/>
                    <a:pt x="2563" y="1500"/>
                  </a:cubicBezTo>
                  <a:cubicBezTo>
                    <a:pt x="2515" y="1566"/>
                    <a:pt x="2465" y="1636"/>
                    <a:pt x="2457" y="1716"/>
                  </a:cubicBezTo>
                  <a:cubicBezTo>
                    <a:pt x="2441" y="1854"/>
                    <a:pt x="2532" y="2005"/>
                    <a:pt x="2617" y="2150"/>
                  </a:cubicBezTo>
                  <a:cubicBezTo>
                    <a:pt x="2668" y="2234"/>
                    <a:pt x="2715" y="2313"/>
                    <a:pt x="2741" y="2386"/>
                  </a:cubicBezTo>
                  <a:cubicBezTo>
                    <a:pt x="2743" y="2390"/>
                    <a:pt x="2743" y="2390"/>
                    <a:pt x="2743" y="2390"/>
                  </a:cubicBezTo>
                  <a:cubicBezTo>
                    <a:pt x="2739" y="2389"/>
                    <a:pt x="2739" y="2389"/>
                    <a:pt x="2739" y="2389"/>
                  </a:cubicBezTo>
                  <a:cubicBezTo>
                    <a:pt x="2582" y="2355"/>
                    <a:pt x="2420" y="2358"/>
                    <a:pt x="2264" y="2361"/>
                  </a:cubicBezTo>
                  <a:cubicBezTo>
                    <a:pt x="2109" y="2363"/>
                    <a:pt x="1948" y="2366"/>
                    <a:pt x="1799" y="2333"/>
                  </a:cubicBezTo>
                  <a:cubicBezTo>
                    <a:pt x="1734" y="2318"/>
                    <a:pt x="1674" y="2287"/>
                    <a:pt x="1614" y="2258"/>
                  </a:cubicBezTo>
                  <a:cubicBezTo>
                    <a:pt x="1536" y="2219"/>
                    <a:pt x="1454" y="2177"/>
                    <a:pt x="1361" y="2176"/>
                  </a:cubicBezTo>
                  <a:cubicBezTo>
                    <a:pt x="1359" y="2176"/>
                    <a:pt x="1358" y="2176"/>
                    <a:pt x="1357" y="2176"/>
                  </a:cubicBezTo>
                  <a:cubicBezTo>
                    <a:pt x="1245" y="2176"/>
                    <a:pt x="1161" y="2228"/>
                    <a:pt x="1071" y="2282"/>
                  </a:cubicBezTo>
                  <a:cubicBezTo>
                    <a:pt x="1020" y="2313"/>
                    <a:pt x="968" y="2346"/>
                    <a:pt x="910" y="2367"/>
                  </a:cubicBezTo>
                  <a:cubicBezTo>
                    <a:pt x="686" y="2451"/>
                    <a:pt x="407" y="2455"/>
                    <a:pt x="161" y="2457"/>
                  </a:cubicBezTo>
                  <a:cubicBezTo>
                    <a:pt x="107" y="2459"/>
                    <a:pt x="58" y="2459"/>
                    <a:pt x="7" y="2460"/>
                  </a:cubicBezTo>
                  <a:lnTo>
                    <a:pt x="0" y="2460"/>
                  </a:lnTo>
                  <a:close/>
                  <a:moveTo>
                    <a:pt x="124" y="105"/>
                  </a:moveTo>
                  <a:cubicBezTo>
                    <a:pt x="128" y="152"/>
                    <a:pt x="130" y="201"/>
                    <a:pt x="131" y="254"/>
                  </a:cubicBezTo>
                  <a:cubicBezTo>
                    <a:pt x="137" y="423"/>
                    <a:pt x="144" y="615"/>
                    <a:pt x="197" y="767"/>
                  </a:cubicBezTo>
                  <a:cubicBezTo>
                    <a:pt x="220" y="830"/>
                    <a:pt x="266" y="889"/>
                    <a:pt x="311" y="948"/>
                  </a:cubicBezTo>
                  <a:cubicBezTo>
                    <a:pt x="376" y="1032"/>
                    <a:pt x="444" y="1118"/>
                    <a:pt x="441" y="1216"/>
                  </a:cubicBezTo>
                  <a:cubicBezTo>
                    <a:pt x="438" y="1313"/>
                    <a:pt x="366" y="1387"/>
                    <a:pt x="296" y="1458"/>
                  </a:cubicBezTo>
                  <a:cubicBezTo>
                    <a:pt x="245" y="1510"/>
                    <a:pt x="192" y="1564"/>
                    <a:pt x="165" y="1627"/>
                  </a:cubicBezTo>
                  <a:cubicBezTo>
                    <a:pt x="111" y="1755"/>
                    <a:pt x="99" y="1897"/>
                    <a:pt x="87" y="2036"/>
                  </a:cubicBezTo>
                  <a:cubicBezTo>
                    <a:pt x="76" y="2176"/>
                    <a:pt x="65" y="2320"/>
                    <a:pt x="8" y="2455"/>
                  </a:cubicBezTo>
                  <a:cubicBezTo>
                    <a:pt x="56" y="2454"/>
                    <a:pt x="106" y="2452"/>
                    <a:pt x="158" y="2452"/>
                  </a:cubicBezTo>
                  <a:cubicBezTo>
                    <a:pt x="403" y="2450"/>
                    <a:pt x="682" y="2446"/>
                    <a:pt x="906" y="2362"/>
                  </a:cubicBezTo>
                  <a:cubicBezTo>
                    <a:pt x="962" y="2341"/>
                    <a:pt x="1016" y="2309"/>
                    <a:pt x="1065" y="2278"/>
                  </a:cubicBezTo>
                  <a:cubicBezTo>
                    <a:pt x="1152" y="2225"/>
                    <a:pt x="1243" y="2170"/>
                    <a:pt x="1358" y="2172"/>
                  </a:cubicBezTo>
                  <a:cubicBezTo>
                    <a:pt x="1454" y="2173"/>
                    <a:pt x="1536" y="2214"/>
                    <a:pt x="1614" y="2254"/>
                  </a:cubicBezTo>
                  <a:cubicBezTo>
                    <a:pt x="1672" y="2283"/>
                    <a:pt x="1733" y="2314"/>
                    <a:pt x="1798" y="2328"/>
                  </a:cubicBezTo>
                  <a:cubicBezTo>
                    <a:pt x="1947" y="2361"/>
                    <a:pt x="2107" y="2358"/>
                    <a:pt x="2261" y="2356"/>
                  </a:cubicBezTo>
                  <a:cubicBezTo>
                    <a:pt x="2416" y="2353"/>
                    <a:pt x="2577" y="2351"/>
                    <a:pt x="2732" y="2384"/>
                  </a:cubicBezTo>
                  <a:cubicBezTo>
                    <a:pt x="2705" y="2311"/>
                    <a:pt x="2658" y="2234"/>
                    <a:pt x="2610" y="2153"/>
                  </a:cubicBezTo>
                  <a:cubicBezTo>
                    <a:pt x="2523" y="2007"/>
                    <a:pt x="2433" y="1856"/>
                    <a:pt x="2448" y="1715"/>
                  </a:cubicBezTo>
                  <a:cubicBezTo>
                    <a:pt x="2458" y="1633"/>
                    <a:pt x="2508" y="1564"/>
                    <a:pt x="2555" y="1498"/>
                  </a:cubicBezTo>
                  <a:cubicBezTo>
                    <a:pt x="2608" y="1425"/>
                    <a:pt x="2661" y="1350"/>
                    <a:pt x="2664" y="1260"/>
                  </a:cubicBezTo>
                  <a:cubicBezTo>
                    <a:pt x="2668" y="1143"/>
                    <a:pt x="2593" y="1045"/>
                    <a:pt x="2522" y="950"/>
                  </a:cubicBezTo>
                  <a:cubicBezTo>
                    <a:pt x="2470" y="882"/>
                    <a:pt x="2416" y="811"/>
                    <a:pt x="2393" y="734"/>
                  </a:cubicBezTo>
                  <a:cubicBezTo>
                    <a:pt x="2355" y="609"/>
                    <a:pt x="2434" y="479"/>
                    <a:pt x="2509" y="352"/>
                  </a:cubicBezTo>
                  <a:cubicBezTo>
                    <a:pt x="2554" y="276"/>
                    <a:pt x="2596" y="205"/>
                    <a:pt x="2616" y="134"/>
                  </a:cubicBezTo>
                  <a:cubicBezTo>
                    <a:pt x="2516" y="102"/>
                    <a:pt x="2186" y="7"/>
                    <a:pt x="1965" y="54"/>
                  </a:cubicBezTo>
                  <a:cubicBezTo>
                    <a:pt x="1875" y="73"/>
                    <a:pt x="1789" y="129"/>
                    <a:pt x="1707" y="182"/>
                  </a:cubicBezTo>
                  <a:cubicBezTo>
                    <a:pt x="1600" y="252"/>
                    <a:pt x="1490" y="323"/>
                    <a:pt x="1366" y="319"/>
                  </a:cubicBezTo>
                  <a:cubicBezTo>
                    <a:pt x="1257" y="315"/>
                    <a:pt x="1168" y="257"/>
                    <a:pt x="1082" y="199"/>
                  </a:cubicBezTo>
                  <a:cubicBezTo>
                    <a:pt x="1013" y="155"/>
                    <a:pt x="944" y="108"/>
                    <a:pt x="865" y="89"/>
                  </a:cubicBezTo>
                  <a:cubicBezTo>
                    <a:pt x="718" y="54"/>
                    <a:pt x="534" y="70"/>
                    <a:pt x="355" y="88"/>
                  </a:cubicBezTo>
                  <a:cubicBezTo>
                    <a:pt x="272" y="96"/>
                    <a:pt x="194" y="102"/>
                    <a:pt x="12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81D0BFD-0B9C-90CA-4A26-8DA599441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9" y="1819"/>
              <a:ext cx="1804" cy="172"/>
            </a:xfrm>
            <a:custGeom>
              <a:avLst/>
              <a:gdLst>
                <a:gd name="T0" fmla="*/ 0 w 2639"/>
                <a:gd name="T1" fmla="*/ 248 h 249"/>
                <a:gd name="T2" fmla="*/ 0 w 2639"/>
                <a:gd name="T3" fmla="*/ 243 h 249"/>
                <a:gd name="T4" fmla="*/ 184 w 2639"/>
                <a:gd name="T5" fmla="*/ 241 h 249"/>
                <a:gd name="T6" fmla="*/ 842 w 2639"/>
                <a:gd name="T7" fmla="*/ 178 h 249"/>
                <a:gd name="T8" fmla="*/ 1006 w 2639"/>
                <a:gd name="T9" fmla="*/ 99 h 249"/>
                <a:gd name="T10" fmla="*/ 1298 w 2639"/>
                <a:gd name="T11" fmla="*/ 0 h 249"/>
                <a:gd name="T12" fmla="*/ 1570 w 2639"/>
                <a:gd name="T13" fmla="*/ 70 h 249"/>
                <a:gd name="T14" fmla="*/ 1757 w 2639"/>
                <a:gd name="T15" fmla="*/ 131 h 249"/>
                <a:gd name="T16" fmla="*/ 2231 w 2639"/>
                <a:gd name="T17" fmla="*/ 166 h 249"/>
                <a:gd name="T18" fmla="*/ 2639 w 2639"/>
                <a:gd name="T19" fmla="*/ 191 h 249"/>
                <a:gd name="T20" fmla="*/ 2638 w 2639"/>
                <a:gd name="T21" fmla="*/ 196 h 249"/>
                <a:gd name="T22" fmla="*/ 2229 w 2639"/>
                <a:gd name="T23" fmla="*/ 172 h 249"/>
                <a:gd name="T24" fmla="*/ 1754 w 2639"/>
                <a:gd name="T25" fmla="*/ 136 h 249"/>
                <a:gd name="T26" fmla="*/ 1566 w 2639"/>
                <a:gd name="T27" fmla="*/ 75 h 249"/>
                <a:gd name="T28" fmla="*/ 1295 w 2639"/>
                <a:gd name="T29" fmla="*/ 6 h 249"/>
                <a:gd name="T30" fmla="*/ 1006 w 2639"/>
                <a:gd name="T31" fmla="*/ 104 h 249"/>
                <a:gd name="T32" fmla="*/ 840 w 2639"/>
                <a:gd name="T33" fmla="*/ 183 h 249"/>
                <a:gd name="T34" fmla="*/ 181 w 2639"/>
                <a:gd name="T35" fmla="*/ 246 h 249"/>
                <a:gd name="T36" fmla="*/ 0 w 2639"/>
                <a:gd name="T37" fmla="*/ 24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9" h="249">
                  <a:moveTo>
                    <a:pt x="0" y="248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58" y="241"/>
                    <a:pt x="119" y="241"/>
                    <a:pt x="184" y="241"/>
                  </a:cubicBezTo>
                  <a:cubicBezTo>
                    <a:pt x="401" y="243"/>
                    <a:pt x="647" y="244"/>
                    <a:pt x="842" y="178"/>
                  </a:cubicBezTo>
                  <a:cubicBezTo>
                    <a:pt x="901" y="158"/>
                    <a:pt x="954" y="128"/>
                    <a:pt x="1006" y="99"/>
                  </a:cubicBezTo>
                  <a:cubicBezTo>
                    <a:pt x="1095" y="51"/>
                    <a:pt x="1185" y="0"/>
                    <a:pt x="1298" y="0"/>
                  </a:cubicBezTo>
                  <a:cubicBezTo>
                    <a:pt x="1394" y="0"/>
                    <a:pt x="1484" y="36"/>
                    <a:pt x="1570" y="70"/>
                  </a:cubicBezTo>
                  <a:cubicBezTo>
                    <a:pt x="1630" y="94"/>
                    <a:pt x="1694" y="118"/>
                    <a:pt x="1757" y="131"/>
                  </a:cubicBezTo>
                  <a:cubicBezTo>
                    <a:pt x="1912" y="160"/>
                    <a:pt x="2074" y="164"/>
                    <a:pt x="2231" y="166"/>
                  </a:cubicBezTo>
                  <a:cubicBezTo>
                    <a:pt x="2364" y="169"/>
                    <a:pt x="2502" y="172"/>
                    <a:pt x="2639" y="191"/>
                  </a:cubicBezTo>
                  <a:cubicBezTo>
                    <a:pt x="2638" y="196"/>
                    <a:pt x="2638" y="196"/>
                    <a:pt x="2638" y="196"/>
                  </a:cubicBezTo>
                  <a:cubicBezTo>
                    <a:pt x="2502" y="177"/>
                    <a:pt x="2363" y="174"/>
                    <a:pt x="2229" y="172"/>
                  </a:cubicBezTo>
                  <a:cubicBezTo>
                    <a:pt x="2073" y="169"/>
                    <a:pt x="1911" y="166"/>
                    <a:pt x="1754" y="136"/>
                  </a:cubicBezTo>
                  <a:cubicBezTo>
                    <a:pt x="1690" y="123"/>
                    <a:pt x="1628" y="99"/>
                    <a:pt x="1566" y="75"/>
                  </a:cubicBezTo>
                  <a:cubicBezTo>
                    <a:pt x="1480" y="41"/>
                    <a:pt x="1390" y="6"/>
                    <a:pt x="1295" y="6"/>
                  </a:cubicBezTo>
                  <a:cubicBezTo>
                    <a:pt x="1184" y="6"/>
                    <a:pt x="1098" y="55"/>
                    <a:pt x="1006" y="104"/>
                  </a:cubicBezTo>
                  <a:cubicBezTo>
                    <a:pt x="954" y="133"/>
                    <a:pt x="899" y="163"/>
                    <a:pt x="840" y="183"/>
                  </a:cubicBezTo>
                  <a:cubicBezTo>
                    <a:pt x="644" y="249"/>
                    <a:pt x="398" y="248"/>
                    <a:pt x="181" y="246"/>
                  </a:cubicBezTo>
                  <a:cubicBezTo>
                    <a:pt x="119" y="246"/>
                    <a:pt x="58" y="246"/>
                    <a:pt x="0" y="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1F48801F-2932-A589-751D-B41E8A56A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7" y="1757"/>
              <a:ext cx="1741" cy="140"/>
            </a:xfrm>
            <a:custGeom>
              <a:avLst/>
              <a:gdLst>
                <a:gd name="T0" fmla="*/ 420 w 2547"/>
                <a:gd name="T1" fmla="*/ 198 h 203"/>
                <a:gd name="T2" fmla="*/ 196 w 2547"/>
                <a:gd name="T3" fmla="*/ 193 h 203"/>
                <a:gd name="T4" fmla="*/ 0 w 2547"/>
                <a:gd name="T5" fmla="*/ 188 h 203"/>
                <a:gd name="T6" fmla="*/ 0 w 2547"/>
                <a:gd name="T7" fmla="*/ 183 h 203"/>
                <a:gd name="T8" fmla="*/ 197 w 2547"/>
                <a:gd name="T9" fmla="*/ 188 h 203"/>
                <a:gd name="T10" fmla="*/ 807 w 2547"/>
                <a:gd name="T11" fmla="*/ 150 h 203"/>
                <a:gd name="T12" fmla="*/ 968 w 2547"/>
                <a:gd name="T13" fmla="*/ 88 h 203"/>
                <a:gd name="T14" fmla="*/ 1240 w 2547"/>
                <a:gd name="T15" fmla="*/ 6 h 203"/>
                <a:gd name="T16" fmla="*/ 1573 w 2547"/>
                <a:gd name="T17" fmla="*/ 53 h 203"/>
                <a:gd name="T18" fmla="*/ 1778 w 2547"/>
                <a:gd name="T19" fmla="*/ 94 h 203"/>
                <a:gd name="T20" fmla="*/ 2389 w 2547"/>
                <a:gd name="T21" fmla="*/ 149 h 203"/>
                <a:gd name="T22" fmla="*/ 2547 w 2547"/>
                <a:gd name="T23" fmla="*/ 160 h 203"/>
                <a:gd name="T24" fmla="*/ 2547 w 2547"/>
                <a:gd name="T25" fmla="*/ 165 h 203"/>
                <a:gd name="T26" fmla="*/ 2389 w 2547"/>
                <a:gd name="T27" fmla="*/ 154 h 203"/>
                <a:gd name="T28" fmla="*/ 1778 w 2547"/>
                <a:gd name="T29" fmla="*/ 99 h 203"/>
                <a:gd name="T30" fmla="*/ 1573 w 2547"/>
                <a:gd name="T31" fmla="*/ 58 h 203"/>
                <a:gd name="T32" fmla="*/ 1242 w 2547"/>
                <a:gd name="T33" fmla="*/ 11 h 203"/>
                <a:gd name="T34" fmla="*/ 973 w 2547"/>
                <a:gd name="T35" fmla="*/ 93 h 203"/>
                <a:gd name="T36" fmla="*/ 811 w 2547"/>
                <a:gd name="T37" fmla="*/ 156 h 203"/>
                <a:gd name="T38" fmla="*/ 420 w 2547"/>
                <a:gd name="T39" fmla="*/ 19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7" h="203">
                  <a:moveTo>
                    <a:pt x="420" y="198"/>
                  </a:moveTo>
                  <a:cubicBezTo>
                    <a:pt x="345" y="198"/>
                    <a:pt x="270" y="196"/>
                    <a:pt x="196" y="193"/>
                  </a:cubicBezTo>
                  <a:cubicBezTo>
                    <a:pt x="127" y="190"/>
                    <a:pt x="62" y="188"/>
                    <a:pt x="0" y="18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63" y="183"/>
                    <a:pt x="128" y="185"/>
                    <a:pt x="197" y="188"/>
                  </a:cubicBezTo>
                  <a:cubicBezTo>
                    <a:pt x="406" y="196"/>
                    <a:pt x="621" y="203"/>
                    <a:pt x="807" y="150"/>
                  </a:cubicBezTo>
                  <a:cubicBezTo>
                    <a:pt x="863" y="133"/>
                    <a:pt x="917" y="110"/>
                    <a:pt x="968" y="88"/>
                  </a:cubicBezTo>
                  <a:cubicBezTo>
                    <a:pt x="1051" y="51"/>
                    <a:pt x="1138" y="11"/>
                    <a:pt x="1240" y="6"/>
                  </a:cubicBezTo>
                  <a:cubicBezTo>
                    <a:pt x="1345" y="0"/>
                    <a:pt x="1461" y="28"/>
                    <a:pt x="1573" y="53"/>
                  </a:cubicBezTo>
                  <a:cubicBezTo>
                    <a:pt x="1645" y="70"/>
                    <a:pt x="1713" y="85"/>
                    <a:pt x="1778" y="94"/>
                  </a:cubicBezTo>
                  <a:cubicBezTo>
                    <a:pt x="1986" y="118"/>
                    <a:pt x="2182" y="133"/>
                    <a:pt x="2389" y="149"/>
                  </a:cubicBezTo>
                  <a:cubicBezTo>
                    <a:pt x="2441" y="152"/>
                    <a:pt x="2493" y="156"/>
                    <a:pt x="2547" y="160"/>
                  </a:cubicBezTo>
                  <a:cubicBezTo>
                    <a:pt x="2547" y="165"/>
                    <a:pt x="2547" y="165"/>
                    <a:pt x="2547" y="165"/>
                  </a:cubicBezTo>
                  <a:cubicBezTo>
                    <a:pt x="2493" y="161"/>
                    <a:pt x="2441" y="157"/>
                    <a:pt x="2389" y="154"/>
                  </a:cubicBezTo>
                  <a:cubicBezTo>
                    <a:pt x="2182" y="138"/>
                    <a:pt x="1986" y="123"/>
                    <a:pt x="1778" y="99"/>
                  </a:cubicBezTo>
                  <a:cubicBezTo>
                    <a:pt x="1713" y="91"/>
                    <a:pt x="1645" y="75"/>
                    <a:pt x="1573" y="58"/>
                  </a:cubicBezTo>
                  <a:cubicBezTo>
                    <a:pt x="1462" y="33"/>
                    <a:pt x="1347" y="5"/>
                    <a:pt x="1242" y="11"/>
                  </a:cubicBezTo>
                  <a:cubicBezTo>
                    <a:pt x="1142" y="16"/>
                    <a:pt x="1061" y="53"/>
                    <a:pt x="973" y="93"/>
                  </a:cubicBezTo>
                  <a:cubicBezTo>
                    <a:pt x="921" y="116"/>
                    <a:pt x="869" y="140"/>
                    <a:pt x="811" y="156"/>
                  </a:cubicBezTo>
                  <a:cubicBezTo>
                    <a:pt x="687" y="188"/>
                    <a:pt x="555" y="198"/>
                    <a:pt x="42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E5698FD-E996-0709-8E25-ACA0101FB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1702"/>
              <a:ext cx="1670" cy="101"/>
            </a:xfrm>
            <a:custGeom>
              <a:avLst/>
              <a:gdLst>
                <a:gd name="T0" fmla="*/ 531 w 2443"/>
                <a:gd name="T1" fmla="*/ 136 h 146"/>
                <a:gd name="T2" fmla="*/ 205 w 2443"/>
                <a:gd name="T3" fmla="*/ 116 h 146"/>
                <a:gd name="T4" fmla="*/ 0 w 2443"/>
                <a:gd name="T5" fmla="*/ 99 h 146"/>
                <a:gd name="T6" fmla="*/ 0 w 2443"/>
                <a:gd name="T7" fmla="*/ 94 h 146"/>
                <a:gd name="T8" fmla="*/ 205 w 2443"/>
                <a:gd name="T9" fmla="*/ 111 h 146"/>
                <a:gd name="T10" fmla="*/ 772 w 2443"/>
                <a:gd name="T11" fmla="*/ 109 h 146"/>
                <a:gd name="T12" fmla="*/ 926 w 2443"/>
                <a:gd name="T13" fmla="*/ 70 h 146"/>
                <a:gd name="T14" fmla="*/ 1184 w 2443"/>
                <a:gd name="T15" fmla="*/ 18 h 146"/>
                <a:gd name="T16" fmla="*/ 1930 w 2443"/>
                <a:gd name="T17" fmla="*/ 55 h 146"/>
                <a:gd name="T18" fmla="*/ 2443 w 2443"/>
                <a:gd name="T19" fmla="*/ 98 h 146"/>
                <a:gd name="T20" fmla="*/ 2443 w 2443"/>
                <a:gd name="T21" fmla="*/ 103 h 146"/>
                <a:gd name="T22" fmla="*/ 1930 w 2443"/>
                <a:gd name="T23" fmla="*/ 60 h 146"/>
                <a:gd name="T24" fmla="*/ 1185 w 2443"/>
                <a:gd name="T25" fmla="*/ 23 h 146"/>
                <a:gd name="T26" fmla="*/ 929 w 2443"/>
                <a:gd name="T27" fmla="*/ 75 h 146"/>
                <a:gd name="T28" fmla="*/ 775 w 2443"/>
                <a:gd name="T29" fmla="*/ 115 h 146"/>
                <a:gd name="T30" fmla="*/ 531 w 2443"/>
                <a:gd name="T31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3" h="146">
                  <a:moveTo>
                    <a:pt x="531" y="136"/>
                  </a:moveTo>
                  <a:cubicBezTo>
                    <a:pt x="423" y="136"/>
                    <a:pt x="313" y="126"/>
                    <a:pt x="205" y="116"/>
                  </a:cubicBezTo>
                  <a:cubicBezTo>
                    <a:pt x="137" y="109"/>
                    <a:pt x="67" y="103"/>
                    <a:pt x="0" y="9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68" y="98"/>
                    <a:pt x="137" y="104"/>
                    <a:pt x="205" y="111"/>
                  </a:cubicBezTo>
                  <a:cubicBezTo>
                    <a:pt x="393" y="129"/>
                    <a:pt x="589" y="146"/>
                    <a:pt x="772" y="109"/>
                  </a:cubicBezTo>
                  <a:cubicBezTo>
                    <a:pt x="826" y="99"/>
                    <a:pt x="877" y="84"/>
                    <a:pt x="926" y="70"/>
                  </a:cubicBezTo>
                  <a:cubicBezTo>
                    <a:pt x="1010" y="46"/>
                    <a:pt x="1091" y="24"/>
                    <a:pt x="1184" y="18"/>
                  </a:cubicBezTo>
                  <a:cubicBezTo>
                    <a:pt x="1446" y="0"/>
                    <a:pt x="1692" y="28"/>
                    <a:pt x="1930" y="55"/>
                  </a:cubicBezTo>
                  <a:cubicBezTo>
                    <a:pt x="2095" y="74"/>
                    <a:pt x="2266" y="93"/>
                    <a:pt x="2443" y="98"/>
                  </a:cubicBezTo>
                  <a:cubicBezTo>
                    <a:pt x="2443" y="103"/>
                    <a:pt x="2443" y="103"/>
                    <a:pt x="2443" y="103"/>
                  </a:cubicBezTo>
                  <a:cubicBezTo>
                    <a:pt x="2266" y="98"/>
                    <a:pt x="2095" y="79"/>
                    <a:pt x="1930" y="60"/>
                  </a:cubicBezTo>
                  <a:cubicBezTo>
                    <a:pt x="1694" y="33"/>
                    <a:pt x="1447" y="5"/>
                    <a:pt x="1185" y="23"/>
                  </a:cubicBezTo>
                  <a:cubicBezTo>
                    <a:pt x="1092" y="29"/>
                    <a:pt x="1013" y="51"/>
                    <a:pt x="929" y="75"/>
                  </a:cubicBezTo>
                  <a:cubicBezTo>
                    <a:pt x="879" y="89"/>
                    <a:pt x="829" y="103"/>
                    <a:pt x="775" y="115"/>
                  </a:cubicBezTo>
                  <a:cubicBezTo>
                    <a:pt x="695" y="131"/>
                    <a:pt x="613" y="136"/>
                    <a:pt x="531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DE78A9-BF97-0399-F3A3-27A8342556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8" y="1604"/>
              <a:ext cx="1618" cy="113"/>
            </a:xfrm>
            <a:custGeom>
              <a:avLst/>
              <a:gdLst>
                <a:gd name="T0" fmla="*/ 625 w 2367"/>
                <a:gd name="T1" fmla="*/ 160 h 164"/>
                <a:gd name="T2" fmla="*/ 224 w 2367"/>
                <a:gd name="T3" fmla="*/ 110 h 164"/>
                <a:gd name="T4" fmla="*/ 0 w 2367"/>
                <a:gd name="T5" fmla="*/ 73 h 164"/>
                <a:gd name="T6" fmla="*/ 1 w 2367"/>
                <a:gd name="T7" fmla="*/ 68 h 164"/>
                <a:gd name="T8" fmla="*/ 225 w 2367"/>
                <a:gd name="T9" fmla="*/ 105 h 164"/>
                <a:gd name="T10" fmla="*/ 706 w 2367"/>
                <a:gd name="T11" fmla="*/ 151 h 164"/>
                <a:gd name="T12" fmla="*/ 925 w 2367"/>
                <a:gd name="T13" fmla="*/ 123 h 164"/>
                <a:gd name="T14" fmla="*/ 1124 w 2367"/>
                <a:gd name="T15" fmla="*/ 96 h 164"/>
                <a:gd name="T16" fmla="*/ 1387 w 2367"/>
                <a:gd name="T17" fmla="*/ 53 h 164"/>
                <a:gd name="T18" fmla="*/ 1703 w 2367"/>
                <a:gd name="T19" fmla="*/ 6 h 164"/>
                <a:gd name="T20" fmla="*/ 2040 w 2367"/>
                <a:gd name="T21" fmla="*/ 58 h 164"/>
                <a:gd name="T22" fmla="*/ 2367 w 2367"/>
                <a:gd name="T23" fmla="*/ 112 h 164"/>
                <a:gd name="T24" fmla="*/ 2367 w 2367"/>
                <a:gd name="T25" fmla="*/ 117 h 164"/>
                <a:gd name="T26" fmla="*/ 2037 w 2367"/>
                <a:gd name="T27" fmla="*/ 63 h 164"/>
                <a:gd name="T28" fmla="*/ 1702 w 2367"/>
                <a:gd name="T29" fmla="*/ 11 h 164"/>
                <a:gd name="T30" fmla="*/ 1386 w 2367"/>
                <a:gd name="T31" fmla="*/ 58 h 164"/>
                <a:gd name="T32" fmla="*/ 1121 w 2367"/>
                <a:gd name="T33" fmla="*/ 101 h 164"/>
                <a:gd name="T34" fmla="*/ 923 w 2367"/>
                <a:gd name="T35" fmla="*/ 128 h 164"/>
                <a:gd name="T36" fmla="*/ 703 w 2367"/>
                <a:gd name="T37" fmla="*/ 156 h 164"/>
                <a:gd name="T38" fmla="*/ 625 w 2367"/>
                <a:gd name="T39" fmla="*/ 1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7" h="164">
                  <a:moveTo>
                    <a:pt x="625" y="160"/>
                  </a:moveTo>
                  <a:cubicBezTo>
                    <a:pt x="490" y="160"/>
                    <a:pt x="355" y="134"/>
                    <a:pt x="224" y="110"/>
                  </a:cubicBezTo>
                  <a:cubicBezTo>
                    <a:pt x="151" y="96"/>
                    <a:pt x="75" y="82"/>
                    <a:pt x="0" y="7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76" y="77"/>
                    <a:pt x="152" y="91"/>
                    <a:pt x="225" y="105"/>
                  </a:cubicBezTo>
                  <a:cubicBezTo>
                    <a:pt x="382" y="134"/>
                    <a:pt x="545" y="164"/>
                    <a:pt x="706" y="151"/>
                  </a:cubicBezTo>
                  <a:cubicBezTo>
                    <a:pt x="779" y="145"/>
                    <a:pt x="854" y="133"/>
                    <a:pt x="925" y="123"/>
                  </a:cubicBezTo>
                  <a:cubicBezTo>
                    <a:pt x="990" y="113"/>
                    <a:pt x="1058" y="103"/>
                    <a:pt x="1124" y="96"/>
                  </a:cubicBezTo>
                  <a:cubicBezTo>
                    <a:pt x="1213" y="89"/>
                    <a:pt x="1302" y="71"/>
                    <a:pt x="1387" y="53"/>
                  </a:cubicBezTo>
                  <a:cubicBezTo>
                    <a:pt x="1490" y="33"/>
                    <a:pt x="1597" y="11"/>
                    <a:pt x="1703" y="6"/>
                  </a:cubicBezTo>
                  <a:cubicBezTo>
                    <a:pt x="1827" y="0"/>
                    <a:pt x="1935" y="29"/>
                    <a:pt x="2040" y="58"/>
                  </a:cubicBezTo>
                  <a:cubicBezTo>
                    <a:pt x="2141" y="86"/>
                    <a:pt x="2247" y="114"/>
                    <a:pt x="2367" y="112"/>
                  </a:cubicBezTo>
                  <a:cubicBezTo>
                    <a:pt x="2367" y="117"/>
                    <a:pt x="2367" y="117"/>
                    <a:pt x="2367" y="117"/>
                  </a:cubicBezTo>
                  <a:cubicBezTo>
                    <a:pt x="2245" y="119"/>
                    <a:pt x="2140" y="90"/>
                    <a:pt x="2037" y="63"/>
                  </a:cubicBezTo>
                  <a:cubicBezTo>
                    <a:pt x="1933" y="35"/>
                    <a:pt x="1824" y="5"/>
                    <a:pt x="1702" y="11"/>
                  </a:cubicBezTo>
                  <a:cubicBezTo>
                    <a:pt x="1596" y="16"/>
                    <a:pt x="1490" y="38"/>
                    <a:pt x="1386" y="58"/>
                  </a:cubicBezTo>
                  <a:cubicBezTo>
                    <a:pt x="1300" y="75"/>
                    <a:pt x="1210" y="92"/>
                    <a:pt x="1121" y="101"/>
                  </a:cubicBezTo>
                  <a:cubicBezTo>
                    <a:pt x="1055" y="108"/>
                    <a:pt x="987" y="118"/>
                    <a:pt x="923" y="128"/>
                  </a:cubicBezTo>
                  <a:cubicBezTo>
                    <a:pt x="851" y="139"/>
                    <a:pt x="776" y="151"/>
                    <a:pt x="703" y="156"/>
                  </a:cubicBezTo>
                  <a:cubicBezTo>
                    <a:pt x="679" y="159"/>
                    <a:pt x="652" y="160"/>
                    <a:pt x="625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3DC45CD-9817-786E-FC53-C3D13B2281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6" y="1496"/>
              <a:ext cx="1574" cy="153"/>
            </a:xfrm>
            <a:custGeom>
              <a:avLst/>
              <a:gdLst>
                <a:gd name="T0" fmla="*/ 725 w 2303"/>
                <a:gd name="T1" fmla="*/ 222 h 222"/>
                <a:gd name="T2" fmla="*/ 625 w 2303"/>
                <a:gd name="T3" fmla="*/ 219 h 222"/>
                <a:gd name="T4" fmla="*/ 234 w 2303"/>
                <a:gd name="T5" fmla="*/ 130 h 222"/>
                <a:gd name="T6" fmla="*/ 0 w 2303"/>
                <a:gd name="T7" fmla="*/ 63 h 222"/>
                <a:gd name="T8" fmla="*/ 1 w 2303"/>
                <a:gd name="T9" fmla="*/ 58 h 222"/>
                <a:gd name="T10" fmla="*/ 235 w 2303"/>
                <a:gd name="T11" fmla="*/ 127 h 222"/>
                <a:gd name="T12" fmla="*/ 625 w 2303"/>
                <a:gd name="T13" fmla="*/ 215 h 222"/>
                <a:gd name="T14" fmla="*/ 1042 w 2303"/>
                <a:gd name="T15" fmla="*/ 199 h 222"/>
                <a:gd name="T16" fmla="*/ 1338 w 2303"/>
                <a:gd name="T17" fmla="*/ 109 h 222"/>
                <a:gd name="T18" fmla="*/ 1625 w 2303"/>
                <a:gd name="T19" fmla="*/ 20 h 222"/>
                <a:gd name="T20" fmla="*/ 1932 w 2303"/>
                <a:gd name="T21" fmla="*/ 90 h 222"/>
                <a:gd name="T22" fmla="*/ 2302 w 2303"/>
                <a:gd name="T23" fmla="*/ 158 h 222"/>
                <a:gd name="T24" fmla="*/ 2303 w 2303"/>
                <a:gd name="T25" fmla="*/ 163 h 222"/>
                <a:gd name="T26" fmla="*/ 1928 w 2303"/>
                <a:gd name="T27" fmla="*/ 95 h 222"/>
                <a:gd name="T28" fmla="*/ 1625 w 2303"/>
                <a:gd name="T29" fmla="*/ 25 h 222"/>
                <a:gd name="T30" fmla="*/ 1338 w 2303"/>
                <a:gd name="T31" fmla="*/ 114 h 222"/>
                <a:gd name="T32" fmla="*/ 1039 w 2303"/>
                <a:gd name="T33" fmla="*/ 204 h 222"/>
                <a:gd name="T34" fmla="*/ 725 w 2303"/>
                <a:gd name="T3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03" h="222">
                  <a:moveTo>
                    <a:pt x="725" y="222"/>
                  </a:moveTo>
                  <a:cubicBezTo>
                    <a:pt x="690" y="222"/>
                    <a:pt x="658" y="221"/>
                    <a:pt x="625" y="219"/>
                  </a:cubicBezTo>
                  <a:cubicBezTo>
                    <a:pt x="483" y="212"/>
                    <a:pt x="362" y="172"/>
                    <a:pt x="234" y="130"/>
                  </a:cubicBezTo>
                  <a:cubicBezTo>
                    <a:pt x="159" y="106"/>
                    <a:pt x="81" y="81"/>
                    <a:pt x="0" y="6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83" y="76"/>
                    <a:pt x="160" y="101"/>
                    <a:pt x="235" y="127"/>
                  </a:cubicBezTo>
                  <a:cubicBezTo>
                    <a:pt x="363" y="168"/>
                    <a:pt x="484" y="208"/>
                    <a:pt x="625" y="215"/>
                  </a:cubicBezTo>
                  <a:cubicBezTo>
                    <a:pt x="748" y="222"/>
                    <a:pt x="900" y="215"/>
                    <a:pt x="1042" y="199"/>
                  </a:cubicBezTo>
                  <a:cubicBezTo>
                    <a:pt x="1146" y="186"/>
                    <a:pt x="1245" y="147"/>
                    <a:pt x="1338" y="109"/>
                  </a:cubicBezTo>
                  <a:cubicBezTo>
                    <a:pt x="1430" y="72"/>
                    <a:pt x="1525" y="33"/>
                    <a:pt x="1625" y="20"/>
                  </a:cubicBezTo>
                  <a:cubicBezTo>
                    <a:pt x="1738" y="0"/>
                    <a:pt x="1842" y="22"/>
                    <a:pt x="1932" y="90"/>
                  </a:cubicBezTo>
                  <a:cubicBezTo>
                    <a:pt x="2042" y="171"/>
                    <a:pt x="2166" y="194"/>
                    <a:pt x="2302" y="158"/>
                  </a:cubicBezTo>
                  <a:cubicBezTo>
                    <a:pt x="2303" y="163"/>
                    <a:pt x="2303" y="163"/>
                    <a:pt x="2303" y="163"/>
                  </a:cubicBezTo>
                  <a:cubicBezTo>
                    <a:pt x="2165" y="200"/>
                    <a:pt x="2040" y="177"/>
                    <a:pt x="1928" y="95"/>
                  </a:cubicBezTo>
                  <a:cubicBezTo>
                    <a:pt x="1840" y="29"/>
                    <a:pt x="1737" y="5"/>
                    <a:pt x="1625" y="25"/>
                  </a:cubicBezTo>
                  <a:cubicBezTo>
                    <a:pt x="1525" y="38"/>
                    <a:pt x="1430" y="76"/>
                    <a:pt x="1338" y="114"/>
                  </a:cubicBezTo>
                  <a:cubicBezTo>
                    <a:pt x="1244" y="152"/>
                    <a:pt x="1145" y="193"/>
                    <a:pt x="1039" y="204"/>
                  </a:cubicBezTo>
                  <a:cubicBezTo>
                    <a:pt x="937" y="215"/>
                    <a:pt x="825" y="222"/>
                    <a:pt x="725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14757B1-55E7-2E81-D3A3-6F0052EA6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0" y="1434"/>
              <a:ext cx="1550" cy="140"/>
            </a:xfrm>
            <a:custGeom>
              <a:avLst/>
              <a:gdLst>
                <a:gd name="T0" fmla="*/ 724 w 2268"/>
                <a:gd name="T1" fmla="*/ 204 h 204"/>
                <a:gd name="T2" fmla="*/ 545 w 2268"/>
                <a:gd name="T3" fmla="*/ 196 h 204"/>
                <a:gd name="T4" fmla="*/ 238 w 2268"/>
                <a:gd name="T5" fmla="*/ 117 h 204"/>
                <a:gd name="T6" fmla="*/ 0 w 2268"/>
                <a:gd name="T7" fmla="*/ 47 h 204"/>
                <a:gd name="T8" fmla="*/ 1 w 2268"/>
                <a:gd name="T9" fmla="*/ 42 h 204"/>
                <a:gd name="T10" fmla="*/ 241 w 2268"/>
                <a:gd name="T11" fmla="*/ 112 h 204"/>
                <a:gd name="T12" fmla="*/ 547 w 2268"/>
                <a:gd name="T13" fmla="*/ 190 h 204"/>
                <a:gd name="T14" fmla="*/ 930 w 2268"/>
                <a:gd name="T15" fmla="*/ 188 h 204"/>
                <a:gd name="T16" fmla="*/ 1264 w 2268"/>
                <a:gd name="T17" fmla="*/ 102 h 204"/>
                <a:gd name="T18" fmla="*/ 1543 w 2268"/>
                <a:gd name="T19" fmla="*/ 22 h 204"/>
                <a:gd name="T20" fmla="*/ 1927 w 2268"/>
                <a:gd name="T21" fmla="*/ 82 h 204"/>
                <a:gd name="T22" fmla="*/ 2268 w 2268"/>
                <a:gd name="T23" fmla="*/ 152 h 204"/>
                <a:gd name="T24" fmla="*/ 2268 w 2268"/>
                <a:gd name="T25" fmla="*/ 157 h 204"/>
                <a:gd name="T26" fmla="*/ 1926 w 2268"/>
                <a:gd name="T27" fmla="*/ 87 h 204"/>
                <a:gd name="T28" fmla="*/ 1544 w 2268"/>
                <a:gd name="T29" fmla="*/ 27 h 204"/>
                <a:gd name="T30" fmla="*/ 1266 w 2268"/>
                <a:gd name="T31" fmla="*/ 107 h 204"/>
                <a:gd name="T32" fmla="*/ 931 w 2268"/>
                <a:gd name="T33" fmla="*/ 193 h 204"/>
                <a:gd name="T34" fmla="*/ 724 w 2268"/>
                <a:gd name="T3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8" h="204">
                  <a:moveTo>
                    <a:pt x="724" y="204"/>
                  </a:moveTo>
                  <a:cubicBezTo>
                    <a:pt x="661" y="204"/>
                    <a:pt x="600" y="201"/>
                    <a:pt x="545" y="196"/>
                  </a:cubicBezTo>
                  <a:cubicBezTo>
                    <a:pt x="431" y="186"/>
                    <a:pt x="332" y="152"/>
                    <a:pt x="238" y="117"/>
                  </a:cubicBezTo>
                  <a:cubicBezTo>
                    <a:pt x="163" y="91"/>
                    <a:pt x="86" y="64"/>
                    <a:pt x="0" y="4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87" y="59"/>
                    <a:pt x="165" y="86"/>
                    <a:pt x="241" y="112"/>
                  </a:cubicBezTo>
                  <a:cubicBezTo>
                    <a:pt x="340" y="146"/>
                    <a:pt x="434" y="179"/>
                    <a:pt x="547" y="190"/>
                  </a:cubicBezTo>
                  <a:cubicBezTo>
                    <a:pt x="659" y="200"/>
                    <a:pt x="799" y="200"/>
                    <a:pt x="930" y="188"/>
                  </a:cubicBezTo>
                  <a:cubicBezTo>
                    <a:pt x="1048" y="178"/>
                    <a:pt x="1157" y="140"/>
                    <a:pt x="1264" y="102"/>
                  </a:cubicBezTo>
                  <a:cubicBezTo>
                    <a:pt x="1352" y="70"/>
                    <a:pt x="1445" y="37"/>
                    <a:pt x="1543" y="22"/>
                  </a:cubicBezTo>
                  <a:cubicBezTo>
                    <a:pt x="1682" y="0"/>
                    <a:pt x="1800" y="40"/>
                    <a:pt x="1927" y="82"/>
                  </a:cubicBezTo>
                  <a:cubicBezTo>
                    <a:pt x="2034" y="117"/>
                    <a:pt x="2144" y="154"/>
                    <a:pt x="2268" y="152"/>
                  </a:cubicBezTo>
                  <a:cubicBezTo>
                    <a:pt x="2268" y="157"/>
                    <a:pt x="2268" y="157"/>
                    <a:pt x="2268" y="157"/>
                  </a:cubicBezTo>
                  <a:cubicBezTo>
                    <a:pt x="2143" y="159"/>
                    <a:pt x="2033" y="122"/>
                    <a:pt x="1926" y="87"/>
                  </a:cubicBezTo>
                  <a:cubicBezTo>
                    <a:pt x="1800" y="45"/>
                    <a:pt x="1681" y="4"/>
                    <a:pt x="1544" y="27"/>
                  </a:cubicBezTo>
                  <a:cubicBezTo>
                    <a:pt x="1448" y="42"/>
                    <a:pt x="1355" y="75"/>
                    <a:pt x="1266" y="107"/>
                  </a:cubicBezTo>
                  <a:cubicBezTo>
                    <a:pt x="1159" y="145"/>
                    <a:pt x="1050" y="183"/>
                    <a:pt x="931" y="193"/>
                  </a:cubicBezTo>
                  <a:cubicBezTo>
                    <a:pt x="862" y="201"/>
                    <a:pt x="792" y="204"/>
                    <a:pt x="72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54D20205-6BD6-B272-245F-113F64BEF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5" y="1398"/>
              <a:ext cx="1527" cy="109"/>
            </a:xfrm>
            <a:custGeom>
              <a:avLst/>
              <a:gdLst>
                <a:gd name="T0" fmla="*/ 519 w 2234"/>
                <a:gd name="T1" fmla="*/ 159 h 159"/>
                <a:gd name="T2" fmla="*/ 489 w 2234"/>
                <a:gd name="T3" fmla="*/ 159 h 159"/>
                <a:gd name="T4" fmla="*/ 241 w 2234"/>
                <a:gd name="T5" fmla="*/ 91 h 159"/>
                <a:gd name="T6" fmla="*/ 0 w 2234"/>
                <a:gd name="T7" fmla="*/ 23 h 159"/>
                <a:gd name="T8" fmla="*/ 0 w 2234"/>
                <a:gd name="T9" fmla="*/ 18 h 159"/>
                <a:gd name="T10" fmla="*/ 244 w 2234"/>
                <a:gd name="T11" fmla="*/ 85 h 159"/>
                <a:gd name="T12" fmla="*/ 489 w 2234"/>
                <a:gd name="T13" fmla="*/ 154 h 159"/>
                <a:gd name="T14" fmla="*/ 716 w 2234"/>
                <a:gd name="T15" fmla="*/ 143 h 159"/>
                <a:gd name="T16" fmla="*/ 792 w 2234"/>
                <a:gd name="T17" fmla="*/ 136 h 159"/>
                <a:gd name="T18" fmla="*/ 1247 w 2234"/>
                <a:gd name="T19" fmla="*/ 65 h 159"/>
                <a:gd name="T20" fmla="*/ 1416 w 2234"/>
                <a:gd name="T21" fmla="*/ 32 h 159"/>
                <a:gd name="T22" fmla="*/ 1888 w 2234"/>
                <a:gd name="T23" fmla="*/ 65 h 159"/>
                <a:gd name="T24" fmla="*/ 2234 w 2234"/>
                <a:gd name="T25" fmla="*/ 113 h 159"/>
                <a:gd name="T26" fmla="*/ 2234 w 2234"/>
                <a:gd name="T27" fmla="*/ 118 h 159"/>
                <a:gd name="T28" fmla="*/ 1887 w 2234"/>
                <a:gd name="T29" fmla="*/ 70 h 159"/>
                <a:gd name="T30" fmla="*/ 1416 w 2234"/>
                <a:gd name="T31" fmla="*/ 37 h 159"/>
                <a:gd name="T32" fmla="*/ 1247 w 2234"/>
                <a:gd name="T33" fmla="*/ 70 h 159"/>
                <a:gd name="T34" fmla="*/ 791 w 2234"/>
                <a:gd name="T35" fmla="*/ 141 h 159"/>
                <a:gd name="T36" fmla="*/ 714 w 2234"/>
                <a:gd name="T37" fmla="*/ 148 h 159"/>
                <a:gd name="T38" fmla="*/ 519 w 2234"/>
                <a:gd name="T3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59">
                  <a:moveTo>
                    <a:pt x="519" y="159"/>
                  </a:moveTo>
                  <a:cubicBezTo>
                    <a:pt x="509" y="159"/>
                    <a:pt x="499" y="159"/>
                    <a:pt x="489" y="159"/>
                  </a:cubicBezTo>
                  <a:cubicBezTo>
                    <a:pt x="393" y="157"/>
                    <a:pt x="316" y="122"/>
                    <a:pt x="241" y="91"/>
                  </a:cubicBezTo>
                  <a:cubicBezTo>
                    <a:pt x="168" y="59"/>
                    <a:pt x="92" y="26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1"/>
                    <a:pt x="169" y="54"/>
                    <a:pt x="244" y="85"/>
                  </a:cubicBezTo>
                  <a:cubicBezTo>
                    <a:pt x="319" y="117"/>
                    <a:pt x="396" y="151"/>
                    <a:pt x="489" y="154"/>
                  </a:cubicBezTo>
                  <a:cubicBezTo>
                    <a:pt x="559" y="157"/>
                    <a:pt x="640" y="149"/>
                    <a:pt x="716" y="143"/>
                  </a:cubicBezTo>
                  <a:cubicBezTo>
                    <a:pt x="743" y="140"/>
                    <a:pt x="768" y="138"/>
                    <a:pt x="792" y="136"/>
                  </a:cubicBezTo>
                  <a:cubicBezTo>
                    <a:pt x="947" y="125"/>
                    <a:pt x="1099" y="94"/>
                    <a:pt x="1247" y="65"/>
                  </a:cubicBezTo>
                  <a:cubicBezTo>
                    <a:pt x="1302" y="54"/>
                    <a:pt x="1360" y="42"/>
                    <a:pt x="1416" y="32"/>
                  </a:cubicBezTo>
                  <a:cubicBezTo>
                    <a:pt x="1589" y="0"/>
                    <a:pt x="1734" y="32"/>
                    <a:pt x="1888" y="65"/>
                  </a:cubicBezTo>
                  <a:cubicBezTo>
                    <a:pt x="1996" y="88"/>
                    <a:pt x="2109" y="112"/>
                    <a:pt x="2234" y="113"/>
                  </a:cubicBezTo>
                  <a:cubicBezTo>
                    <a:pt x="2234" y="118"/>
                    <a:pt x="2234" y="118"/>
                    <a:pt x="2234" y="118"/>
                  </a:cubicBezTo>
                  <a:cubicBezTo>
                    <a:pt x="2108" y="117"/>
                    <a:pt x="1995" y="93"/>
                    <a:pt x="1887" y="70"/>
                  </a:cubicBezTo>
                  <a:cubicBezTo>
                    <a:pt x="1733" y="37"/>
                    <a:pt x="1588" y="7"/>
                    <a:pt x="1416" y="37"/>
                  </a:cubicBezTo>
                  <a:cubicBezTo>
                    <a:pt x="1360" y="47"/>
                    <a:pt x="1302" y="59"/>
                    <a:pt x="1247" y="70"/>
                  </a:cubicBezTo>
                  <a:cubicBezTo>
                    <a:pt x="1099" y="99"/>
                    <a:pt x="947" y="130"/>
                    <a:pt x="791" y="141"/>
                  </a:cubicBezTo>
                  <a:cubicBezTo>
                    <a:pt x="767" y="143"/>
                    <a:pt x="741" y="145"/>
                    <a:pt x="714" y="148"/>
                  </a:cubicBezTo>
                  <a:cubicBezTo>
                    <a:pt x="651" y="153"/>
                    <a:pt x="582" y="159"/>
                    <a:pt x="519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C2AC01B-8ED1-5D0A-0C9F-0D2004CBFE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4" y="1360"/>
              <a:ext cx="1520" cy="100"/>
            </a:xfrm>
            <a:custGeom>
              <a:avLst/>
              <a:gdLst>
                <a:gd name="T0" fmla="*/ 386 w 2224"/>
                <a:gd name="T1" fmla="*/ 144 h 146"/>
                <a:gd name="T2" fmla="*/ 192 w 2224"/>
                <a:gd name="T3" fmla="*/ 74 h 146"/>
                <a:gd name="T4" fmla="*/ 0 w 2224"/>
                <a:gd name="T5" fmla="*/ 5 h 146"/>
                <a:gd name="T6" fmla="*/ 0 w 2224"/>
                <a:gd name="T7" fmla="*/ 0 h 146"/>
                <a:gd name="T8" fmla="*/ 194 w 2224"/>
                <a:gd name="T9" fmla="*/ 71 h 146"/>
                <a:gd name="T10" fmla="*/ 404 w 2224"/>
                <a:gd name="T11" fmla="*/ 139 h 146"/>
                <a:gd name="T12" fmla="*/ 537 w 2224"/>
                <a:gd name="T13" fmla="*/ 109 h 146"/>
                <a:gd name="T14" fmla="*/ 665 w 2224"/>
                <a:gd name="T15" fmla="*/ 78 h 146"/>
                <a:gd name="T16" fmla="*/ 986 w 2224"/>
                <a:gd name="T17" fmla="*/ 60 h 146"/>
                <a:gd name="T18" fmla="*/ 1358 w 2224"/>
                <a:gd name="T19" fmla="*/ 36 h 146"/>
                <a:gd name="T20" fmla="*/ 1876 w 2224"/>
                <a:gd name="T21" fmla="*/ 50 h 146"/>
                <a:gd name="T22" fmla="*/ 2224 w 2224"/>
                <a:gd name="T23" fmla="*/ 77 h 146"/>
                <a:gd name="T24" fmla="*/ 2224 w 2224"/>
                <a:gd name="T25" fmla="*/ 82 h 146"/>
                <a:gd name="T26" fmla="*/ 1875 w 2224"/>
                <a:gd name="T27" fmla="*/ 55 h 146"/>
                <a:gd name="T28" fmla="*/ 1358 w 2224"/>
                <a:gd name="T29" fmla="*/ 41 h 146"/>
                <a:gd name="T30" fmla="*/ 985 w 2224"/>
                <a:gd name="T31" fmla="*/ 66 h 146"/>
                <a:gd name="T32" fmla="*/ 664 w 2224"/>
                <a:gd name="T33" fmla="*/ 83 h 146"/>
                <a:gd name="T34" fmla="*/ 537 w 2224"/>
                <a:gd name="T35" fmla="*/ 114 h 146"/>
                <a:gd name="T36" fmla="*/ 403 w 2224"/>
                <a:gd name="T37" fmla="*/ 144 h 146"/>
                <a:gd name="T38" fmla="*/ 386 w 2224"/>
                <a:gd name="T39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146">
                  <a:moveTo>
                    <a:pt x="386" y="144"/>
                  </a:moveTo>
                  <a:cubicBezTo>
                    <a:pt x="306" y="144"/>
                    <a:pt x="248" y="109"/>
                    <a:pt x="192" y="74"/>
                  </a:cubicBezTo>
                  <a:cubicBezTo>
                    <a:pt x="137" y="40"/>
                    <a:pt x="79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138" y="36"/>
                    <a:pt x="194" y="71"/>
                  </a:cubicBezTo>
                  <a:cubicBezTo>
                    <a:pt x="254" y="107"/>
                    <a:pt x="316" y="146"/>
                    <a:pt x="404" y="139"/>
                  </a:cubicBezTo>
                  <a:cubicBezTo>
                    <a:pt x="448" y="137"/>
                    <a:pt x="492" y="123"/>
                    <a:pt x="537" y="109"/>
                  </a:cubicBezTo>
                  <a:cubicBezTo>
                    <a:pt x="579" y="96"/>
                    <a:pt x="621" y="83"/>
                    <a:pt x="665" y="78"/>
                  </a:cubicBezTo>
                  <a:cubicBezTo>
                    <a:pt x="772" y="67"/>
                    <a:pt x="881" y="63"/>
                    <a:pt x="986" y="60"/>
                  </a:cubicBezTo>
                  <a:cubicBezTo>
                    <a:pt x="1109" y="57"/>
                    <a:pt x="1234" y="53"/>
                    <a:pt x="1358" y="36"/>
                  </a:cubicBezTo>
                  <a:cubicBezTo>
                    <a:pt x="1544" y="12"/>
                    <a:pt x="1706" y="30"/>
                    <a:pt x="1876" y="50"/>
                  </a:cubicBezTo>
                  <a:cubicBezTo>
                    <a:pt x="1988" y="63"/>
                    <a:pt x="2102" y="76"/>
                    <a:pt x="2224" y="77"/>
                  </a:cubicBezTo>
                  <a:cubicBezTo>
                    <a:pt x="2224" y="82"/>
                    <a:pt x="2224" y="82"/>
                    <a:pt x="2224" y="82"/>
                  </a:cubicBezTo>
                  <a:cubicBezTo>
                    <a:pt x="2100" y="81"/>
                    <a:pt x="1986" y="68"/>
                    <a:pt x="1875" y="55"/>
                  </a:cubicBezTo>
                  <a:cubicBezTo>
                    <a:pt x="1705" y="36"/>
                    <a:pt x="1544" y="17"/>
                    <a:pt x="1358" y="41"/>
                  </a:cubicBezTo>
                  <a:cubicBezTo>
                    <a:pt x="1234" y="58"/>
                    <a:pt x="1107" y="62"/>
                    <a:pt x="985" y="66"/>
                  </a:cubicBezTo>
                  <a:cubicBezTo>
                    <a:pt x="879" y="69"/>
                    <a:pt x="771" y="72"/>
                    <a:pt x="664" y="83"/>
                  </a:cubicBezTo>
                  <a:cubicBezTo>
                    <a:pt x="620" y="88"/>
                    <a:pt x="578" y="101"/>
                    <a:pt x="537" y="114"/>
                  </a:cubicBezTo>
                  <a:cubicBezTo>
                    <a:pt x="493" y="128"/>
                    <a:pt x="448" y="142"/>
                    <a:pt x="403" y="144"/>
                  </a:cubicBezTo>
                  <a:cubicBezTo>
                    <a:pt x="399" y="144"/>
                    <a:pt x="392" y="144"/>
                    <a:pt x="386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D9E77E5-9542-2570-658F-1B05222EB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4" y="1309"/>
              <a:ext cx="1527" cy="113"/>
            </a:xfrm>
            <a:custGeom>
              <a:avLst/>
              <a:gdLst>
                <a:gd name="T0" fmla="*/ 307 w 2234"/>
                <a:gd name="T1" fmla="*/ 157 h 164"/>
                <a:gd name="T2" fmla="*/ 156 w 2234"/>
                <a:gd name="T3" fmla="*/ 82 h 164"/>
                <a:gd name="T4" fmla="*/ 0 w 2234"/>
                <a:gd name="T5" fmla="*/ 5 h 164"/>
                <a:gd name="T6" fmla="*/ 0 w 2234"/>
                <a:gd name="T7" fmla="*/ 0 h 164"/>
                <a:gd name="T8" fmla="*/ 160 w 2234"/>
                <a:gd name="T9" fmla="*/ 79 h 164"/>
                <a:gd name="T10" fmla="*/ 342 w 2234"/>
                <a:gd name="T11" fmla="*/ 148 h 164"/>
                <a:gd name="T12" fmla="*/ 444 w 2234"/>
                <a:gd name="T13" fmla="*/ 96 h 164"/>
                <a:gd name="T14" fmla="*/ 572 w 2234"/>
                <a:gd name="T15" fmla="*/ 34 h 164"/>
                <a:gd name="T16" fmla="*/ 980 w 2234"/>
                <a:gd name="T17" fmla="*/ 40 h 164"/>
                <a:gd name="T18" fmla="*/ 1325 w 2234"/>
                <a:gd name="T19" fmla="*/ 54 h 164"/>
                <a:gd name="T20" fmla="*/ 1965 w 2234"/>
                <a:gd name="T21" fmla="*/ 47 h 164"/>
                <a:gd name="T22" fmla="*/ 2234 w 2234"/>
                <a:gd name="T23" fmla="*/ 53 h 164"/>
                <a:gd name="T24" fmla="*/ 2234 w 2234"/>
                <a:gd name="T25" fmla="*/ 58 h 164"/>
                <a:gd name="T26" fmla="*/ 1965 w 2234"/>
                <a:gd name="T27" fmla="*/ 52 h 164"/>
                <a:gd name="T28" fmla="*/ 1325 w 2234"/>
                <a:gd name="T29" fmla="*/ 60 h 164"/>
                <a:gd name="T30" fmla="*/ 979 w 2234"/>
                <a:gd name="T31" fmla="*/ 46 h 164"/>
                <a:gd name="T32" fmla="*/ 572 w 2234"/>
                <a:gd name="T33" fmla="*/ 39 h 164"/>
                <a:gd name="T34" fmla="*/ 446 w 2234"/>
                <a:gd name="T35" fmla="*/ 100 h 164"/>
                <a:gd name="T36" fmla="*/ 344 w 2234"/>
                <a:gd name="T37" fmla="*/ 152 h 164"/>
                <a:gd name="T38" fmla="*/ 307 w 2234"/>
                <a:gd name="T39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64">
                  <a:moveTo>
                    <a:pt x="307" y="157"/>
                  </a:moveTo>
                  <a:cubicBezTo>
                    <a:pt x="241" y="157"/>
                    <a:pt x="198" y="119"/>
                    <a:pt x="156" y="82"/>
                  </a:cubicBezTo>
                  <a:cubicBezTo>
                    <a:pt x="114" y="44"/>
                    <a:pt x="69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1"/>
                    <a:pt x="117" y="40"/>
                    <a:pt x="160" y="79"/>
                  </a:cubicBezTo>
                  <a:cubicBezTo>
                    <a:pt x="210" y="123"/>
                    <a:pt x="258" y="164"/>
                    <a:pt x="342" y="148"/>
                  </a:cubicBezTo>
                  <a:cubicBezTo>
                    <a:pt x="380" y="141"/>
                    <a:pt x="411" y="119"/>
                    <a:pt x="444" y="96"/>
                  </a:cubicBezTo>
                  <a:cubicBezTo>
                    <a:pt x="480" y="70"/>
                    <a:pt x="518" y="43"/>
                    <a:pt x="572" y="34"/>
                  </a:cubicBezTo>
                  <a:cubicBezTo>
                    <a:pt x="696" y="13"/>
                    <a:pt x="841" y="27"/>
                    <a:pt x="980" y="40"/>
                  </a:cubicBezTo>
                  <a:cubicBezTo>
                    <a:pt x="1097" y="52"/>
                    <a:pt x="1218" y="63"/>
                    <a:pt x="1325" y="54"/>
                  </a:cubicBezTo>
                  <a:cubicBezTo>
                    <a:pt x="1549" y="34"/>
                    <a:pt x="1752" y="40"/>
                    <a:pt x="1965" y="47"/>
                  </a:cubicBezTo>
                  <a:cubicBezTo>
                    <a:pt x="2052" y="49"/>
                    <a:pt x="2141" y="52"/>
                    <a:pt x="2234" y="53"/>
                  </a:cubicBezTo>
                  <a:cubicBezTo>
                    <a:pt x="2234" y="58"/>
                    <a:pt x="2234" y="58"/>
                    <a:pt x="2234" y="58"/>
                  </a:cubicBezTo>
                  <a:cubicBezTo>
                    <a:pt x="2141" y="57"/>
                    <a:pt x="2052" y="54"/>
                    <a:pt x="1965" y="52"/>
                  </a:cubicBezTo>
                  <a:cubicBezTo>
                    <a:pt x="1751" y="46"/>
                    <a:pt x="1549" y="39"/>
                    <a:pt x="1325" y="60"/>
                  </a:cubicBezTo>
                  <a:cubicBezTo>
                    <a:pt x="1218" y="70"/>
                    <a:pt x="1096" y="57"/>
                    <a:pt x="979" y="46"/>
                  </a:cubicBezTo>
                  <a:cubicBezTo>
                    <a:pt x="839" y="32"/>
                    <a:pt x="696" y="18"/>
                    <a:pt x="572" y="39"/>
                  </a:cubicBezTo>
                  <a:cubicBezTo>
                    <a:pt x="520" y="48"/>
                    <a:pt x="483" y="75"/>
                    <a:pt x="446" y="100"/>
                  </a:cubicBezTo>
                  <a:cubicBezTo>
                    <a:pt x="414" y="123"/>
                    <a:pt x="382" y="146"/>
                    <a:pt x="344" y="152"/>
                  </a:cubicBezTo>
                  <a:cubicBezTo>
                    <a:pt x="329" y="156"/>
                    <a:pt x="318" y="157"/>
                    <a:pt x="307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1505D8B-2550-BCDF-19C5-63A24E358E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3" y="1231"/>
              <a:ext cx="1523" cy="146"/>
            </a:xfrm>
            <a:custGeom>
              <a:avLst/>
              <a:gdLst>
                <a:gd name="T0" fmla="*/ 257 w 2228"/>
                <a:gd name="T1" fmla="*/ 200 h 212"/>
                <a:gd name="T2" fmla="*/ 136 w 2228"/>
                <a:gd name="T3" fmla="*/ 122 h 212"/>
                <a:gd name="T4" fmla="*/ 0 w 2228"/>
                <a:gd name="T5" fmla="*/ 37 h 212"/>
                <a:gd name="T6" fmla="*/ 0 w 2228"/>
                <a:gd name="T7" fmla="*/ 32 h 212"/>
                <a:gd name="T8" fmla="*/ 140 w 2228"/>
                <a:gd name="T9" fmla="*/ 119 h 212"/>
                <a:gd name="T10" fmla="*/ 296 w 2228"/>
                <a:gd name="T11" fmla="*/ 190 h 212"/>
                <a:gd name="T12" fmla="*/ 378 w 2228"/>
                <a:gd name="T13" fmla="*/ 122 h 212"/>
                <a:gd name="T14" fmla="*/ 508 w 2228"/>
                <a:gd name="T15" fmla="*/ 27 h 212"/>
                <a:gd name="T16" fmla="*/ 946 w 2228"/>
                <a:gd name="T17" fmla="*/ 61 h 212"/>
                <a:gd name="T18" fmla="*/ 1298 w 2228"/>
                <a:gd name="T19" fmla="*/ 101 h 212"/>
                <a:gd name="T20" fmla="*/ 2228 w 2228"/>
                <a:gd name="T21" fmla="*/ 72 h 212"/>
                <a:gd name="T22" fmla="*/ 2228 w 2228"/>
                <a:gd name="T23" fmla="*/ 77 h 212"/>
                <a:gd name="T24" fmla="*/ 1298 w 2228"/>
                <a:gd name="T25" fmla="*/ 107 h 212"/>
                <a:gd name="T26" fmla="*/ 944 w 2228"/>
                <a:gd name="T27" fmla="*/ 66 h 212"/>
                <a:gd name="T28" fmla="*/ 509 w 2228"/>
                <a:gd name="T29" fmla="*/ 32 h 212"/>
                <a:gd name="T30" fmla="*/ 382 w 2228"/>
                <a:gd name="T31" fmla="*/ 126 h 212"/>
                <a:gd name="T32" fmla="*/ 296 w 2228"/>
                <a:gd name="T33" fmla="*/ 195 h 212"/>
                <a:gd name="T34" fmla="*/ 257 w 2228"/>
                <a:gd name="T35" fmla="*/ 20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8" h="212">
                  <a:moveTo>
                    <a:pt x="257" y="200"/>
                  </a:moveTo>
                  <a:cubicBezTo>
                    <a:pt x="198" y="200"/>
                    <a:pt x="168" y="162"/>
                    <a:pt x="136" y="122"/>
                  </a:cubicBezTo>
                  <a:cubicBezTo>
                    <a:pt x="103" y="80"/>
                    <a:pt x="70" y="37"/>
                    <a:pt x="0" y="3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2" y="33"/>
                    <a:pt x="106" y="77"/>
                    <a:pt x="140" y="119"/>
                  </a:cubicBezTo>
                  <a:cubicBezTo>
                    <a:pt x="178" y="166"/>
                    <a:pt x="213" y="212"/>
                    <a:pt x="296" y="190"/>
                  </a:cubicBezTo>
                  <a:cubicBezTo>
                    <a:pt x="332" y="181"/>
                    <a:pt x="354" y="152"/>
                    <a:pt x="378" y="122"/>
                  </a:cubicBezTo>
                  <a:cubicBezTo>
                    <a:pt x="409" y="84"/>
                    <a:pt x="443" y="40"/>
                    <a:pt x="508" y="27"/>
                  </a:cubicBezTo>
                  <a:cubicBezTo>
                    <a:pt x="627" y="0"/>
                    <a:pt x="789" y="32"/>
                    <a:pt x="946" y="61"/>
                  </a:cubicBezTo>
                  <a:cubicBezTo>
                    <a:pt x="1075" y="85"/>
                    <a:pt x="1198" y="108"/>
                    <a:pt x="1298" y="101"/>
                  </a:cubicBezTo>
                  <a:cubicBezTo>
                    <a:pt x="1590" y="81"/>
                    <a:pt x="1890" y="61"/>
                    <a:pt x="2228" y="72"/>
                  </a:cubicBezTo>
                  <a:cubicBezTo>
                    <a:pt x="2228" y="77"/>
                    <a:pt x="2228" y="77"/>
                    <a:pt x="2228" y="77"/>
                  </a:cubicBezTo>
                  <a:cubicBezTo>
                    <a:pt x="1890" y="66"/>
                    <a:pt x="1590" y="86"/>
                    <a:pt x="1298" y="107"/>
                  </a:cubicBezTo>
                  <a:cubicBezTo>
                    <a:pt x="1198" y="113"/>
                    <a:pt x="1074" y="90"/>
                    <a:pt x="944" y="66"/>
                  </a:cubicBezTo>
                  <a:cubicBezTo>
                    <a:pt x="789" y="37"/>
                    <a:pt x="627" y="6"/>
                    <a:pt x="509" y="32"/>
                  </a:cubicBezTo>
                  <a:cubicBezTo>
                    <a:pt x="447" y="46"/>
                    <a:pt x="413" y="87"/>
                    <a:pt x="382" y="126"/>
                  </a:cubicBezTo>
                  <a:cubicBezTo>
                    <a:pt x="357" y="157"/>
                    <a:pt x="333" y="187"/>
                    <a:pt x="296" y="195"/>
                  </a:cubicBezTo>
                  <a:cubicBezTo>
                    <a:pt x="282" y="198"/>
                    <a:pt x="270" y="200"/>
                    <a:pt x="257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2B8B443-382F-1E4F-CD13-F56855D30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1154"/>
              <a:ext cx="1520" cy="156"/>
            </a:xfrm>
            <a:custGeom>
              <a:avLst/>
              <a:gdLst>
                <a:gd name="T0" fmla="*/ 259 w 2224"/>
                <a:gd name="T1" fmla="*/ 216 h 227"/>
                <a:gd name="T2" fmla="*/ 137 w 2224"/>
                <a:gd name="T3" fmla="*/ 137 h 227"/>
                <a:gd name="T4" fmla="*/ 0 w 2224"/>
                <a:gd name="T5" fmla="*/ 51 h 227"/>
                <a:gd name="T6" fmla="*/ 0 w 2224"/>
                <a:gd name="T7" fmla="*/ 46 h 227"/>
                <a:gd name="T8" fmla="*/ 141 w 2224"/>
                <a:gd name="T9" fmla="*/ 135 h 227"/>
                <a:gd name="T10" fmla="*/ 299 w 2224"/>
                <a:gd name="T11" fmla="*/ 206 h 227"/>
                <a:gd name="T12" fmla="*/ 379 w 2224"/>
                <a:gd name="T13" fmla="*/ 132 h 227"/>
                <a:gd name="T14" fmla="*/ 510 w 2224"/>
                <a:gd name="T15" fmla="*/ 27 h 227"/>
                <a:gd name="T16" fmla="*/ 952 w 2224"/>
                <a:gd name="T17" fmla="*/ 75 h 227"/>
                <a:gd name="T18" fmla="*/ 1296 w 2224"/>
                <a:gd name="T19" fmla="*/ 128 h 227"/>
                <a:gd name="T20" fmla="*/ 1602 w 2224"/>
                <a:gd name="T21" fmla="*/ 108 h 227"/>
                <a:gd name="T22" fmla="*/ 2224 w 2224"/>
                <a:gd name="T23" fmla="*/ 89 h 227"/>
                <a:gd name="T24" fmla="*/ 2224 w 2224"/>
                <a:gd name="T25" fmla="*/ 94 h 227"/>
                <a:gd name="T26" fmla="*/ 1602 w 2224"/>
                <a:gd name="T27" fmla="*/ 113 h 227"/>
                <a:gd name="T28" fmla="*/ 1296 w 2224"/>
                <a:gd name="T29" fmla="*/ 133 h 227"/>
                <a:gd name="T30" fmla="*/ 949 w 2224"/>
                <a:gd name="T31" fmla="*/ 80 h 227"/>
                <a:gd name="T32" fmla="*/ 510 w 2224"/>
                <a:gd name="T33" fmla="*/ 32 h 227"/>
                <a:gd name="T34" fmla="*/ 382 w 2224"/>
                <a:gd name="T35" fmla="*/ 135 h 227"/>
                <a:gd name="T36" fmla="*/ 297 w 2224"/>
                <a:gd name="T37" fmla="*/ 211 h 227"/>
                <a:gd name="T38" fmla="*/ 259 w 2224"/>
                <a:gd name="T39" fmla="*/ 2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227">
                  <a:moveTo>
                    <a:pt x="259" y="216"/>
                  </a:moveTo>
                  <a:cubicBezTo>
                    <a:pt x="201" y="216"/>
                    <a:pt x="170" y="178"/>
                    <a:pt x="137" y="137"/>
                  </a:cubicBezTo>
                  <a:cubicBezTo>
                    <a:pt x="103" y="95"/>
                    <a:pt x="68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0" y="47"/>
                    <a:pt x="106" y="92"/>
                    <a:pt x="141" y="135"/>
                  </a:cubicBezTo>
                  <a:cubicBezTo>
                    <a:pt x="180" y="183"/>
                    <a:pt x="217" y="227"/>
                    <a:pt x="299" y="206"/>
                  </a:cubicBezTo>
                  <a:cubicBezTo>
                    <a:pt x="334" y="197"/>
                    <a:pt x="356" y="165"/>
                    <a:pt x="379" y="132"/>
                  </a:cubicBezTo>
                  <a:cubicBezTo>
                    <a:pt x="408" y="90"/>
                    <a:pt x="442" y="42"/>
                    <a:pt x="510" y="27"/>
                  </a:cubicBezTo>
                  <a:cubicBezTo>
                    <a:pt x="630" y="0"/>
                    <a:pt x="793" y="38"/>
                    <a:pt x="952" y="75"/>
                  </a:cubicBezTo>
                  <a:cubicBezTo>
                    <a:pt x="1080" y="104"/>
                    <a:pt x="1200" y="132"/>
                    <a:pt x="1296" y="128"/>
                  </a:cubicBezTo>
                  <a:cubicBezTo>
                    <a:pt x="1400" y="123"/>
                    <a:pt x="1503" y="116"/>
                    <a:pt x="1602" y="108"/>
                  </a:cubicBezTo>
                  <a:cubicBezTo>
                    <a:pt x="1810" y="92"/>
                    <a:pt x="2006" y="78"/>
                    <a:pt x="2224" y="89"/>
                  </a:cubicBezTo>
                  <a:cubicBezTo>
                    <a:pt x="2224" y="94"/>
                    <a:pt x="2224" y="94"/>
                    <a:pt x="2224" y="94"/>
                  </a:cubicBezTo>
                  <a:cubicBezTo>
                    <a:pt x="2006" y="83"/>
                    <a:pt x="1810" y="97"/>
                    <a:pt x="1602" y="113"/>
                  </a:cubicBezTo>
                  <a:cubicBezTo>
                    <a:pt x="1503" y="121"/>
                    <a:pt x="1402" y="128"/>
                    <a:pt x="1296" y="133"/>
                  </a:cubicBezTo>
                  <a:cubicBezTo>
                    <a:pt x="1199" y="137"/>
                    <a:pt x="1078" y="109"/>
                    <a:pt x="949" y="80"/>
                  </a:cubicBezTo>
                  <a:cubicBezTo>
                    <a:pt x="792" y="43"/>
                    <a:pt x="628" y="6"/>
                    <a:pt x="510" y="32"/>
                  </a:cubicBezTo>
                  <a:cubicBezTo>
                    <a:pt x="444" y="47"/>
                    <a:pt x="411" y="93"/>
                    <a:pt x="382" y="135"/>
                  </a:cubicBezTo>
                  <a:cubicBezTo>
                    <a:pt x="358" y="169"/>
                    <a:pt x="335" y="201"/>
                    <a:pt x="297" y="211"/>
                  </a:cubicBezTo>
                  <a:cubicBezTo>
                    <a:pt x="284" y="215"/>
                    <a:pt x="272" y="216"/>
                    <a:pt x="259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9D37CAA-4A0C-12E8-9598-046A594461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1" y="1089"/>
              <a:ext cx="1520" cy="138"/>
            </a:xfrm>
            <a:custGeom>
              <a:avLst/>
              <a:gdLst>
                <a:gd name="T0" fmla="*/ 317 w 2225"/>
                <a:gd name="T1" fmla="*/ 189 h 200"/>
                <a:gd name="T2" fmla="*/ 162 w 2225"/>
                <a:gd name="T3" fmla="*/ 123 h 200"/>
                <a:gd name="T4" fmla="*/ 0 w 2225"/>
                <a:gd name="T5" fmla="*/ 52 h 200"/>
                <a:gd name="T6" fmla="*/ 0 w 2225"/>
                <a:gd name="T7" fmla="*/ 47 h 200"/>
                <a:gd name="T8" fmla="*/ 164 w 2225"/>
                <a:gd name="T9" fmla="*/ 118 h 200"/>
                <a:gd name="T10" fmla="*/ 360 w 2225"/>
                <a:gd name="T11" fmla="*/ 177 h 200"/>
                <a:gd name="T12" fmla="*/ 448 w 2225"/>
                <a:gd name="T13" fmla="*/ 109 h 200"/>
                <a:gd name="T14" fmla="*/ 577 w 2225"/>
                <a:gd name="T15" fmla="*/ 23 h 200"/>
                <a:gd name="T16" fmla="*/ 1007 w 2225"/>
                <a:gd name="T17" fmla="*/ 88 h 200"/>
                <a:gd name="T18" fmla="*/ 1325 w 2225"/>
                <a:gd name="T19" fmla="*/ 153 h 200"/>
                <a:gd name="T20" fmla="*/ 1785 w 2225"/>
                <a:gd name="T21" fmla="*/ 114 h 200"/>
                <a:gd name="T22" fmla="*/ 2225 w 2225"/>
                <a:gd name="T23" fmla="*/ 76 h 200"/>
                <a:gd name="T24" fmla="*/ 2225 w 2225"/>
                <a:gd name="T25" fmla="*/ 81 h 200"/>
                <a:gd name="T26" fmla="*/ 1785 w 2225"/>
                <a:gd name="T27" fmla="*/ 120 h 200"/>
                <a:gd name="T28" fmla="*/ 1324 w 2225"/>
                <a:gd name="T29" fmla="*/ 158 h 200"/>
                <a:gd name="T30" fmla="*/ 1004 w 2225"/>
                <a:gd name="T31" fmla="*/ 92 h 200"/>
                <a:gd name="T32" fmla="*/ 577 w 2225"/>
                <a:gd name="T33" fmla="*/ 27 h 200"/>
                <a:gd name="T34" fmla="*/ 450 w 2225"/>
                <a:gd name="T35" fmla="*/ 112 h 200"/>
                <a:gd name="T36" fmla="*/ 360 w 2225"/>
                <a:gd name="T37" fmla="*/ 180 h 200"/>
                <a:gd name="T38" fmla="*/ 317 w 2225"/>
                <a:gd name="T39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5" h="200">
                  <a:moveTo>
                    <a:pt x="317" y="189"/>
                  </a:moveTo>
                  <a:cubicBezTo>
                    <a:pt x="259" y="189"/>
                    <a:pt x="211" y="156"/>
                    <a:pt x="162" y="123"/>
                  </a:cubicBezTo>
                  <a:cubicBezTo>
                    <a:pt x="112" y="90"/>
                    <a:pt x="63" y="56"/>
                    <a:pt x="0" y="5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4" y="50"/>
                    <a:pt x="115" y="85"/>
                    <a:pt x="164" y="118"/>
                  </a:cubicBezTo>
                  <a:cubicBezTo>
                    <a:pt x="225" y="160"/>
                    <a:pt x="283" y="200"/>
                    <a:pt x="360" y="177"/>
                  </a:cubicBezTo>
                  <a:cubicBezTo>
                    <a:pt x="398" y="165"/>
                    <a:pt x="422" y="139"/>
                    <a:pt x="448" y="109"/>
                  </a:cubicBezTo>
                  <a:cubicBezTo>
                    <a:pt x="480" y="73"/>
                    <a:pt x="512" y="36"/>
                    <a:pt x="577" y="23"/>
                  </a:cubicBezTo>
                  <a:cubicBezTo>
                    <a:pt x="697" y="0"/>
                    <a:pt x="853" y="45"/>
                    <a:pt x="1007" y="88"/>
                  </a:cubicBezTo>
                  <a:cubicBezTo>
                    <a:pt x="1124" y="121"/>
                    <a:pt x="1235" y="153"/>
                    <a:pt x="1325" y="153"/>
                  </a:cubicBezTo>
                  <a:cubicBezTo>
                    <a:pt x="1477" y="154"/>
                    <a:pt x="1634" y="133"/>
                    <a:pt x="1785" y="114"/>
                  </a:cubicBezTo>
                  <a:cubicBezTo>
                    <a:pt x="1930" y="95"/>
                    <a:pt x="2079" y="76"/>
                    <a:pt x="2225" y="76"/>
                  </a:cubicBezTo>
                  <a:cubicBezTo>
                    <a:pt x="2225" y="81"/>
                    <a:pt x="2225" y="81"/>
                    <a:pt x="2225" y="81"/>
                  </a:cubicBezTo>
                  <a:cubicBezTo>
                    <a:pt x="2079" y="83"/>
                    <a:pt x="1930" y="102"/>
                    <a:pt x="1785" y="120"/>
                  </a:cubicBezTo>
                  <a:cubicBezTo>
                    <a:pt x="1632" y="139"/>
                    <a:pt x="1476" y="159"/>
                    <a:pt x="1324" y="158"/>
                  </a:cubicBezTo>
                  <a:cubicBezTo>
                    <a:pt x="1232" y="156"/>
                    <a:pt x="1122" y="126"/>
                    <a:pt x="1004" y="92"/>
                  </a:cubicBezTo>
                  <a:cubicBezTo>
                    <a:pt x="852" y="48"/>
                    <a:pt x="696" y="4"/>
                    <a:pt x="577" y="27"/>
                  </a:cubicBezTo>
                  <a:cubicBezTo>
                    <a:pt x="514" y="40"/>
                    <a:pt x="481" y="76"/>
                    <a:pt x="450" y="112"/>
                  </a:cubicBezTo>
                  <a:cubicBezTo>
                    <a:pt x="425" y="141"/>
                    <a:pt x="400" y="169"/>
                    <a:pt x="360" y="180"/>
                  </a:cubicBezTo>
                  <a:cubicBezTo>
                    <a:pt x="348" y="188"/>
                    <a:pt x="332" y="189"/>
                    <a:pt x="317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F32A53A-8434-27BF-796F-665D1F7DA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2" y="1029"/>
              <a:ext cx="1520" cy="141"/>
            </a:xfrm>
            <a:custGeom>
              <a:avLst/>
              <a:gdLst>
                <a:gd name="T0" fmla="*/ 1458 w 2223"/>
                <a:gd name="T1" fmla="*/ 196 h 205"/>
                <a:gd name="T2" fmla="*/ 1388 w 2223"/>
                <a:gd name="T3" fmla="*/ 194 h 205"/>
                <a:gd name="T4" fmla="*/ 1096 w 2223"/>
                <a:gd name="T5" fmla="*/ 107 h 205"/>
                <a:gd name="T6" fmla="*/ 709 w 2223"/>
                <a:gd name="T7" fmla="*/ 17 h 205"/>
                <a:gd name="T8" fmla="*/ 575 w 2223"/>
                <a:gd name="T9" fmla="*/ 81 h 205"/>
                <a:gd name="T10" fmla="*/ 478 w 2223"/>
                <a:gd name="T11" fmla="*/ 137 h 205"/>
                <a:gd name="T12" fmla="*/ 200 w 2223"/>
                <a:gd name="T13" fmla="*/ 91 h 205"/>
                <a:gd name="T14" fmla="*/ 0 w 2223"/>
                <a:gd name="T15" fmla="*/ 39 h 205"/>
                <a:gd name="T16" fmla="*/ 0 w 2223"/>
                <a:gd name="T17" fmla="*/ 34 h 205"/>
                <a:gd name="T18" fmla="*/ 202 w 2223"/>
                <a:gd name="T19" fmla="*/ 87 h 205"/>
                <a:gd name="T20" fmla="*/ 476 w 2223"/>
                <a:gd name="T21" fmla="*/ 133 h 205"/>
                <a:gd name="T22" fmla="*/ 571 w 2223"/>
                <a:gd name="T23" fmla="*/ 78 h 205"/>
                <a:gd name="T24" fmla="*/ 707 w 2223"/>
                <a:gd name="T25" fmla="*/ 14 h 205"/>
                <a:gd name="T26" fmla="*/ 1098 w 2223"/>
                <a:gd name="T27" fmla="*/ 105 h 205"/>
                <a:gd name="T28" fmla="*/ 1386 w 2223"/>
                <a:gd name="T29" fmla="*/ 190 h 205"/>
                <a:gd name="T30" fmla="*/ 1891 w 2223"/>
                <a:gd name="T31" fmla="*/ 119 h 205"/>
                <a:gd name="T32" fmla="*/ 2223 w 2223"/>
                <a:gd name="T33" fmla="*/ 50 h 205"/>
                <a:gd name="T34" fmla="*/ 2223 w 2223"/>
                <a:gd name="T35" fmla="*/ 55 h 205"/>
                <a:gd name="T36" fmla="*/ 1891 w 2223"/>
                <a:gd name="T37" fmla="*/ 124 h 205"/>
                <a:gd name="T38" fmla="*/ 1458 w 2223"/>
                <a:gd name="T39" fmla="*/ 19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3" h="205">
                  <a:moveTo>
                    <a:pt x="1458" y="196"/>
                  </a:moveTo>
                  <a:cubicBezTo>
                    <a:pt x="1434" y="196"/>
                    <a:pt x="1412" y="195"/>
                    <a:pt x="1388" y="194"/>
                  </a:cubicBezTo>
                  <a:cubicBezTo>
                    <a:pt x="1299" y="186"/>
                    <a:pt x="1200" y="148"/>
                    <a:pt x="1096" y="107"/>
                  </a:cubicBezTo>
                  <a:cubicBezTo>
                    <a:pt x="964" y="57"/>
                    <a:pt x="827" y="3"/>
                    <a:pt x="709" y="17"/>
                  </a:cubicBezTo>
                  <a:cubicBezTo>
                    <a:pt x="647" y="25"/>
                    <a:pt x="610" y="53"/>
                    <a:pt x="575" y="81"/>
                  </a:cubicBezTo>
                  <a:cubicBezTo>
                    <a:pt x="547" y="102"/>
                    <a:pt x="519" y="125"/>
                    <a:pt x="478" y="137"/>
                  </a:cubicBezTo>
                  <a:cubicBezTo>
                    <a:pt x="390" y="161"/>
                    <a:pt x="293" y="125"/>
                    <a:pt x="200" y="91"/>
                  </a:cubicBezTo>
                  <a:cubicBezTo>
                    <a:pt x="134" y="67"/>
                    <a:pt x="64" y="41"/>
                    <a:pt x="0" y="3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5" y="36"/>
                    <a:pt x="134" y="62"/>
                    <a:pt x="202" y="87"/>
                  </a:cubicBezTo>
                  <a:cubicBezTo>
                    <a:pt x="295" y="121"/>
                    <a:pt x="390" y="157"/>
                    <a:pt x="476" y="133"/>
                  </a:cubicBezTo>
                  <a:cubicBezTo>
                    <a:pt x="516" y="121"/>
                    <a:pt x="543" y="101"/>
                    <a:pt x="571" y="78"/>
                  </a:cubicBezTo>
                  <a:cubicBezTo>
                    <a:pt x="606" y="50"/>
                    <a:pt x="644" y="21"/>
                    <a:pt x="707" y="14"/>
                  </a:cubicBezTo>
                  <a:cubicBezTo>
                    <a:pt x="827" y="0"/>
                    <a:pt x="965" y="53"/>
                    <a:pt x="1098" y="105"/>
                  </a:cubicBezTo>
                  <a:cubicBezTo>
                    <a:pt x="1200" y="144"/>
                    <a:pt x="1299" y="182"/>
                    <a:pt x="1386" y="190"/>
                  </a:cubicBezTo>
                  <a:cubicBezTo>
                    <a:pt x="1554" y="205"/>
                    <a:pt x="1726" y="161"/>
                    <a:pt x="1891" y="119"/>
                  </a:cubicBezTo>
                  <a:cubicBezTo>
                    <a:pt x="2001" y="91"/>
                    <a:pt x="2113" y="62"/>
                    <a:pt x="2223" y="50"/>
                  </a:cubicBezTo>
                  <a:cubicBezTo>
                    <a:pt x="2223" y="55"/>
                    <a:pt x="2223" y="55"/>
                    <a:pt x="2223" y="55"/>
                  </a:cubicBezTo>
                  <a:cubicBezTo>
                    <a:pt x="2113" y="67"/>
                    <a:pt x="2001" y="96"/>
                    <a:pt x="1891" y="124"/>
                  </a:cubicBezTo>
                  <a:cubicBezTo>
                    <a:pt x="1751" y="158"/>
                    <a:pt x="1603" y="196"/>
                    <a:pt x="1458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016721D-C28D-34D2-20B0-46994378A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7" y="968"/>
              <a:ext cx="1514" cy="179"/>
            </a:xfrm>
            <a:custGeom>
              <a:avLst/>
              <a:gdLst>
                <a:gd name="T0" fmla="*/ 1555 w 2215"/>
                <a:gd name="T1" fmla="*/ 240 h 260"/>
                <a:gd name="T2" fmla="*/ 1463 w 2215"/>
                <a:gd name="T3" fmla="*/ 231 h 260"/>
                <a:gd name="T4" fmla="*/ 1205 w 2215"/>
                <a:gd name="T5" fmla="*/ 123 h 260"/>
                <a:gd name="T6" fmla="*/ 867 w 2215"/>
                <a:gd name="T7" fmla="*/ 5 h 260"/>
                <a:gd name="T8" fmla="*/ 866 w 2215"/>
                <a:gd name="T9" fmla="*/ 5 h 260"/>
                <a:gd name="T10" fmla="*/ 712 w 2215"/>
                <a:gd name="T11" fmla="*/ 48 h 260"/>
                <a:gd name="T12" fmla="*/ 605 w 2215"/>
                <a:gd name="T13" fmla="*/ 89 h 260"/>
                <a:gd name="T14" fmla="*/ 214 w 2215"/>
                <a:gd name="T15" fmla="*/ 57 h 260"/>
                <a:gd name="T16" fmla="*/ 0 w 2215"/>
                <a:gd name="T17" fmla="*/ 23 h 260"/>
                <a:gd name="T18" fmla="*/ 0 w 2215"/>
                <a:gd name="T19" fmla="*/ 18 h 260"/>
                <a:gd name="T20" fmla="*/ 215 w 2215"/>
                <a:gd name="T21" fmla="*/ 52 h 260"/>
                <a:gd name="T22" fmla="*/ 604 w 2215"/>
                <a:gd name="T23" fmla="*/ 84 h 260"/>
                <a:gd name="T24" fmla="*/ 710 w 2215"/>
                <a:gd name="T25" fmla="*/ 44 h 260"/>
                <a:gd name="T26" fmla="*/ 866 w 2215"/>
                <a:gd name="T27" fmla="*/ 0 h 260"/>
                <a:gd name="T28" fmla="*/ 1207 w 2215"/>
                <a:gd name="T29" fmla="*/ 119 h 260"/>
                <a:gd name="T30" fmla="*/ 1462 w 2215"/>
                <a:gd name="T31" fmla="*/ 227 h 260"/>
                <a:gd name="T32" fmla="*/ 1938 w 2215"/>
                <a:gd name="T33" fmla="*/ 126 h 260"/>
                <a:gd name="T34" fmla="*/ 2214 w 2215"/>
                <a:gd name="T35" fmla="*/ 27 h 260"/>
                <a:gd name="T36" fmla="*/ 2215 w 2215"/>
                <a:gd name="T37" fmla="*/ 32 h 260"/>
                <a:gd name="T38" fmla="*/ 1941 w 2215"/>
                <a:gd name="T39" fmla="*/ 131 h 260"/>
                <a:gd name="T40" fmla="*/ 1555 w 2215"/>
                <a:gd name="T41" fmla="*/ 24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5" h="260">
                  <a:moveTo>
                    <a:pt x="1555" y="240"/>
                  </a:moveTo>
                  <a:cubicBezTo>
                    <a:pt x="1525" y="240"/>
                    <a:pt x="1494" y="237"/>
                    <a:pt x="1463" y="231"/>
                  </a:cubicBezTo>
                  <a:cubicBezTo>
                    <a:pt x="1376" y="215"/>
                    <a:pt x="1290" y="168"/>
                    <a:pt x="1205" y="123"/>
                  </a:cubicBezTo>
                  <a:cubicBezTo>
                    <a:pt x="1097" y="65"/>
                    <a:pt x="986" y="5"/>
                    <a:pt x="867" y="5"/>
                  </a:cubicBezTo>
                  <a:cubicBezTo>
                    <a:pt x="867" y="5"/>
                    <a:pt x="867" y="5"/>
                    <a:pt x="866" y="5"/>
                  </a:cubicBezTo>
                  <a:cubicBezTo>
                    <a:pt x="804" y="5"/>
                    <a:pt x="760" y="27"/>
                    <a:pt x="712" y="48"/>
                  </a:cubicBezTo>
                  <a:cubicBezTo>
                    <a:pt x="680" y="63"/>
                    <a:pt x="646" y="80"/>
                    <a:pt x="605" y="89"/>
                  </a:cubicBezTo>
                  <a:cubicBezTo>
                    <a:pt x="490" y="112"/>
                    <a:pt x="349" y="84"/>
                    <a:pt x="214" y="57"/>
                  </a:cubicBezTo>
                  <a:cubicBezTo>
                    <a:pt x="138" y="42"/>
                    <a:pt x="64" y="28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6" y="23"/>
                    <a:pt x="138" y="37"/>
                    <a:pt x="215" y="52"/>
                  </a:cubicBezTo>
                  <a:cubicBezTo>
                    <a:pt x="350" y="79"/>
                    <a:pt x="490" y="107"/>
                    <a:pt x="604" y="84"/>
                  </a:cubicBezTo>
                  <a:cubicBezTo>
                    <a:pt x="643" y="76"/>
                    <a:pt x="677" y="60"/>
                    <a:pt x="710" y="44"/>
                  </a:cubicBezTo>
                  <a:cubicBezTo>
                    <a:pt x="756" y="23"/>
                    <a:pt x="803" y="0"/>
                    <a:pt x="866" y="0"/>
                  </a:cubicBezTo>
                  <a:cubicBezTo>
                    <a:pt x="984" y="0"/>
                    <a:pt x="1097" y="61"/>
                    <a:pt x="1207" y="119"/>
                  </a:cubicBezTo>
                  <a:cubicBezTo>
                    <a:pt x="1290" y="164"/>
                    <a:pt x="1376" y="209"/>
                    <a:pt x="1462" y="227"/>
                  </a:cubicBezTo>
                  <a:cubicBezTo>
                    <a:pt x="1631" y="260"/>
                    <a:pt x="1787" y="192"/>
                    <a:pt x="1938" y="126"/>
                  </a:cubicBezTo>
                  <a:cubicBezTo>
                    <a:pt x="2027" y="86"/>
                    <a:pt x="2120" y="47"/>
                    <a:pt x="2214" y="27"/>
                  </a:cubicBezTo>
                  <a:cubicBezTo>
                    <a:pt x="2215" y="32"/>
                    <a:pt x="2215" y="32"/>
                    <a:pt x="2215" y="32"/>
                  </a:cubicBezTo>
                  <a:cubicBezTo>
                    <a:pt x="2121" y="52"/>
                    <a:pt x="2030" y="91"/>
                    <a:pt x="1941" y="131"/>
                  </a:cubicBezTo>
                  <a:cubicBezTo>
                    <a:pt x="1818" y="184"/>
                    <a:pt x="1690" y="240"/>
                    <a:pt x="1555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FD6539A-EF5F-5337-20CF-D1F289450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896"/>
              <a:ext cx="1505" cy="222"/>
            </a:xfrm>
            <a:custGeom>
              <a:avLst/>
              <a:gdLst>
                <a:gd name="T0" fmla="*/ 1640 w 2202"/>
                <a:gd name="T1" fmla="*/ 302 h 322"/>
                <a:gd name="T2" fmla="*/ 1513 w 2202"/>
                <a:gd name="T3" fmla="*/ 274 h 322"/>
                <a:gd name="T4" fmla="*/ 1299 w 2202"/>
                <a:gd name="T5" fmla="*/ 151 h 322"/>
                <a:gd name="T6" fmla="*/ 1012 w 2202"/>
                <a:gd name="T7" fmla="*/ 12 h 322"/>
                <a:gd name="T8" fmla="*/ 820 w 2202"/>
                <a:gd name="T9" fmla="*/ 41 h 322"/>
                <a:gd name="T10" fmla="*/ 699 w 2202"/>
                <a:gd name="T11" fmla="*/ 69 h 322"/>
                <a:gd name="T12" fmla="*/ 241 w 2202"/>
                <a:gd name="T13" fmla="*/ 55 h 322"/>
                <a:gd name="T14" fmla="*/ 0 w 2202"/>
                <a:gd name="T15" fmla="*/ 35 h 322"/>
                <a:gd name="T16" fmla="*/ 0 w 2202"/>
                <a:gd name="T17" fmla="*/ 30 h 322"/>
                <a:gd name="T18" fmla="*/ 243 w 2202"/>
                <a:gd name="T19" fmla="*/ 50 h 322"/>
                <a:gd name="T20" fmla="*/ 699 w 2202"/>
                <a:gd name="T21" fmla="*/ 64 h 322"/>
                <a:gd name="T22" fmla="*/ 819 w 2202"/>
                <a:gd name="T23" fmla="*/ 36 h 322"/>
                <a:gd name="T24" fmla="*/ 1013 w 2202"/>
                <a:gd name="T25" fmla="*/ 7 h 322"/>
                <a:gd name="T26" fmla="*/ 1304 w 2202"/>
                <a:gd name="T27" fmla="*/ 147 h 322"/>
                <a:gd name="T28" fmla="*/ 1516 w 2202"/>
                <a:gd name="T29" fmla="*/ 270 h 322"/>
                <a:gd name="T30" fmla="*/ 1829 w 2202"/>
                <a:gd name="T31" fmla="*/ 210 h 322"/>
                <a:gd name="T32" fmla="*/ 2202 w 2202"/>
                <a:gd name="T33" fmla="*/ 24 h 322"/>
                <a:gd name="T34" fmla="*/ 2202 w 2202"/>
                <a:gd name="T35" fmla="*/ 29 h 322"/>
                <a:gd name="T36" fmla="*/ 1833 w 2202"/>
                <a:gd name="T37" fmla="*/ 214 h 322"/>
                <a:gd name="T38" fmla="*/ 1640 w 2202"/>
                <a:gd name="T39" fmla="*/ 3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2" h="322">
                  <a:moveTo>
                    <a:pt x="1640" y="302"/>
                  </a:moveTo>
                  <a:cubicBezTo>
                    <a:pt x="1601" y="302"/>
                    <a:pt x="1559" y="293"/>
                    <a:pt x="1513" y="274"/>
                  </a:cubicBezTo>
                  <a:cubicBezTo>
                    <a:pt x="1433" y="248"/>
                    <a:pt x="1366" y="199"/>
                    <a:pt x="1299" y="151"/>
                  </a:cubicBezTo>
                  <a:cubicBezTo>
                    <a:pt x="1215" y="88"/>
                    <a:pt x="1126" y="25"/>
                    <a:pt x="1012" y="12"/>
                  </a:cubicBezTo>
                  <a:cubicBezTo>
                    <a:pt x="946" y="5"/>
                    <a:pt x="882" y="24"/>
                    <a:pt x="820" y="41"/>
                  </a:cubicBezTo>
                  <a:cubicBezTo>
                    <a:pt x="781" y="53"/>
                    <a:pt x="740" y="64"/>
                    <a:pt x="699" y="69"/>
                  </a:cubicBezTo>
                  <a:cubicBezTo>
                    <a:pt x="550" y="87"/>
                    <a:pt x="393" y="72"/>
                    <a:pt x="241" y="55"/>
                  </a:cubicBezTo>
                  <a:cubicBezTo>
                    <a:pt x="161" y="47"/>
                    <a:pt x="79" y="39"/>
                    <a:pt x="0" y="3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9" y="34"/>
                    <a:pt x="162" y="41"/>
                    <a:pt x="243" y="50"/>
                  </a:cubicBezTo>
                  <a:cubicBezTo>
                    <a:pt x="393" y="66"/>
                    <a:pt x="550" y="82"/>
                    <a:pt x="699" y="64"/>
                  </a:cubicBezTo>
                  <a:cubicBezTo>
                    <a:pt x="740" y="59"/>
                    <a:pt x="779" y="48"/>
                    <a:pt x="819" y="36"/>
                  </a:cubicBezTo>
                  <a:cubicBezTo>
                    <a:pt x="881" y="19"/>
                    <a:pt x="946" y="0"/>
                    <a:pt x="1013" y="7"/>
                  </a:cubicBezTo>
                  <a:cubicBezTo>
                    <a:pt x="1129" y="20"/>
                    <a:pt x="1218" y="85"/>
                    <a:pt x="1304" y="147"/>
                  </a:cubicBezTo>
                  <a:cubicBezTo>
                    <a:pt x="1370" y="195"/>
                    <a:pt x="1437" y="245"/>
                    <a:pt x="1516" y="270"/>
                  </a:cubicBezTo>
                  <a:cubicBezTo>
                    <a:pt x="1637" y="322"/>
                    <a:pt x="1742" y="302"/>
                    <a:pt x="1829" y="210"/>
                  </a:cubicBezTo>
                  <a:cubicBezTo>
                    <a:pt x="1932" y="99"/>
                    <a:pt x="2050" y="40"/>
                    <a:pt x="2202" y="24"/>
                  </a:cubicBezTo>
                  <a:cubicBezTo>
                    <a:pt x="2202" y="29"/>
                    <a:pt x="2202" y="29"/>
                    <a:pt x="2202" y="29"/>
                  </a:cubicBezTo>
                  <a:cubicBezTo>
                    <a:pt x="2052" y="45"/>
                    <a:pt x="1935" y="104"/>
                    <a:pt x="1833" y="214"/>
                  </a:cubicBezTo>
                  <a:cubicBezTo>
                    <a:pt x="1775" y="271"/>
                    <a:pt x="1712" y="302"/>
                    <a:pt x="1640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F9E4B13D-1242-D82E-5028-80A910145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4" y="829"/>
              <a:ext cx="1510" cy="232"/>
            </a:xfrm>
            <a:custGeom>
              <a:avLst/>
              <a:gdLst>
                <a:gd name="T0" fmla="*/ 1685 w 2210"/>
                <a:gd name="T1" fmla="*/ 316 h 337"/>
                <a:gd name="T2" fmla="*/ 1564 w 2210"/>
                <a:gd name="T3" fmla="*/ 281 h 337"/>
                <a:gd name="T4" fmla="*/ 1382 w 2210"/>
                <a:gd name="T5" fmla="*/ 156 h 337"/>
                <a:gd name="T6" fmla="*/ 1145 w 2210"/>
                <a:gd name="T7" fmla="*/ 18 h 337"/>
                <a:gd name="T8" fmla="*/ 902 w 2210"/>
                <a:gd name="T9" fmla="*/ 37 h 337"/>
                <a:gd name="T10" fmla="*/ 761 w 2210"/>
                <a:gd name="T11" fmla="*/ 58 h 337"/>
                <a:gd name="T12" fmla="*/ 230 w 2210"/>
                <a:gd name="T13" fmla="*/ 46 h 337"/>
                <a:gd name="T14" fmla="*/ 0 w 2210"/>
                <a:gd name="T15" fmla="*/ 33 h 337"/>
                <a:gd name="T16" fmla="*/ 0 w 2210"/>
                <a:gd name="T17" fmla="*/ 28 h 337"/>
                <a:gd name="T18" fmla="*/ 230 w 2210"/>
                <a:gd name="T19" fmla="*/ 42 h 337"/>
                <a:gd name="T20" fmla="*/ 759 w 2210"/>
                <a:gd name="T21" fmla="*/ 55 h 337"/>
                <a:gd name="T22" fmla="*/ 900 w 2210"/>
                <a:gd name="T23" fmla="*/ 33 h 337"/>
                <a:gd name="T24" fmla="*/ 1145 w 2210"/>
                <a:gd name="T25" fmla="*/ 14 h 337"/>
                <a:gd name="T26" fmla="*/ 1385 w 2210"/>
                <a:gd name="T27" fmla="*/ 154 h 337"/>
                <a:gd name="T28" fmla="*/ 1565 w 2210"/>
                <a:gd name="T29" fmla="*/ 277 h 337"/>
                <a:gd name="T30" fmla="*/ 1843 w 2210"/>
                <a:gd name="T31" fmla="*/ 225 h 337"/>
                <a:gd name="T32" fmla="*/ 2210 w 2210"/>
                <a:gd name="T33" fmla="*/ 27 h 337"/>
                <a:gd name="T34" fmla="*/ 2210 w 2210"/>
                <a:gd name="T35" fmla="*/ 32 h 337"/>
                <a:gd name="T36" fmla="*/ 1846 w 2210"/>
                <a:gd name="T37" fmla="*/ 229 h 337"/>
                <a:gd name="T38" fmla="*/ 1685 w 2210"/>
                <a:gd name="T39" fmla="*/ 31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10" h="337">
                  <a:moveTo>
                    <a:pt x="1685" y="316"/>
                  </a:moveTo>
                  <a:cubicBezTo>
                    <a:pt x="1647" y="316"/>
                    <a:pt x="1606" y="305"/>
                    <a:pt x="1564" y="281"/>
                  </a:cubicBezTo>
                  <a:cubicBezTo>
                    <a:pt x="1489" y="251"/>
                    <a:pt x="1434" y="203"/>
                    <a:pt x="1382" y="156"/>
                  </a:cubicBezTo>
                  <a:cubicBezTo>
                    <a:pt x="1314" y="95"/>
                    <a:pt x="1250" y="38"/>
                    <a:pt x="1145" y="18"/>
                  </a:cubicBezTo>
                  <a:cubicBezTo>
                    <a:pt x="1071" y="4"/>
                    <a:pt x="985" y="22"/>
                    <a:pt x="902" y="37"/>
                  </a:cubicBezTo>
                  <a:cubicBezTo>
                    <a:pt x="852" y="47"/>
                    <a:pt x="804" y="56"/>
                    <a:pt x="761" y="58"/>
                  </a:cubicBezTo>
                  <a:cubicBezTo>
                    <a:pt x="586" y="70"/>
                    <a:pt x="404" y="58"/>
                    <a:pt x="230" y="46"/>
                  </a:cubicBezTo>
                  <a:cubicBezTo>
                    <a:pt x="155" y="42"/>
                    <a:pt x="76" y="37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6" y="32"/>
                    <a:pt x="154" y="37"/>
                    <a:pt x="230" y="42"/>
                  </a:cubicBezTo>
                  <a:cubicBezTo>
                    <a:pt x="404" y="53"/>
                    <a:pt x="585" y="66"/>
                    <a:pt x="759" y="55"/>
                  </a:cubicBezTo>
                  <a:cubicBezTo>
                    <a:pt x="803" y="52"/>
                    <a:pt x="851" y="42"/>
                    <a:pt x="900" y="33"/>
                  </a:cubicBezTo>
                  <a:cubicBezTo>
                    <a:pt x="983" y="17"/>
                    <a:pt x="1071" y="0"/>
                    <a:pt x="1145" y="14"/>
                  </a:cubicBezTo>
                  <a:cubicBezTo>
                    <a:pt x="1252" y="34"/>
                    <a:pt x="1320" y="95"/>
                    <a:pt x="1385" y="154"/>
                  </a:cubicBezTo>
                  <a:cubicBezTo>
                    <a:pt x="1437" y="201"/>
                    <a:pt x="1492" y="249"/>
                    <a:pt x="1565" y="277"/>
                  </a:cubicBezTo>
                  <a:cubicBezTo>
                    <a:pt x="1674" y="337"/>
                    <a:pt x="1767" y="319"/>
                    <a:pt x="1843" y="225"/>
                  </a:cubicBezTo>
                  <a:cubicBezTo>
                    <a:pt x="1926" y="111"/>
                    <a:pt x="2054" y="42"/>
                    <a:pt x="2210" y="27"/>
                  </a:cubicBezTo>
                  <a:cubicBezTo>
                    <a:pt x="2210" y="32"/>
                    <a:pt x="2210" y="32"/>
                    <a:pt x="2210" y="32"/>
                  </a:cubicBezTo>
                  <a:cubicBezTo>
                    <a:pt x="2054" y="47"/>
                    <a:pt x="1929" y="114"/>
                    <a:pt x="1846" y="229"/>
                  </a:cubicBezTo>
                  <a:cubicBezTo>
                    <a:pt x="1800" y="287"/>
                    <a:pt x="1745" y="316"/>
                    <a:pt x="168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D3744F9-3432-F6FD-FE04-43A6D7DC6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" y="771"/>
              <a:ext cx="1534" cy="188"/>
            </a:xfrm>
            <a:custGeom>
              <a:avLst/>
              <a:gdLst>
                <a:gd name="T0" fmla="*/ 1708 w 2244"/>
                <a:gd name="T1" fmla="*/ 248 h 272"/>
                <a:gd name="T2" fmla="*/ 1620 w 2244"/>
                <a:gd name="T3" fmla="*/ 235 h 272"/>
                <a:gd name="T4" fmla="*/ 1431 w 2244"/>
                <a:gd name="T5" fmla="*/ 142 h 272"/>
                <a:gd name="T6" fmla="*/ 1209 w 2244"/>
                <a:gd name="T7" fmla="*/ 41 h 272"/>
                <a:gd name="T8" fmla="*/ 929 w 2244"/>
                <a:gd name="T9" fmla="*/ 31 h 272"/>
                <a:gd name="T10" fmla="*/ 786 w 2244"/>
                <a:gd name="T11" fmla="*/ 33 h 272"/>
                <a:gd name="T12" fmla="*/ 254 w 2244"/>
                <a:gd name="T13" fmla="*/ 15 h 272"/>
                <a:gd name="T14" fmla="*/ 0 w 2244"/>
                <a:gd name="T15" fmla="*/ 5 h 272"/>
                <a:gd name="T16" fmla="*/ 0 w 2244"/>
                <a:gd name="T17" fmla="*/ 0 h 272"/>
                <a:gd name="T18" fmla="*/ 254 w 2244"/>
                <a:gd name="T19" fmla="*/ 10 h 272"/>
                <a:gd name="T20" fmla="*/ 786 w 2244"/>
                <a:gd name="T21" fmla="*/ 28 h 272"/>
                <a:gd name="T22" fmla="*/ 929 w 2244"/>
                <a:gd name="T23" fmla="*/ 26 h 272"/>
                <a:gd name="T24" fmla="*/ 1210 w 2244"/>
                <a:gd name="T25" fmla="*/ 36 h 272"/>
                <a:gd name="T26" fmla="*/ 1434 w 2244"/>
                <a:gd name="T27" fmla="*/ 137 h 272"/>
                <a:gd name="T28" fmla="*/ 1622 w 2244"/>
                <a:gd name="T29" fmla="*/ 229 h 272"/>
                <a:gd name="T30" fmla="*/ 2017 w 2244"/>
                <a:gd name="T31" fmla="*/ 123 h 272"/>
                <a:gd name="T32" fmla="*/ 2243 w 2244"/>
                <a:gd name="T33" fmla="*/ 15 h 272"/>
                <a:gd name="T34" fmla="*/ 2244 w 2244"/>
                <a:gd name="T35" fmla="*/ 21 h 272"/>
                <a:gd name="T36" fmla="*/ 2020 w 2244"/>
                <a:gd name="T37" fmla="*/ 128 h 272"/>
                <a:gd name="T38" fmla="*/ 1708 w 2244"/>
                <a:gd name="T39" fmla="*/ 2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4" h="272">
                  <a:moveTo>
                    <a:pt x="1708" y="248"/>
                  </a:moveTo>
                  <a:cubicBezTo>
                    <a:pt x="1679" y="248"/>
                    <a:pt x="1650" y="244"/>
                    <a:pt x="1620" y="235"/>
                  </a:cubicBezTo>
                  <a:cubicBezTo>
                    <a:pt x="1550" y="214"/>
                    <a:pt x="1489" y="178"/>
                    <a:pt x="1431" y="142"/>
                  </a:cubicBezTo>
                  <a:cubicBezTo>
                    <a:pt x="1364" y="102"/>
                    <a:pt x="1295" y="60"/>
                    <a:pt x="1209" y="41"/>
                  </a:cubicBezTo>
                  <a:cubicBezTo>
                    <a:pt x="1126" y="23"/>
                    <a:pt x="1026" y="27"/>
                    <a:pt x="929" y="31"/>
                  </a:cubicBezTo>
                  <a:cubicBezTo>
                    <a:pt x="878" y="33"/>
                    <a:pt x="831" y="35"/>
                    <a:pt x="786" y="33"/>
                  </a:cubicBezTo>
                  <a:cubicBezTo>
                    <a:pt x="612" y="29"/>
                    <a:pt x="430" y="22"/>
                    <a:pt x="254" y="15"/>
                  </a:cubicBezTo>
                  <a:cubicBezTo>
                    <a:pt x="171" y="12"/>
                    <a:pt x="83" y="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3"/>
                    <a:pt x="171" y="7"/>
                    <a:pt x="254" y="10"/>
                  </a:cubicBezTo>
                  <a:cubicBezTo>
                    <a:pt x="430" y="17"/>
                    <a:pt x="612" y="24"/>
                    <a:pt x="786" y="28"/>
                  </a:cubicBezTo>
                  <a:cubicBezTo>
                    <a:pt x="831" y="29"/>
                    <a:pt x="878" y="27"/>
                    <a:pt x="929" y="26"/>
                  </a:cubicBezTo>
                  <a:cubicBezTo>
                    <a:pt x="1026" y="22"/>
                    <a:pt x="1126" y="18"/>
                    <a:pt x="1210" y="36"/>
                  </a:cubicBezTo>
                  <a:cubicBezTo>
                    <a:pt x="1298" y="55"/>
                    <a:pt x="1367" y="97"/>
                    <a:pt x="1434" y="137"/>
                  </a:cubicBezTo>
                  <a:cubicBezTo>
                    <a:pt x="1492" y="172"/>
                    <a:pt x="1551" y="208"/>
                    <a:pt x="1622" y="229"/>
                  </a:cubicBezTo>
                  <a:cubicBezTo>
                    <a:pt x="1765" y="272"/>
                    <a:pt x="1888" y="200"/>
                    <a:pt x="2017" y="123"/>
                  </a:cubicBezTo>
                  <a:cubicBezTo>
                    <a:pt x="2089" y="81"/>
                    <a:pt x="2164" y="37"/>
                    <a:pt x="2243" y="15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167" y="42"/>
                    <a:pt x="2092" y="87"/>
                    <a:pt x="2020" y="128"/>
                  </a:cubicBezTo>
                  <a:cubicBezTo>
                    <a:pt x="1922" y="187"/>
                    <a:pt x="1819" y="248"/>
                    <a:pt x="1708" y="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2DBDD91-14AB-F50A-3F13-48C2ABA95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2" y="692"/>
              <a:ext cx="1576" cy="134"/>
            </a:xfrm>
            <a:custGeom>
              <a:avLst/>
              <a:gdLst>
                <a:gd name="T0" fmla="*/ 1725 w 2307"/>
                <a:gd name="T1" fmla="*/ 193 h 194"/>
                <a:gd name="T2" fmla="*/ 1431 w 2307"/>
                <a:gd name="T3" fmla="*/ 139 h 194"/>
                <a:gd name="T4" fmla="*/ 1239 w 2307"/>
                <a:gd name="T5" fmla="*/ 96 h 194"/>
                <a:gd name="T6" fmla="*/ 0 w 2307"/>
                <a:gd name="T7" fmla="*/ 5 h 194"/>
                <a:gd name="T8" fmla="*/ 0 w 2307"/>
                <a:gd name="T9" fmla="*/ 0 h 194"/>
                <a:gd name="T10" fmla="*/ 1239 w 2307"/>
                <a:gd name="T11" fmla="*/ 92 h 194"/>
                <a:gd name="T12" fmla="*/ 1432 w 2307"/>
                <a:gd name="T13" fmla="*/ 136 h 194"/>
                <a:gd name="T14" fmla="*/ 1725 w 2307"/>
                <a:gd name="T15" fmla="*/ 188 h 194"/>
                <a:gd name="T16" fmla="*/ 1728 w 2307"/>
                <a:gd name="T17" fmla="*/ 188 h 194"/>
                <a:gd name="T18" fmla="*/ 2058 w 2307"/>
                <a:gd name="T19" fmla="*/ 100 h 194"/>
                <a:gd name="T20" fmla="*/ 2306 w 2307"/>
                <a:gd name="T21" fmla="*/ 16 h 194"/>
                <a:gd name="T22" fmla="*/ 2307 w 2307"/>
                <a:gd name="T23" fmla="*/ 21 h 194"/>
                <a:gd name="T24" fmla="*/ 2061 w 2307"/>
                <a:gd name="T25" fmla="*/ 105 h 194"/>
                <a:gd name="T26" fmla="*/ 1728 w 2307"/>
                <a:gd name="T27" fmla="*/ 194 h 194"/>
                <a:gd name="T28" fmla="*/ 1725 w 2307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7" h="194">
                  <a:moveTo>
                    <a:pt x="1725" y="193"/>
                  </a:moveTo>
                  <a:cubicBezTo>
                    <a:pt x="1632" y="193"/>
                    <a:pt x="1530" y="166"/>
                    <a:pt x="1431" y="139"/>
                  </a:cubicBezTo>
                  <a:cubicBezTo>
                    <a:pt x="1363" y="122"/>
                    <a:pt x="1300" y="105"/>
                    <a:pt x="1239" y="96"/>
                  </a:cubicBezTo>
                  <a:cubicBezTo>
                    <a:pt x="863" y="42"/>
                    <a:pt x="469" y="12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9" y="7"/>
                    <a:pt x="863" y="36"/>
                    <a:pt x="1239" y="92"/>
                  </a:cubicBezTo>
                  <a:cubicBezTo>
                    <a:pt x="1301" y="101"/>
                    <a:pt x="1365" y="118"/>
                    <a:pt x="1432" y="136"/>
                  </a:cubicBezTo>
                  <a:cubicBezTo>
                    <a:pt x="1531" y="161"/>
                    <a:pt x="1634" y="188"/>
                    <a:pt x="1725" y="188"/>
                  </a:cubicBezTo>
                  <a:cubicBezTo>
                    <a:pt x="1727" y="188"/>
                    <a:pt x="1727" y="188"/>
                    <a:pt x="1728" y="188"/>
                  </a:cubicBezTo>
                  <a:cubicBezTo>
                    <a:pt x="1855" y="186"/>
                    <a:pt x="1954" y="144"/>
                    <a:pt x="2058" y="100"/>
                  </a:cubicBezTo>
                  <a:cubicBezTo>
                    <a:pt x="2134" y="67"/>
                    <a:pt x="2213" y="34"/>
                    <a:pt x="2306" y="16"/>
                  </a:cubicBezTo>
                  <a:cubicBezTo>
                    <a:pt x="2307" y="21"/>
                    <a:pt x="2307" y="21"/>
                    <a:pt x="2307" y="21"/>
                  </a:cubicBezTo>
                  <a:cubicBezTo>
                    <a:pt x="2216" y="39"/>
                    <a:pt x="2137" y="72"/>
                    <a:pt x="2061" y="105"/>
                  </a:cubicBezTo>
                  <a:cubicBezTo>
                    <a:pt x="1955" y="151"/>
                    <a:pt x="1856" y="193"/>
                    <a:pt x="1728" y="194"/>
                  </a:cubicBezTo>
                  <a:cubicBezTo>
                    <a:pt x="1727" y="193"/>
                    <a:pt x="1727" y="193"/>
                    <a:pt x="1725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880865A-56B2-4B0A-AFE8-8120523C8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8" y="588"/>
              <a:ext cx="1626" cy="133"/>
            </a:xfrm>
            <a:custGeom>
              <a:avLst/>
              <a:gdLst>
                <a:gd name="T0" fmla="*/ 1396 w 2379"/>
                <a:gd name="T1" fmla="*/ 183 h 193"/>
                <a:gd name="T2" fmla="*/ 1248 w 2379"/>
                <a:gd name="T3" fmla="*/ 175 h 193"/>
                <a:gd name="T4" fmla="*/ 980 w 2379"/>
                <a:gd name="T5" fmla="*/ 101 h 193"/>
                <a:gd name="T6" fmla="*/ 771 w 2379"/>
                <a:gd name="T7" fmla="*/ 37 h 193"/>
                <a:gd name="T8" fmla="*/ 235 w 2379"/>
                <a:gd name="T9" fmla="*/ 24 h 193"/>
                <a:gd name="T10" fmla="*/ 0 w 2379"/>
                <a:gd name="T11" fmla="*/ 33 h 193"/>
                <a:gd name="T12" fmla="*/ 0 w 2379"/>
                <a:gd name="T13" fmla="*/ 28 h 193"/>
                <a:gd name="T14" fmla="*/ 235 w 2379"/>
                <a:gd name="T15" fmla="*/ 19 h 193"/>
                <a:gd name="T16" fmla="*/ 772 w 2379"/>
                <a:gd name="T17" fmla="*/ 32 h 193"/>
                <a:gd name="T18" fmla="*/ 983 w 2379"/>
                <a:gd name="T19" fmla="*/ 96 h 193"/>
                <a:gd name="T20" fmla="*/ 1248 w 2379"/>
                <a:gd name="T21" fmla="*/ 169 h 193"/>
                <a:gd name="T22" fmla="*/ 1945 w 2379"/>
                <a:gd name="T23" fmla="*/ 109 h 193"/>
                <a:gd name="T24" fmla="*/ 2379 w 2379"/>
                <a:gd name="T25" fmla="*/ 46 h 193"/>
                <a:gd name="T26" fmla="*/ 2379 w 2379"/>
                <a:gd name="T27" fmla="*/ 51 h 193"/>
                <a:gd name="T28" fmla="*/ 1945 w 2379"/>
                <a:gd name="T29" fmla="*/ 114 h 193"/>
                <a:gd name="T30" fmla="*/ 1396 w 2379"/>
                <a:gd name="T31" fmla="*/ 18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9" h="193">
                  <a:moveTo>
                    <a:pt x="1396" y="183"/>
                  </a:moveTo>
                  <a:cubicBezTo>
                    <a:pt x="1347" y="183"/>
                    <a:pt x="1297" y="180"/>
                    <a:pt x="1248" y="175"/>
                  </a:cubicBezTo>
                  <a:cubicBezTo>
                    <a:pt x="1152" y="165"/>
                    <a:pt x="1065" y="133"/>
                    <a:pt x="980" y="101"/>
                  </a:cubicBezTo>
                  <a:cubicBezTo>
                    <a:pt x="913" y="76"/>
                    <a:pt x="844" y="51"/>
                    <a:pt x="771" y="37"/>
                  </a:cubicBezTo>
                  <a:cubicBezTo>
                    <a:pt x="606" y="5"/>
                    <a:pt x="417" y="14"/>
                    <a:pt x="235" y="24"/>
                  </a:cubicBezTo>
                  <a:cubicBezTo>
                    <a:pt x="152" y="28"/>
                    <a:pt x="75" y="32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5" y="28"/>
                    <a:pt x="152" y="24"/>
                    <a:pt x="235" y="19"/>
                  </a:cubicBezTo>
                  <a:cubicBezTo>
                    <a:pt x="417" y="10"/>
                    <a:pt x="606" y="0"/>
                    <a:pt x="772" y="32"/>
                  </a:cubicBezTo>
                  <a:cubicBezTo>
                    <a:pt x="847" y="46"/>
                    <a:pt x="916" y="72"/>
                    <a:pt x="983" y="96"/>
                  </a:cubicBezTo>
                  <a:cubicBezTo>
                    <a:pt x="1066" y="128"/>
                    <a:pt x="1154" y="160"/>
                    <a:pt x="1248" y="169"/>
                  </a:cubicBezTo>
                  <a:cubicBezTo>
                    <a:pt x="1495" y="193"/>
                    <a:pt x="1724" y="151"/>
                    <a:pt x="1945" y="109"/>
                  </a:cubicBezTo>
                  <a:cubicBezTo>
                    <a:pt x="2085" y="82"/>
                    <a:pt x="2230" y="56"/>
                    <a:pt x="2379" y="46"/>
                  </a:cubicBezTo>
                  <a:cubicBezTo>
                    <a:pt x="2379" y="51"/>
                    <a:pt x="2379" y="51"/>
                    <a:pt x="2379" y="51"/>
                  </a:cubicBezTo>
                  <a:cubicBezTo>
                    <a:pt x="2230" y="61"/>
                    <a:pt x="2086" y="89"/>
                    <a:pt x="1945" y="114"/>
                  </a:cubicBezTo>
                  <a:cubicBezTo>
                    <a:pt x="1771" y="148"/>
                    <a:pt x="1588" y="183"/>
                    <a:pt x="1396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C7EA5393-E30D-CA97-FDE6-5D52F9759A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5" y="494"/>
              <a:ext cx="1676" cy="170"/>
            </a:xfrm>
            <a:custGeom>
              <a:avLst/>
              <a:gdLst>
                <a:gd name="T0" fmla="*/ 1275 w 2452"/>
                <a:gd name="T1" fmla="*/ 245 h 247"/>
                <a:gd name="T2" fmla="*/ 1244 w 2452"/>
                <a:gd name="T3" fmla="*/ 244 h 247"/>
                <a:gd name="T4" fmla="*/ 962 w 2452"/>
                <a:gd name="T5" fmla="*/ 137 h 247"/>
                <a:gd name="T6" fmla="*/ 738 w 2452"/>
                <a:gd name="T7" fmla="*/ 38 h 247"/>
                <a:gd name="T8" fmla="*/ 228 w 2452"/>
                <a:gd name="T9" fmla="*/ 33 h 247"/>
                <a:gd name="T10" fmla="*/ 0 w 2452"/>
                <a:gd name="T11" fmla="*/ 47 h 247"/>
                <a:gd name="T12" fmla="*/ 0 w 2452"/>
                <a:gd name="T13" fmla="*/ 42 h 247"/>
                <a:gd name="T14" fmla="*/ 227 w 2452"/>
                <a:gd name="T15" fmla="*/ 28 h 247"/>
                <a:gd name="T16" fmla="*/ 739 w 2452"/>
                <a:gd name="T17" fmla="*/ 33 h 247"/>
                <a:gd name="T18" fmla="*/ 965 w 2452"/>
                <a:gd name="T19" fmla="*/ 132 h 247"/>
                <a:gd name="T20" fmla="*/ 1244 w 2452"/>
                <a:gd name="T21" fmla="*/ 238 h 247"/>
                <a:gd name="T22" fmla="*/ 1609 w 2452"/>
                <a:gd name="T23" fmla="*/ 155 h 247"/>
                <a:gd name="T24" fmla="*/ 1855 w 2452"/>
                <a:gd name="T25" fmla="*/ 78 h 247"/>
                <a:gd name="T26" fmla="*/ 2452 w 2452"/>
                <a:gd name="T27" fmla="*/ 63 h 247"/>
                <a:gd name="T28" fmla="*/ 2451 w 2452"/>
                <a:gd name="T29" fmla="*/ 68 h 247"/>
                <a:gd name="T30" fmla="*/ 1855 w 2452"/>
                <a:gd name="T31" fmla="*/ 84 h 247"/>
                <a:gd name="T32" fmla="*/ 1610 w 2452"/>
                <a:gd name="T33" fmla="*/ 160 h 247"/>
                <a:gd name="T34" fmla="*/ 1275 w 2452"/>
                <a:gd name="T35" fmla="*/ 2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2" h="247">
                  <a:moveTo>
                    <a:pt x="1275" y="245"/>
                  </a:moveTo>
                  <a:cubicBezTo>
                    <a:pt x="1265" y="245"/>
                    <a:pt x="1255" y="245"/>
                    <a:pt x="1244" y="244"/>
                  </a:cubicBezTo>
                  <a:cubicBezTo>
                    <a:pt x="1138" y="236"/>
                    <a:pt x="1048" y="185"/>
                    <a:pt x="962" y="137"/>
                  </a:cubicBezTo>
                  <a:cubicBezTo>
                    <a:pt x="892" y="97"/>
                    <a:pt x="820" y="57"/>
                    <a:pt x="738" y="38"/>
                  </a:cubicBezTo>
                  <a:cubicBezTo>
                    <a:pt x="587" y="4"/>
                    <a:pt x="404" y="19"/>
                    <a:pt x="228" y="33"/>
                  </a:cubicBezTo>
                  <a:cubicBezTo>
                    <a:pt x="146" y="39"/>
                    <a:pt x="70" y="45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0" y="40"/>
                    <a:pt x="146" y="34"/>
                    <a:pt x="227" y="28"/>
                  </a:cubicBezTo>
                  <a:cubicBezTo>
                    <a:pt x="404" y="14"/>
                    <a:pt x="587" y="0"/>
                    <a:pt x="739" y="33"/>
                  </a:cubicBezTo>
                  <a:cubicBezTo>
                    <a:pt x="821" y="50"/>
                    <a:pt x="894" y="92"/>
                    <a:pt x="965" y="132"/>
                  </a:cubicBezTo>
                  <a:cubicBezTo>
                    <a:pt x="1051" y="180"/>
                    <a:pt x="1139" y="231"/>
                    <a:pt x="1244" y="238"/>
                  </a:cubicBezTo>
                  <a:cubicBezTo>
                    <a:pt x="1363" y="247"/>
                    <a:pt x="1489" y="200"/>
                    <a:pt x="1609" y="155"/>
                  </a:cubicBezTo>
                  <a:cubicBezTo>
                    <a:pt x="1690" y="124"/>
                    <a:pt x="1775" y="91"/>
                    <a:pt x="1855" y="78"/>
                  </a:cubicBezTo>
                  <a:cubicBezTo>
                    <a:pt x="2078" y="43"/>
                    <a:pt x="2279" y="38"/>
                    <a:pt x="2452" y="63"/>
                  </a:cubicBezTo>
                  <a:cubicBezTo>
                    <a:pt x="2451" y="68"/>
                    <a:pt x="2451" y="68"/>
                    <a:pt x="2451" y="68"/>
                  </a:cubicBezTo>
                  <a:cubicBezTo>
                    <a:pt x="2278" y="43"/>
                    <a:pt x="2078" y="48"/>
                    <a:pt x="1855" y="84"/>
                  </a:cubicBezTo>
                  <a:cubicBezTo>
                    <a:pt x="1775" y="96"/>
                    <a:pt x="1692" y="128"/>
                    <a:pt x="1610" y="160"/>
                  </a:cubicBezTo>
                  <a:cubicBezTo>
                    <a:pt x="1500" y="202"/>
                    <a:pt x="1386" y="245"/>
                    <a:pt x="1275" y="2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C447C08D-AFA2-F0F5-78C9-CA9468B6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7" y="456"/>
              <a:ext cx="260" cy="1559"/>
            </a:xfrm>
            <a:custGeom>
              <a:avLst/>
              <a:gdLst>
                <a:gd name="T0" fmla="*/ 372 w 380"/>
                <a:gd name="T1" fmla="*/ 2262 h 2262"/>
                <a:gd name="T2" fmla="*/ 259 w 380"/>
                <a:gd name="T3" fmla="*/ 2043 h 2262"/>
                <a:gd name="T4" fmla="*/ 99 w 380"/>
                <a:gd name="T5" fmla="*/ 1629 h 2262"/>
                <a:gd name="T6" fmla="*/ 208 w 380"/>
                <a:gd name="T7" fmla="*/ 1396 h 2262"/>
                <a:gd name="T8" fmla="*/ 318 w 380"/>
                <a:gd name="T9" fmla="*/ 1145 h 2262"/>
                <a:gd name="T10" fmla="*/ 170 w 380"/>
                <a:gd name="T11" fmla="*/ 862 h 2262"/>
                <a:gd name="T12" fmla="*/ 34 w 380"/>
                <a:gd name="T13" fmla="*/ 648 h 2262"/>
                <a:gd name="T14" fmla="*/ 186 w 380"/>
                <a:gd name="T15" fmla="*/ 236 h 2262"/>
                <a:gd name="T16" fmla="*/ 314 w 380"/>
                <a:gd name="T17" fmla="*/ 0 h 2262"/>
                <a:gd name="T18" fmla="*/ 320 w 380"/>
                <a:gd name="T19" fmla="*/ 1 h 2262"/>
                <a:gd name="T20" fmla="*/ 192 w 380"/>
                <a:gd name="T21" fmla="*/ 239 h 2262"/>
                <a:gd name="T22" fmla="*/ 41 w 380"/>
                <a:gd name="T23" fmla="*/ 646 h 2262"/>
                <a:gd name="T24" fmla="*/ 176 w 380"/>
                <a:gd name="T25" fmla="*/ 860 h 2262"/>
                <a:gd name="T26" fmla="*/ 325 w 380"/>
                <a:gd name="T27" fmla="*/ 1147 h 2262"/>
                <a:gd name="T28" fmla="*/ 216 w 380"/>
                <a:gd name="T29" fmla="*/ 1399 h 2262"/>
                <a:gd name="T30" fmla="*/ 107 w 380"/>
                <a:gd name="T31" fmla="*/ 1630 h 2262"/>
                <a:gd name="T32" fmla="*/ 266 w 380"/>
                <a:gd name="T33" fmla="*/ 2042 h 2262"/>
                <a:gd name="T34" fmla="*/ 380 w 380"/>
                <a:gd name="T35" fmla="*/ 2260 h 2262"/>
                <a:gd name="T36" fmla="*/ 372 w 380"/>
                <a:gd name="T37" fmla="*/ 2262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0" h="2262">
                  <a:moveTo>
                    <a:pt x="372" y="2262"/>
                  </a:moveTo>
                  <a:cubicBezTo>
                    <a:pt x="348" y="2196"/>
                    <a:pt x="304" y="2122"/>
                    <a:pt x="259" y="2043"/>
                  </a:cubicBezTo>
                  <a:cubicBezTo>
                    <a:pt x="176" y="1902"/>
                    <a:pt x="90" y="1756"/>
                    <a:pt x="99" y="1629"/>
                  </a:cubicBezTo>
                  <a:cubicBezTo>
                    <a:pt x="104" y="1543"/>
                    <a:pt x="158" y="1468"/>
                    <a:pt x="208" y="1396"/>
                  </a:cubicBezTo>
                  <a:cubicBezTo>
                    <a:pt x="263" y="1319"/>
                    <a:pt x="320" y="1239"/>
                    <a:pt x="318" y="1145"/>
                  </a:cubicBezTo>
                  <a:cubicBezTo>
                    <a:pt x="317" y="1036"/>
                    <a:pt x="242" y="947"/>
                    <a:pt x="170" y="862"/>
                  </a:cubicBezTo>
                  <a:cubicBezTo>
                    <a:pt x="114" y="795"/>
                    <a:pt x="55" y="726"/>
                    <a:pt x="34" y="648"/>
                  </a:cubicBezTo>
                  <a:cubicBezTo>
                    <a:pt x="0" y="526"/>
                    <a:pt x="94" y="378"/>
                    <a:pt x="186" y="236"/>
                  </a:cubicBezTo>
                  <a:cubicBezTo>
                    <a:pt x="241" y="151"/>
                    <a:pt x="292" y="71"/>
                    <a:pt x="314" y="0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299" y="72"/>
                    <a:pt x="247" y="154"/>
                    <a:pt x="192" y="239"/>
                  </a:cubicBezTo>
                  <a:cubicBezTo>
                    <a:pt x="101" y="380"/>
                    <a:pt x="7" y="527"/>
                    <a:pt x="41" y="646"/>
                  </a:cubicBezTo>
                  <a:cubicBezTo>
                    <a:pt x="62" y="724"/>
                    <a:pt x="121" y="792"/>
                    <a:pt x="176" y="860"/>
                  </a:cubicBezTo>
                  <a:cubicBezTo>
                    <a:pt x="249" y="946"/>
                    <a:pt x="324" y="1035"/>
                    <a:pt x="325" y="1147"/>
                  </a:cubicBezTo>
                  <a:cubicBezTo>
                    <a:pt x="327" y="1242"/>
                    <a:pt x="270" y="1322"/>
                    <a:pt x="216" y="1399"/>
                  </a:cubicBezTo>
                  <a:cubicBezTo>
                    <a:pt x="165" y="1471"/>
                    <a:pt x="113" y="1545"/>
                    <a:pt x="107" y="1630"/>
                  </a:cubicBezTo>
                  <a:cubicBezTo>
                    <a:pt x="99" y="1756"/>
                    <a:pt x="185" y="1902"/>
                    <a:pt x="266" y="2042"/>
                  </a:cubicBezTo>
                  <a:cubicBezTo>
                    <a:pt x="313" y="2121"/>
                    <a:pt x="355" y="2194"/>
                    <a:pt x="380" y="2260"/>
                  </a:cubicBezTo>
                  <a:lnTo>
                    <a:pt x="372" y="2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A563459C-1FA6-D3A7-A96D-3482F7E2E2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6" y="437"/>
              <a:ext cx="208" cy="1570"/>
            </a:xfrm>
            <a:custGeom>
              <a:avLst/>
              <a:gdLst>
                <a:gd name="T0" fmla="*/ 298 w 304"/>
                <a:gd name="T1" fmla="*/ 2278 h 2278"/>
                <a:gd name="T2" fmla="*/ 203 w 304"/>
                <a:gd name="T3" fmla="*/ 2037 h 2278"/>
                <a:gd name="T4" fmla="*/ 79 w 304"/>
                <a:gd name="T5" fmla="*/ 1627 h 2278"/>
                <a:gd name="T6" fmla="*/ 179 w 304"/>
                <a:gd name="T7" fmla="*/ 1406 h 2278"/>
                <a:gd name="T8" fmla="*/ 276 w 304"/>
                <a:gd name="T9" fmla="*/ 1163 h 2278"/>
                <a:gd name="T10" fmla="*/ 148 w 304"/>
                <a:gd name="T11" fmla="*/ 932 h 2278"/>
                <a:gd name="T12" fmla="*/ 27 w 304"/>
                <a:gd name="T13" fmla="*/ 739 h 2278"/>
                <a:gd name="T14" fmla="*/ 170 w 304"/>
                <a:gd name="T15" fmla="*/ 291 h 2278"/>
                <a:gd name="T16" fmla="*/ 298 w 304"/>
                <a:gd name="T17" fmla="*/ 0 h 2278"/>
                <a:gd name="T18" fmla="*/ 304 w 304"/>
                <a:gd name="T19" fmla="*/ 1 h 2278"/>
                <a:gd name="T20" fmla="*/ 174 w 304"/>
                <a:gd name="T21" fmla="*/ 293 h 2278"/>
                <a:gd name="T22" fmla="*/ 32 w 304"/>
                <a:gd name="T23" fmla="*/ 738 h 2278"/>
                <a:gd name="T24" fmla="*/ 152 w 304"/>
                <a:gd name="T25" fmla="*/ 928 h 2278"/>
                <a:gd name="T26" fmla="*/ 281 w 304"/>
                <a:gd name="T27" fmla="*/ 1162 h 2278"/>
                <a:gd name="T28" fmla="*/ 183 w 304"/>
                <a:gd name="T29" fmla="*/ 1408 h 2278"/>
                <a:gd name="T30" fmla="*/ 84 w 304"/>
                <a:gd name="T31" fmla="*/ 1627 h 2278"/>
                <a:gd name="T32" fmla="*/ 207 w 304"/>
                <a:gd name="T33" fmla="*/ 2034 h 2278"/>
                <a:gd name="T34" fmla="*/ 303 w 304"/>
                <a:gd name="T35" fmla="*/ 2277 h 2278"/>
                <a:gd name="T36" fmla="*/ 298 w 304"/>
                <a:gd name="T37" fmla="*/ 2278 h 2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2278">
                  <a:moveTo>
                    <a:pt x="298" y="2278"/>
                  </a:moveTo>
                  <a:cubicBezTo>
                    <a:pt x="280" y="2207"/>
                    <a:pt x="243" y="2125"/>
                    <a:pt x="203" y="2037"/>
                  </a:cubicBezTo>
                  <a:cubicBezTo>
                    <a:pt x="138" y="1893"/>
                    <a:pt x="70" y="1745"/>
                    <a:pt x="79" y="1627"/>
                  </a:cubicBezTo>
                  <a:cubicBezTo>
                    <a:pt x="86" y="1545"/>
                    <a:pt x="132" y="1474"/>
                    <a:pt x="179" y="1406"/>
                  </a:cubicBezTo>
                  <a:cubicBezTo>
                    <a:pt x="229" y="1331"/>
                    <a:pt x="280" y="1252"/>
                    <a:pt x="276" y="1163"/>
                  </a:cubicBezTo>
                  <a:cubicBezTo>
                    <a:pt x="272" y="1071"/>
                    <a:pt x="208" y="1001"/>
                    <a:pt x="148" y="932"/>
                  </a:cubicBezTo>
                  <a:cubicBezTo>
                    <a:pt x="96" y="874"/>
                    <a:pt x="41" y="813"/>
                    <a:pt x="27" y="739"/>
                  </a:cubicBezTo>
                  <a:cubicBezTo>
                    <a:pt x="0" y="607"/>
                    <a:pt x="86" y="446"/>
                    <a:pt x="170" y="291"/>
                  </a:cubicBezTo>
                  <a:cubicBezTo>
                    <a:pt x="227" y="187"/>
                    <a:pt x="280" y="88"/>
                    <a:pt x="298" y="0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284" y="90"/>
                    <a:pt x="232" y="189"/>
                    <a:pt x="174" y="293"/>
                  </a:cubicBezTo>
                  <a:cubicBezTo>
                    <a:pt x="91" y="448"/>
                    <a:pt x="5" y="608"/>
                    <a:pt x="32" y="738"/>
                  </a:cubicBezTo>
                  <a:cubicBezTo>
                    <a:pt x="46" y="810"/>
                    <a:pt x="98" y="867"/>
                    <a:pt x="152" y="928"/>
                  </a:cubicBezTo>
                  <a:cubicBezTo>
                    <a:pt x="214" y="997"/>
                    <a:pt x="277" y="1068"/>
                    <a:pt x="281" y="1162"/>
                  </a:cubicBezTo>
                  <a:cubicBezTo>
                    <a:pt x="286" y="1253"/>
                    <a:pt x="234" y="1332"/>
                    <a:pt x="183" y="1408"/>
                  </a:cubicBezTo>
                  <a:cubicBezTo>
                    <a:pt x="138" y="1477"/>
                    <a:pt x="90" y="1547"/>
                    <a:pt x="84" y="1627"/>
                  </a:cubicBezTo>
                  <a:cubicBezTo>
                    <a:pt x="74" y="1744"/>
                    <a:pt x="142" y="1891"/>
                    <a:pt x="207" y="2034"/>
                  </a:cubicBezTo>
                  <a:cubicBezTo>
                    <a:pt x="246" y="2122"/>
                    <a:pt x="284" y="2206"/>
                    <a:pt x="303" y="2277"/>
                  </a:cubicBezTo>
                  <a:lnTo>
                    <a:pt x="298" y="22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87199E40-3A28-C4A3-72B2-45C3E1357B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9" y="422"/>
              <a:ext cx="172" cy="1587"/>
            </a:xfrm>
            <a:custGeom>
              <a:avLst/>
              <a:gdLst>
                <a:gd name="T0" fmla="*/ 170 w 252"/>
                <a:gd name="T1" fmla="*/ 2302 h 2302"/>
                <a:gd name="T2" fmla="*/ 101 w 252"/>
                <a:gd name="T3" fmla="*/ 1980 h 2302"/>
                <a:gd name="T4" fmla="*/ 28 w 252"/>
                <a:gd name="T5" fmla="*/ 1593 h 2302"/>
                <a:gd name="T6" fmla="*/ 111 w 252"/>
                <a:gd name="T7" fmla="*/ 1389 h 2302"/>
                <a:gd name="T8" fmla="*/ 191 w 252"/>
                <a:gd name="T9" fmla="*/ 1177 h 2302"/>
                <a:gd name="T10" fmla="*/ 94 w 252"/>
                <a:gd name="T11" fmla="*/ 991 h 2302"/>
                <a:gd name="T12" fmla="*/ 3 w 252"/>
                <a:gd name="T13" fmla="*/ 844 h 2302"/>
                <a:gd name="T14" fmla="*/ 108 w 252"/>
                <a:gd name="T15" fmla="*/ 504 h 2302"/>
                <a:gd name="T16" fmla="*/ 242 w 252"/>
                <a:gd name="T17" fmla="*/ 0 h 2302"/>
                <a:gd name="T18" fmla="*/ 248 w 252"/>
                <a:gd name="T19" fmla="*/ 0 h 2302"/>
                <a:gd name="T20" fmla="*/ 114 w 252"/>
                <a:gd name="T21" fmla="*/ 506 h 2302"/>
                <a:gd name="T22" fmla="*/ 10 w 252"/>
                <a:gd name="T23" fmla="*/ 844 h 2302"/>
                <a:gd name="T24" fmla="*/ 101 w 252"/>
                <a:gd name="T25" fmla="*/ 989 h 2302"/>
                <a:gd name="T26" fmla="*/ 200 w 252"/>
                <a:gd name="T27" fmla="*/ 1177 h 2302"/>
                <a:gd name="T28" fmla="*/ 118 w 252"/>
                <a:gd name="T29" fmla="*/ 1391 h 2302"/>
                <a:gd name="T30" fmla="*/ 36 w 252"/>
                <a:gd name="T31" fmla="*/ 1593 h 2302"/>
                <a:gd name="T32" fmla="*/ 110 w 252"/>
                <a:gd name="T33" fmla="*/ 1979 h 2302"/>
                <a:gd name="T34" fmla="*/ 179 w 252"/>
                <a:gd name="T35" fmla="*/ 2302 h 2302"/>
                <a:gd name="T36" fmla="*/ 170 w 252"/>
                <a:gd name="T37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302">
                  <a:moveTo>
                    <a:pt x="170" y="2302"/>
                  </a:moveTo>
                  <a:cubicBezTo>
                    <a:pt x="160" y="2201"/>
                    <a:pt x="131" y="2088"/>
                    <a:pt x="101" y="1980"/>
                  </a:cubicBezTo>
                  <a:cubicBezTo>
                    <a:pt x="65" y="1848"/>
                    <a:pt x="28" y="1713"/>
                    <a:pt x="28" y="1593"/>
                  </a:cubicBezTo>
                  <a:cubicBezTo>
                    <a:pt x="28" y="1516"/>
                    <a:pt x="70" y="1451"/>
                    <a:pt x="111" y="1389"/>
                  </a:cubicBezTo>
                  <a:cubicBezTo>
                    <a:pt x="153" y="1324"/>
                    <a:pt x="197" y="1257"/>
                    <a:pt x="191" y="1177"/>
                  </a:cubicBezTo>
                  <a:cubicBezTo>
                    <a:pt x="186" y="1100"/>
                    <a:pt x="139" y="1045"/>
                    <a:pt x="94" y="991"/>
                  </a:cubicBezTo>
                  <a:cubicBezTo>
                    <a:pt x="56" y="947"/>
                    <a:pt x="18" y="901"/>
                    <a:pt x="3" y="844"/>
                  </a:cubicBezTo>
                  <a:cubicBezTo>
                    <a:pt x="0" y="722"/>
                    <a:pt x="35" y="608"/>
                    <a:pt x="108" y="504"/>
                  </a:cubicBezTo>
                  <a:cubicBezTo>
                    <a:pt x="200" y="350"/>
                    <a:pt x="246" y="175"/>
                    <a:pt x="2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2" y="176"/>
                    <a:pt x="205" y="350"/>
                    <a:pt x="114" y="506"/>
                  </a:cubicBezTo>
                  <a:cubicBezTo>
                    <a:pt x="41" y="610"/>
                    <a:pt x="5" y="723"/>
                    <a:pt x="10" y="844"/>
                  </a:cubicBezTo>
                  <a:cubicBezTo>
                    <a:pt x="25" y="900"/>
                    <a:pt x="63" y="946"/>
                    <a:pt x="101" y="989"/>
                  </a:cubicBezTo>
                  <a:cubicBezTo>
                    <a:pt x="148" y="1043"/>
                    <a:pt x="194" y="1099"/>
                    <a:pt x="200" y="1177"/>
                  </a:cubicBezTo>
                  <a:cubicBezTo>
                    <a:pt x="205" y="1258"/>
                    <a:pt x="160" y="1325"/>
                    <a:pt x="118" y="1391"/>
                  </a:cubicBezTo>
                  <a:cubicBezTo>
                    <a:pt x="77" y="1453"/>
                    <a:pt x="36" y="1518"/>
                    <a:pt x="36" y="1593"/>
                  </a:cubicBezTo>
                  <a:cubicBezTo>
                    <a:pt x="36" y="1713"/>
                    <a:pt x="73" y="1848"/>
                    <a:pt x="110" y="1979"/>
                  </a:cubicBezTo>
                  <a:cubicBezTo>
                    <a:pt x="139" y="2087"/>
                    <a:pt x="170" y="2200"/>
                    <a:pt x="179" y="2302"/>
                  </a:cubicBezTo>
                  <a:lnTo>
                    <a:pt x="170" y="2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88913D5B-F563-05C4-5CD3-AC3FE3B6F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8" y="409"/>
              <a:ext cx="155" cy="1600"/>
            </a:xfrm>
            <a:custGeom>
              <a:avLst/>
              <a:gdLst>
                <a:gd name="T0" fmla="*/ 82 w 227"/>
                <a:gd name="T1" fmla="*/ 2321 h 2321"/>
                <a:gd name="T2" fmla="*/ 76 w 227"/>
                <a:gd name="T3" fmla="*/ 2321 h 2321"/>
                <a:gd name="T4" fmla="*/ 38 w 227"/>
                <a:gd name="T5" fmla="*/ 1917 h 2321"/>
                <a:gd name="T6" fmla="*/ 1 w 227"/>
                <a:gd name="T7" fmla="*/ 1555 h 2321"/>
                <a:gd name="T8" fmla="*/ 69 w 227"/>
                <a:gd name="T9" fmla="*/ 1379 h 2321"/>
                <a:gd name="T10" fmla="*/ 134 w 227"/>
                <a:gd name="T11" fmla="*/ 1196 h 2321"/>
                <a:gd name="T12" fmla="*/ 66 w 227"/>
                <a:gd name="T13" fmla="*/ 1050 h 2321"/>
                <a:gd name="T14" fmla="*/ 3 w 227"/>
                <a:gd name="T15" fmla="*/ 938 h 2321"/>
                <a:gd name="T16" fmla="*/ 3 w 227"/>
                <a:gd name="T17" fmla="*/ 937 h 2321"/>
                <a:gd name="T18" fmla="*/ 99 w 227"/>
                <a:gd name="T19" fmla="*/ 570 h 2321"/>
                <a:gd name="T20" fmla="*/ 200 w 227"/>
                <a:gd name="T21" fmla="*/ 0 h 2321"/>
                <a:gd name="T22" fmla="*/ 206 w 227"/>
                <a:gd name="T23" fmla="*/ 0 h 2321"/>
                <a:gd name="T24" fmla="*/ 104 w 227"/>
                <a:gd name="T25" fmla="*/ 572 h 2321"/>
                <a:gd name="T26" fmla="*/ 8 w 227"/>
                <a:gd name="T27" fmla="*/ 937 h 2321"/>
                <a:gd name="T28" fmla="*/ 72 w 227"/>
                <a:gd name="T29" fmla="*/ 1047 h 2321"/>
                <a:gd name="T30" fmla="*/ 139 w 227"/>
                <a:gd name="T31" fmla="*/ 1196 h 2321"/>
                <a:gd name="T32" fmla="*/ 73 w 227"/>
                <a:gd name="T33" fmla="*/ 1381 h 2321"/>
                <a:gd name="T34" fmla="*/ 7 w 227"/>
                <a:gd name="T35" fmla="*/ 1556 h 2321"/>
                <a:gd name="T36" fmla="*/ 44 w 227"/>
                <a:gd name="T37" fmla="*/ 1917 h 2321"/>
                <a:gd name="T38" fmla="*/ 82 w 227"/>
                <a:gd name="T39" fmla="*/ 2321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321">
                  <a:moveTo>
                    <a:pt x="82" y="2321"/>
                  </a:moveTo>
                  <a:cubicBezTo>
                    <a:pt x="76" y="2321"/>
                    <a:pt x="76" y="2321"/>
                    <a:pt x="76" y="2321"/>
                  </a:cubicBezTo>
                  <a:cubicBezTo>
                    <a:pt x="80" y="2190"/>
                    <a:pt x="59" y="2050"/>
                    <a:pt x="38" y="1917"/>
                  </a:cubicBezTo>
                  <a:cubicBezTo>
                    <a:pt x="20" y="1796"/>
                    <a:pt x="0" y="1671"/>
                    <a:pt x="1" y="1555"/>
                  </a:cubicBezTo>
                  <a:cubicBezTo>
                    <a:pt x="1" y="1488"/>
                    <a:pt x="37" y="1432"/>
                    <a:pt x="69" y="1379"/>
                  </a:cubicBezTo>
                  <a:cubicBezTo>
                    <a:pt x="104" y="1320"/>
                    <a:pt x="138" y="1266"/>
                    <a:pt x="134" y="1196"/>
                  </a:cubicBezTo>
                  <a:cubicBezTo>
                    <a:pt x="130" y="1133"/>
                    <a:pt x="100" y="1093"/>
                    <a:pt x="66" y="1050"/>
                  </a:cubicBezTo>
                  <a:cubicBezTo>
                    <a:pt x="41" y="1017"/>
                    <a:pt x="15" y="982"/>
                    <a:pt x="3" y="938"/>
                  </a:cubicBezTo>
                  <a:cubicBezTo>
                    <a:pt x="3" y="937"/>
                    <a:pt x="3" y="937"/>
                    <a:pt x="3" y="937"/>
                  </a:cubicBezTo>
                  <a:cubicBezTo>
                    <a:pt x="4" y="810"/>
                    <a:pt x="37" y="685"/>
                    <a:pt x="99" y="570"/>
                  </a:cubicBezTo>
                  <a:cubicBezTo>
                    <a:pt x="185" y="388"/>
                    <a:pt x="221" y="185"/>
                    <a:pt x="200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27" y="186"/>
                    <a:pt x="190" y="389"/>
                    <a:pt x="104" y="572"/>
                  </a:cubicBezTo>
                  <a:cubicBezTo>
                    <a:pt x="42" y="688"/>
                    <a:pt x="10" y="811"/>
                    <a:pt x="8" y="937"/>
                  </a:cubicBezTo>
                  <a:cubicBezTo>
                    <a:pt x="21" y="980"/>
                    <a:pt x="46" y="1014"/>
                    <a:pt x="72" y="1047"/>
                  </a:cubicBezTo>
                  <a:cubicBezTo>
                    <a:pt x="104" y="1092"/>
                    <a:pt x="137" y="1132"/>
                    <a:pt x="139" y="1196"/>
                  </a:cubicBezTo>
                  <a:cubicBezTo>
                    <a:pt x="144" y="1267"/>
                    <a:pt x="108" y="1325"/>
                    <a:pt x="73" y="1381"/>
                  </a:cubicBezTo>
                  <a:cubicBezTo>
                    <a:pt x="41" y="1434"/>
                    <a:pt x="7" y="1489"/>
                    <a:pt x="7" y="1556"/>
                  </a:cubicBezTo>
                  <a:cubicBezTo>
                    <a:pt x="6" y="1672"/>
                    <a:pt x="25" y="1791"/>
                    <a:pt x="44" y="1917"/>
                  </a:cubicBezTo>
                  <a:cubicBezTo>
                    <a:pt x="63" y="2050"/>
                    <a:pt x="86" y="2189"/>
                    <a:pt x="82" y="2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2F20E0B-6934-1E1A-2018-572C101EC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4" y="413"/>
              <a:ext cx="149" cy="1586"/>
            </a:xfrm>
            <a:custGeom>
              <a:avLst/>
              <a:gdLst>
                <a:gd name="T0" fmla="*/ 41 w 219"/>
                <a:gd name="T1" fmla="*/ 2302 h 2302"/>
                <a:gd name="T2" fmla="*/ 36 w 219"/>
                <a:gd name="T3" fmla="*/ 2302 h 2302"/>
                <a:gd name="T4" fmla="*/ 70 w 219"/>
                <a:gd name="T5" fmla="*/ 1900 h 2302"/>
                <a:gd name="T6" fmla="*/ 22 w 219"/>
                <a:gd name="T7" fmla="*/ 1573 h 2302"/>
                <a:gd name="T8" fmla="*/ 40 w 219"/>
                <a:gd name="T9" fmla="*/ 1398 h 2302"/>
                <a:gd name="T10" fmla="*/ 61 w 219"/>
                <a:gd name="T11" fmla="*/ 1363 h 2302"/>
                <a:gd name="T12" fmla="*/ 120 w 219"/>
                <a:gd name="T13" fmla="*/ 1208 h 2302"/>
                <a:gd name="T14" fmla="*/ 70 w 219"/>
                <a:gd name="T15" fmla="*/ 1081 h 2302"/>
                <a:gd name="T16" fmla="*/ 19 w 219"/>
                <a:gd name="T17" fmla="*/ 976 h 2302"/>
                <a:gd name="T18" fmla="*/ 112 w 219"/>
                <a:gd name="T19" fmla="*/ 596 h 2302"/>
                <a:gd name="T20" fmla="*/ 179 w 219"/>
                <a:gd name="T21" fmla="*/ 1 h 2302"/>
                <a:gd name="T22" fmla="*/ 185 w 219"/>
                <a:gd name="T23" fmla="*/ 0 h 2302"/>
                <a:gd name="T24" fmla="*/ 117 w 219"/>
                <a:gd name="T25" fmla="*/ 598 h 2302"/>
                <a:gd name="T26" fmla="*/ 24 w 219"/>
                <a:gd name="T27" fmla="*/ 976 h 2302"/>
                <a:gd name="T28" fmla="*/ 75 w 219"/>
                <a:gd name="T29" fmla="*/ 1079 h 2302"/>
                <a:gd name="T30" fmla="*/ 127 w 219"/>
                <a:gd name="T31" fmla="*/ 1208 h 2302"/>
                <a:gd name="T32" fmla="*/ 68 w 219"/>
                <a:gd name="T33" fmla="*/ 1366 h 2302"/>
                <a:gd name="T34" fmla="*/ 47 w 219"/>
                <a:gd name="T35" fmla="*/ 1400 h 2302"/>
                <a:gd name="T36" fmla="*/ 30 w 219"/>
                <a:gd name="T37" fmla="*/ 1572 h 2302"/>
                <a:gd name="T38" fmla="*/ 78 w 219"/>
                <a:gd name="T39" fmla="*/ 1900 h 2302"/>
                <a:gd name="T40" fmla="*/ 41 w 219"/>
                <a:gd name="T41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02">
                  <a:moveTo>
                    <a:pt x="41" y="2302"/>
                  </a:moveTo>
                  <a:cubicBezTo>
                    <a:pt x="36" y="2302"/>
                    <a:pt x="36" y="2302"/>
                    <a:pt x="36" y="2302"/>
                  </a:cubicBezTo>
                  <a:cubicBezTo>
                    <a:pt x="47" y="2182"/>
                    <a:pt x="61" y="2041"/>
                    <a:pt x="70" y="1900"/>
                  </a:cubicBezTo>
                  <a:cubicBezTo>
                    <a:pt x="75" y="1789"/>
                    <a:pt x="60" y="1678"/>
                    <a:pt x="22" y="1573"/>
                  </a:cubicBezTo>
                  <a:cubicBezTo>
                    <a:pt x="0" y="1516"/>
                    <a:pt x="8" y="1452"/>
                    <a:pt x="40" y="1398"/>
                  </a:cubicBezTo>
                  <a:cubicBezTo>
                    <a:pt x="47" y="1386"/>
                    <a:pt x="54" y="1375"/>
                    <a:pt x="61" y="1363"/>
                  </a:cubicBezTo>
                  <a:cubicBezTo>
                    <a:pt x="91" y="1318"/>
                    <a:pt x="120" y="1269"/>
                    <a:pt x="120" y="1208"/>
                  </a:cubicBezTo>
                  <a:cubicBezTo>
                    <a:pt x="120" y="1154"/>
                    <a:pt x="95" y="1118"/>
                    <a:pt x="70" y="1081"/>
                  </a:cubicBezTo>
                  <a:cubicBezTo>
                    <a:pt x="48" y="1051"/>
                    <a:pt x="26" y="1019"/>
                    <a:pt x="19" y="976"/>
                  </a:cubicBezTo>
                  <a:cubicBezTo>
                    <a:pt x="24" y="845"/>
                    <a:pt x="57" y="717"/>
                    <a:pt x="112" y="596"/>
                  </a:cubicBezTo>
                  <a:cubicBezTo>
                    <a:pt x="191" y="405"/>
                    <a:pt x="213" y="205"/>
                    <a:pt x="179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9" y="204"/>
                    <a:pt x="196" y="406"/>
                    <a:pt x="117" y="598"/>
                  </a:cubicBezTo>
                  <a:cubicBezTo>
                    <a:pt x="62" y="718"/>
                    <a:pt x="31" y="847"/>
                    <a:pt x="24" y="976"/>
                  </a:cubicBezTo>
                  <a:cubicBezTo>
                    <a:pt x="31" y="1018"/>
                    <a:pt x="54" y="1048"/>
                    <a:pt x="75" y="1079"/>
                  </a:cubicBezTo>
                  <a:cubicBezTo>
                    <a:pt x="101" y="1114"/>
                    <a:pt x="126" y="1153"/>
                    <a:pt x="127" y="1208"/>
                  </a:cubicBezTo>
                  <a:cubicBezTo>
                    <a:pt x="127" y="1271"/>
                    <a:pt x="98" y="1320"/>
                    <a:pt x="68" y="1366"/>
                  </a:cubicBezTo>
                  <a:cubicBezTo>
                    <a:pt x="61" y="1377"/>
                    <a:pt x="54" y="1389"/>
                    <a:pt x="47" y="1400"/>
                  </a:cubicBezTo>
                  <a:cubicBezTo>
                    <a:pt x="16" y="1454"/>
                    <a:pt x="9" y="1516"/>
                    <a:pt x="30" y="1572"/>
                  </a:cubicBezTo>
                  <a:cubicBezTo>
                    <a:pt x="68" y="1677"/>
                    <a:pt x="85" y="1787"/>
                    <a:pt x="78" y="1900"/>
                  </a:cubicBezTo>
                  <a:cubicBezTo>
                    <a:pt x="67" y="2041"/>
                    <a:pt x="53" y="2182"/>
                    <a:pt x="41" y="2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155BC6A1-A564-D873-D5A0-C1CF0DC644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2" y="426"/>
              <a:ext cx="154" cy="1561"/>
            </a:xfrm>
            <a:custGeom>
              <a:avLst/>
              <a:gdLst>
                <a:gd name="T0" fmla="*/ 55 w 224"/>
                <a:gd name="T1" fmla="*/ 2265 h 2265"/>
                <a:gd name="T2" fmla="*/ 49 w 224"/>
                <a:gd name="T3" fmla="*/ 2265 h 2265"/>
                <a:gd name="T4" fmla="*/ 55 w 224"/>
                <a:gd name="T5" fmla="*/ 2205 h 2265"/>
                <a:gd name="T6" fmla="*/ 79 w 224"/>
                <a:gd name="T7" fmla="*/ 1875 h 2265"/>
                <a:gd name="T8" fmla="*/ 32 w 224"/>
                <a:gd name="T9" fmla="*/ 1603 h 2265"/>
                <a:gd name="T10" fmla="*/ 5 w 224"/>
                <a:gd name="T11" fmla="*/ 1499 h 2265"/>
                <a:gd name="T12" fmla="*/ 3 w 224"/>
                <a:gd name="T13" fmla="*/ 1481 h 2265"/>
                <a:gd name="T14" fmla="*/ 36 w 224"/>
                <a:gd name="T15" fmla="*/ 1347 h 2265"/>
                <a:gd name="T16" fmla="*/ 73 w 224"/>
                <a:gd name="T17" fmla="*/ 1226 h 2265"/>
                <a:gd name="T18" fmla="*/ 50 w 224"/>
                <a:gd name="T19" fmla="*/ 1084 h 2265"/>
                <a:gd name="T20" fmla="*/ 28 w 224"/>
                <a:gd name="T21" fmla="*/ 944 h 2265"/>
                <a:gd name="T22" fmla="*/ 131 w 224"/>
                <a:gd name="T23" fmla="*/ 571 h 2265"/>
                <a:gd name="T24" fmla="*/ 189 w 224"/>
                <a:gd name="T25" fmla="*/ 1 h 2265"/>
                <a:gd name="T26" fmla="*/ 194 w 224"/>
                <a:gd name="T27" fmla="*/ 0 h 2265"/>
                <a:gd name="T28" fmla="*/ 136 w 224"/>
                <a:gd name="T29" fmla="*/ 572 h 2265"/>
                <a:gd name="T30" fmla="*/ 34 w 224"/>
                <a:gd name="T31" fmla="*/ 944 h 2265"/>
                <a:gd name="T32" fmla="*/ 56 w 224"/>
                <a:gd name="T33" fmla="*/ 1083 h 2265"/>
                <a:gd name="T34" fmla="*/ 79 w 224"/>
                <a:gd name="T35" fmla="*/ 1226 h 2265"/>
                <a:gd name="T36" fmla="*/ 42 w 224"/>
                <a:gd name="T37" fmla="*/ 1349 h 2265"/>
                <a:gd name="T38" fmla="*/ 8 w 224"/>
                <a:gd name="T39" fmla="*/ 1481 h 2265"/>
                <a:gd name="T40" fmla="*/ 11 w 224"/>
                <a:gd name="T41" fmla="*/ 1498 h 2265"/>
                <a:gd name="T42" fmla="*/ 38 w 224"/>
                <a:gd name="T43" fmla="*/ 1602 h 2265"/>
                <a:gd name="T44" fmla="*/ 84 w 224"/>
                <a:gd name="T45" fmla="*/ 1875 h 2265"/>
                <a:gd name="T46" fmla="*/ 60 w 224"/>
                <a:gd name="T47" fmla="*/ 2205 h 2265"/>
                <a:gd name="T48" fmla="*/ 55 w 224"/>
                <a:gd name="T4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65">
                  <a:moveTo>
                    <a:pt x="55" y="2265"/>
                  </a:moveTo>
                  <a:cubicBezTo>
                    <a:pt x="49" y="2265"/>
                    <a:pt x="49" y="2265"/>
                    <a:pt x="49" y="2265"/>
                  </a:cubicBezTo>
                  <a:cubicBezTo>
                    <a:pt x="50" y="2245"/>
                    <a:pt x="53" y="2226"/>
                    <a:pt x="55" y="2205"/>
                  </a:cubicBezTo>
                  <a:cubicBezTo>
                    <a:pt x="65" y="2094"/>
                    <a:pt x="74" y="1987"/>
                    <a:pt x="79" y="1875"/>
                  </a:cubicBezTo>
                  <a:cubicBezTo>
                    <a:pt x="83" y="1788"/>
                    <a:pt x="58" y="1694"/>
                    <a:pt x="32" y="1603"/>
                  </a:cubicBezTo>
                  <a:cubicBezTo>
                    <a:pt x="22" y="1567"/>
                    <a:pt x="12" y="1532"/>
                    <a:pt x="5" y="1499"/>
                  </a:cubicBezTo>
                  <a:cubicBezTo>
                    <a:pt x="4" y="1493"/>
                    <a:pt x="3" y="1487"/>
                    <a:pt x="3" y="1481"/>
                  </a:cubicBezTo>
                  <a:cubicBezTo>
                    <a:pt x="0" y="1426"/>
                    <a:pt x="17" y="1388"/>
                    <a:pt x="36" y="1347"/>
                  </a:cubicBezTo>
                  <a:cubicBezTo>
                    <a:pt x="53" y="1311"/>
                    <a:pt x="70" y="1276"/>
                    <a:pt x="73" y="1226"/>
                  </a:cubicBezTo>
                  <a:cubicBezTo>
                    <a:pt x="76" y="1177"/>
                    <a:pt x="63" y="1130"/>
                    <a:pt x="50" y="1084"/>
                  </a:cubicBezTo>
                  <a:cubicBezTo>
                    <a:pt x="38" y="1040"/>
                    <a:pt x="25" y="993"/>
                    <a:pt x="28" y="944"/>
                  </a:cubicBezTo>
                  <a:cubicBezTo>
                    <a:pt x="50" y="817"/>
                    <a:pt x="84" y="692"/>
                    <a:pt x="131" y="571"/>
                  </a:cubicBezTo>
                  <a:cubicBezTo>
                    <a:pt x="200" y="386"/>
                    <a:pt x="220" y="194"/>
                    <a:pt x="189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24" y="194"/>
                    <a:pt x="205" y="387"/>
                    <a:pt x="136" y="572"/>
                  </a:cubicBezTo>
                  <a:cubicBezTo>
                    <a:pt x="90" y="693"/>
                    <a:pt x="56" y="819"/>
                    <a:pt x="34" y="944"/>
                  </a:cubicBezTo>
                  <a:cubicBezTo>
                    <a:pt x="32" y="993"/>
                    <a:pt x="45" y="1038"/>
                    <a:pt x="56" y="1083"/>
                  </a:cubicBezTo>
                  <a:cubicBezTo>
                    <a:pt x="69" y="1128"/>
                    <a:pt x="81" y="1177"/>
                    <a:pt x="79" y="1226"/>
                  </a:cubicBezTo>
                  <a:cubicBezTo>
                    <a:pt x="76" y="1277"/>
                    <a:pt x="59" y="1314"/>
                    <a:pt x="42" y="1349"/>
                  </a:cubicBezTo>
                  <a:cubicBezTo>
                    <a:pt x="24" y="1389"/>
                    <a:pt x="5" y="1427"/>
                    <a:pt x="8" y="1481"/>
                  </a:cubicBezTo>
                  <a:cubicBezTo>
                    <a:pt x="8" y="1487"/>
                    <a:pt x="10" y="1493"/>
                    <a:pt x="11" y="1498"/>
                  </a:cubicBezTo>
                  <a:cubicBezTo>
                    <a:pt x="18" y="1531"/>
                    <a:pt x="28" y="1567"/>
                    <a:pt x="38" y="1602"/>
                  </a:cubicBezTo>
                  <a:cubicBezTo>
                    <a:pt x="63" y="1692"/>
                    <a:pt x="89" y="1786"/>
                    <a:pt x="84" y="1875"/>
                  </a:cubicBezTo>
                  <a:cubicBezTo>
                    <a:pt x="80" y="1987"/>
                    <a:pt x="70" y="2094"/>
                    <a:pt x="60" y="2205"/>
                  </a:cubicBezTo>
                  <a:cubicBezTo>
                    <a:pt x="58" y="2226"/>
                    <a:pt x="56" y="2245"/>
                    <a:pt x="55" y="2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911D3F4B-C728-B52C-1A68-1A8EC45504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9" y="465"/>
              <a:ext cx="154" cy="1502"/>
            </a:xfrm>
            <a:custGeom>
              <a:avLst/>
              <a:gdLst>
                <a:gd name="T0" fmla="*/ 114 w 226"/>
                <a:gd name="T1" fmla="*/ 2179 h 2179"/>
                <a:gd name="T2" fmla="*/ 108 w 226"/>
                <a:gd name="T3" fmla="*/ 2179 h 2179"/>
                <a:gd name="T4" fmla="*/ 57 w 226"/>
                <a:gd name="T5" fmla="*/ 1686 h 2179"/>
                <a:gd name="T6" fmla="*/ 11 w 226"/>
                <a:gd name="T7" fmla="*/ 1168 h 2179"/>
                <a:gd name="T8" fmla="*/ 112 w 226"/>
                <a:gd name="T9" fmla="*/ 642 h 2179"/>
                <a:gd name="T10" fmla="*/ 215 w 226"/>
                <a:gd name="T11" fmla="*/ 0 h 2179"/>
                <a:gd name="T12" fmla="*/ 221 w 226"/>
                <a:gd name="T13" fmla="*/ 0 h 2179"/>
                <a:gd name="T14" fmla="*/ 117 w 226"/>
                <a:gd name="T15" fmla="*/ 644 h 2179"/>
                <a:gd name="T16" fmla="*/ 15 w 226"/>
                <a:gd name="T17" fmla="*/ 1168 h 2179"/>
                <a:gd name="T18" fmla="*/ 62 w 226"/>
                <a:gd name="T19" fmla="*/ 1685 h 2179"/>
                <a:gd name="T20" fmla="*/ 114 w 226"/>
                <a:gd name="T21" fmla="*/ 2179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2179">
                  <a:moveTo>
                    <a:pt x="114" y="2179"/>
                  </a:moveTo>
                  <a:cubicBezTo>
                    <a:pt x="108" y="2179"/>
                    <a:pt x="108" y="2179"/>
                    <a:pt x="108" y="2179"/>
                  </a:cubicBezTo>
                  <a:cubicBezTo>
                    <a:pt x="114" y="2006"/>
                    <a:pt x="86" y="1844"/>
                    <a:pt x="57" y="1686"/>
                  </a:cubicBezTo>
                  <a:cubicBezTo>
                    <a:pt x="29" y="1520"/>
                    <a:pt x="0" y="1347"/>
                    <a:pt x="11" y="1168"/>
                  </a:cubicBezTo>
                  <a:cubicBezTo>
                    <a:pt x="22" y="985"/>
                    <a:pt x="69" y="811"/>
                    <a:pt x="112" y="642"/>
                  </a:cubicBezTo>
                  <a:cubicBezTo>
                    <a:pt x="166" y="438"/>
                    <a:pt x="221" y="226"/>
                    <a:pt x="215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6" y="226"/>
                    <a:pt x="170" y="438"/>
                    <a:pt x="117" y="644"/>
                  </a:cubicBezTo>
                  <a:cubicBezTo>
                    <a:pt x="73" y="812"/>
                    <a:pt x="28" y="986"/>
                    <a:pt x="15" y="1168"/>
                  </a:cubicBezTo>
                  <a:cubicBezTo>
                    <a:pt x="4" y="1346"/>
                    <a:pt x="33" y="1518"/>
                    <a:pt x="62" y="1685"/>
                  </a:cubicBezTo>
                  <a:cubicBezTo>
                    <a:pt x="91" y="1842"/>
                    <a:pt x="119" y="2006"/>
                    <a:pt x="114" y="2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43C3E8A3-C999-B12E-0FD9-D60734CBF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7" y="523"/>
              <a:ext cx="225" cy="1412"/>
            </a:xfrm>
            <a:custGeom>
              <a:avLst/>
              <a:gdLst>
                <a:gd name="T0" fmla="*/ 237 w 330"/>
                <a:gd name="T1" fmla="*/ 2046 h 2048"/>
                <a:gd name="T2" fmla="*/ 68 w 330"/>
                <a:gd name="T3" fmla="*/ 1409 h 2048"/>
                <a:gd name="T4" fmla="*/ 12 w 330"/>
                <a:gd name="T5" fmla="*/ 1059 h 2048"/>
                <a:gd name="T6" fmla="*/ 129 w 330"/>
                <a:gd name="T7" fmla="*/ 722 h 2048"/>
                <a:gd name="T8" fmla="*/ 316 w 330"/>
                <a:gd name="T9" fmla="*/ 0 h 2048"/>
                <a:gd name="T10" fmla="*/ 322 w 330"/>
                <a:gd name="T11" fmla="*/ 0 h 2048"/>
                <a:gd name="T12" fmla="*/ 134 w 330"/>
                <a:gd name="T13" fmla="*/ 725 h 2048"/>
                <a:gd name="T14" fmla="*/ 17 w 330"/>
                <a:gd name="T15" fmla="*/ 1060 h 2048"/>
                <a:gd name="T16" fmla="*/ 74 w 330"/>
                <a:gd name="T17" fmla="*/ 1408 h 2048"/>
                <a:gd name="T18" fmla="*/ 243 w 330"/>
                <a:gd name="T19" fmla="*/ 2048 h 2048"/>
                <a:gd name="T20" fmla="*/ 237 w 330"/>
                <a:gd name="T21" fmla="*/ 2046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0" h="2048">
                  <a:moveTo>
                    <a:pt x="237" y="2046"/>
                  </a:moveTo>
                  <a:cubicBezTo>
                    <a:pt x="224" y="1801"/>
                    <a:pt x="168" y="1634"/>
                    <a:pt x="68" y="1409"/>
                  </a:cubicBezTo>
                  <a:cubicBezTo>
                    <a:pt x="22" y="1305"/>
                    <a:pt x="0" y="1174"/>
                    <a:pt x="12" y="1059"/>
                  </a:cubicBezTo>
                  <a:cubicBezTo>
                    <a:pt x="23" y="933"/>
                    <a:pt x="67" y="834"/>
                    <a:pt x="129" y="722"/>
                  </a:cubicBezTo>
                  <a:cubicBezTo>
                    <a:pt x="278" y="454"/>
                    <a:pt x="324" y="273"/>
                    <a:pt x="316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30" y="274"/>
                    <a:pt x="284" y="457"/>
                    <a:pt x="134" y="725"/>
                  </a:cubicBezTo>
                  <a:cubicBezTo>
                    <a:pt x="72" y="835"/>
                    <a:pt x="29" y="935"/>
                    <a:pt x="17" y="1060"/>
                  </a:cubicBezTo>
                  <a:cubicBezTo>
                    <a:pt x="7" y="1174"/>
                    <a:pt x="29" y="1304"/>
                    <a:pt x="74" y="1408"/>
                  </a:cubicBezTo>
                  <a:cubicBezTo>
                    <a:pt x="172" y="1634"/>
                    <a:pt x="229" y="1801"/>
                    <a:pt x="243" y="2048"/>
                  </a:cubicBezTo>
                  <a:lnTo>
                    <a:pt x="237" y="20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38478EAE-8F72-EC2F-0065-8327AF6E77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13" y="576"/>
              <a:ext cx="283" cy="1328"/>
            </a:xfrm>
            <a:custGeom>
              <a:avLst/>
              <a:gdLst>
                <a:gd name="T0" fmla="*/ 358 w 414"/>
                <a:gd name="T1" fmla="*/ 1926 h 1926"/>
                <a:gd name="T2" fmla="*/ 190 w 414"/>
                <a:gd name="T3" fmla="*/ 1505 h 1926"/>
                <a:gd name="T4" fmla="*/ 17 w 414"/>
                <a:gd name="T5" fmla="*/ 945 h 1926"/>
                <a:gd name="T6" fmla="*/ 207 w 414"/>
                <a:gd name="T7" fmla="*/ 568 h 1926"/>
                <a:gd name="T8" fmla="*/ 392 w 414"/>
                <a:gd name="T9" fmla="*/ 0 h 1926"/>
                <a:gd name="T10" fmla="*/ 397 w 414"/>
                <a:gd name="T11" fmla="*/ 0 h 1926"/>
                <a:gd name="T12" fmla="*/ 213 w 414"/>
                <a:gd name="T13" fmla="*/ 570 h 1926"/>
                <a:gd name="T14" fmla="*/ 24 w 414"/>
                <a:gd name="T15" fmla="*/ 945 h 1926"/>
                <a:gd name="T16" fmla="*/ 196 w 414"/>
                <a:gd name="T17" fmla="*/ 1502 h 1926"/>
                <a:gd name="T18" fmla="*/ 365 w 414"/>
                <a:gd name="T19" fmla="*/ 1925 h 1926"/>
                <a:gd name="T20" fmla="*/ 358 w 414"/>
                <a:gd name="T21" fmla="*/ 1926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1926">
                  <a:moveTo>
                    <a:pt x="358" y="1926"/>
                  </a:moveTo>
                  <a:cubicBezTo>
                    <a:pt x="335" y="1780"/>
                    <a:pt x="261" y="1641"/>
                    <a:pt x="190" y="1505"/>
                  </a:cubicBezTo>
                  <a:cubicBezTo>
                    <a:pt x="97" y="1327"/>
                    <a:pt x="0" y="1143"/>
                    <a:pt x="17" y="945"/>
                  </a:cubicBezTo>
                  <a:cubicBezTo>
                    <a:pt x="28" y="808"/>
                    <a:pt x="120" y="677"/>
                    <a:pt x="207" y="568"/>
                  </a:cubicBezTo>
                  <a:cubicBezTo>
                    <a:pt x="375" y="357"/>
                    <a:pt x="409" y="255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14" y="257"/>
                    <a:pt x="382" y="358"/>
                    <a:pt x="213" y="570"/>
                  </a:cubicBezTo>
                  <a:cubicBezTo>
                    <a:pt x="126" y="679"/>
                    <a:pt x="35" y="809"/>
                    <a:pt x="24" y="945"/>
                  </a:cubicBezTo>
                  <a:cubicBezTo>
                    <a:pt x="7" y="1142"/>
                    <a:pt x="103" y="1324"/>
                    <a:pt x="196" y="1502"/>
                  </a:cubicBezTo>
                  <a:cubicBezTo>
                    <a:pt x="268" y="1638"/>
                    <a:pt x="341" y="1779"/>
                    <a:pt x="365" y="1925"/>
                  </a:cubicBezTo>
                  <a:lnTo>
                    <a:pt x="358" y="1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C2A8E96E-5E96-0D45-C54B-5E6E4978FD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" y="603"/>
              <a:ext cx="311" cy="1281"/>
            </a:xfrm>
            <a:custGeom>
              <a:avLst/>
              <a:gdLst>
                <a:gd name="T0" fmla="*/ 414 w 455"/>
                <a:gd name="T1" fmla="*/ 1859 h 1859"/>
                <a:gd name="T2" fmla="*/ 225 w 455"/>
                <a:gd name="T3" fmla="*/ 1471 h 1859"/>
                <a:gd name="T4" fmla="*/ 21 w 455"/>
                <a:gd name="T5" fmla="*/ 891 h 1859"/>
                <a:gd name="T6" fmla="*/ 232 w 455"/>
                <a:gd name="T7" fmla="*/ 499 h 1859"/>
                <a:gd name="T8" fmla="*/ 280 w 455"/>
                <a:gd name="T9" fmla="*/ 444 h 1859"/>
                <a:gd name="T10" fmla="*/ 429 w 455"/>
                <a:gd name="T11" fmla="*/ 0 h 1859"/>
                <a:gd name="T12" fmla="*/ 435 w 455"/>
                <a:gd name="T13" fmla="*/ 0 h 1859"/>
                <a:gd name="T14" fmla="*/ 284 w 455"/>
                <a:gd name="T15" fmla="*/ 447 h 1859"/>
                <a:gd name="T16" fmla="*/ 236 w 455"/>
                <a:gd name="T17" fmla="*/ 503 h 1859"/>
                <a:gd name="T18" fmla="*/ 25 w 455"/>
                <a:gd name="T19" fmla="*/ 892 h 1859"/>
                <a:gd name="T20" fmla="*/ 229 w 455"/>
                <a:gd name="T21" fmla="*/ 1468 h 1859"/>
                <a:gd name="T22" fmla="*/ 419 w 455"/>
                <a:gd name="T23" fmla="*/ 1859 h 1859"/>
                <a:gd name="T24" fmla="*/ 414 w 455"/>
                <a:gd name="T25" fmla="*/ 1859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5" h="1859">
                  <a:moveTo>
                    <a:pt x="414" y="1859"/>
                  </a:moveTo>
                  <a:cubicBezTo>
                    <a:pt x="380" y="1722"/>
                    <a:pt x="301" y="1594"/>
                    <a:pt x="225" y="1471"/>
                  </a:cubicBezTo>
                  <a:cubicBezTo>
                    <a:pt x="115" y="1292"/>
                    <a:pt x="0" y="1106"/>
                    <a:pt x="21" y="891"/>
                  </a:cubicBezTo>
                  <a:cubicBezTo>
                    <a:pt x="36" y="724"/>
                    <a:pt x="128" y="620"/>
                    <a:pt x="232" y="499"/>
                  </a:cubicBezTo>
                  <a:cubicBezTo>
                    <a:pt x="247" y="482"/>
                    <a:pt x="264" y="463"/>
                    <a:pt x="280" y="444"/>
                  </a:cubicBezTo>
                  <a:cubicBezTo>
                    <a:pt x="422" y="276"/>
                    <a:pt x="449" y="223"/>
                    <a:pt x="429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55" y="225"/>
                    <a:pt x="428" y="279"/>
                    <a:pt x="284" y="447"/>
                  </a:cubicBezTo>
                  <a:cubicBezTo>
                    <a:pt x="267" y="466"/>
                    <a:pt x="252" y="485"/>
                    <a:pt x="236" y="503"/>
                  </a:cubicBezTo>
                  <a:cubicBezTo>
                    <a:pt x="132" y="624"/>
                    <a:pt x="42" y="727"/>
                    <a:pt x="25" y="892"/>
                  </a:cubicBezTo>
                  <a:cubicBezTo>
                    <a:pt x="5" y="1105"/>
                    <a:pt x="118" y="1291"/>
                    <a:pt x="229" y="1468"/>
                  </a:cubicBezTo>
                  <a:cubicBezTo>
                    <a:pt x="305" y="1593"/>
                    <a:pt x="386" y="1721"/>
                    <a:pt x="419" y="1859"/>
                  </a:cubicBezTo>
                  <a:lnTo>
                    <a:pt x="414" y="18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06CAF4D-7830-4F77-DA6B-752AF083A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9" y="597"/>
              <a:ext cx="309" cy="1286"/>
            </a:xfrm>
            <a:custGeom>
              <a:avLst/>
              <a:gdLst>
                <a:gd name="T0" fmla="*/ 429 w 451"/>
                <a:gd name="T1" fmla="*/ 1865 h 1865"/>
                <a:gd name="T2" fmla="*/ 234 w 451"/>
                <a:gd name="T3" fmla="*/ 1481 h 1865"/>
                <a:gd name="T4" fmla="*/ 20 w 451"/>
                <a:gd name="T5" fmla="*/ 900 h 1865"/>
                <a:gd name="T6" fmla="*/ 230 w 451"/>
                <a:gd name="T7" fmla="*/ 510 h 1865"/>
                <a:gd name="T8" fmla="*/ 286 w 451"/>
                <a:gd name="T9" fmla="*/ 444 h 1865"/>
                <a:gd name="T10" fmla="*/ 432 w 451"/>
                <a:gd name="T11" fmla="*/ 0 h 1865"/>
                <a:gd name="T12" fmla="*/ 437 w 451"/>
                <a:gd name="T13" fmla="*/ 0 h 1865"/>
                <a:gd name="T14" fmla="*/ 291 w 451"/>
                <a:gd name="T15" fmla="*/ 448 h 1865"/>
                <a:gd name="T16" fmla="*/ 234 w 451"/>
                <a:gd name="T17" fmla="*/ 514 h 1865"/>
                <a:gd name="T18" fmla="*/ 26 w 451"/>
                <a:gd name="T19" fmla="*/ 901 h 1865"/>
                <a:gd name="T20" fmla="*/ 239 w 451"/>
                <a:gd name="T21" fmla="*/ 1480 h 1865"/>
                <a:gd name="T22" fmla="*/ 434 w 451"/>
                <a:gd name="T23" fmla="*/ 1865 h 1865"/>
                <a:gd name="T24" fmla="*/ 429 w 451"/>
                <a:gd name="T25" fmla="*/ 1865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1865">
                  <a:moveTo>
                    <a:pt x="429" y="1865"/>
                  </a:moveTo>
                  <a:cubicBezTo>
                    <a:pt x="394" y="1730"/>
                    <a:pt x="312" y="1603"/>
                    <a:pt x="234" y="1481"/>
                  </a:cubicBezTo>
                  <a:cubicBezTo>
                    <a:pt x="120" y="1301"/>
                    <a:pt x="0" y="1116"/>
                    <a:pt x="20" y="900"/>
                  </a:cubicBezTo>
                  <a:cubicBezTo>
                    <a:pt x="36" y="736"/>
                    <a:pt x="126" y="631"/>
                    <a:pt x="230" y="510"/>
                  </a:cubicBezTo>
                  <a:cubicBezTo>
                    <a:pt x="248" y="488"/>
                    <a:pt x="268" y="467"/>
                    <a:pt x="286" y="444"/>
                  </a:cubicBezTo>
                  <a:cubicBezTo>
                    <a:pt x="427" y="275"/>
                    <a:pt x="446" y="217"/>
                    <a:pt x="4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1" y="217"/>
                    <a:pt x="432" y="280"/>
                    <a:pt x="291" y="448"/>
                  </a:cubicBezTo>
                  <a:cubicBezTo>
                    <a:pt x="272" y="471"/>
                    <a:pt x="253" y="492"/>
                    <a:pt x="234" y="514"/>
                  </a:cubicBezTo>
                  <a:cubicBezTo>
                    <a:pt x="130" y="634"/>
                    <a:pt x="40" y="737"/>
                    <a:pt x="26" y="901"/>
                  </a:cubicBezTo>
                  <a:cubicBezTo>
                    <a:pt x="6" y="1116"/>
                    <a:pt x="124" y="1300"/>
                    <a:pt x="239" y="1480"/>
                  </a:cubicBezTo>
                  <a:cubicBezTo>
                    <a:pt x="317" y="1603"/>
                    <a:pt x="398" y="1730"/>
                    <a:pt x="434" y="1865"/>
                  </a:cubicBezTo>
                  <a:lnTo>
                    <a:pt x="429" y="18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FCBAAFE-3001-83F4-60D4-4D96A2B1E8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6" y="576"/>
              <a:ext cx="280" cy="1321"/>
            </a:xfrm>
            <a:custGeom>
              <a:avLst/>
              <a:gdLst>
                <a:gd name="T0" fmla="*/ 404 w 409"/>
                <a:gd name="T1" fmla="*/ 1917 h 1917"/>
                <a:gd name="T2" fmla="*/ 223 w 409"/>
                <a:gd name="T3" fmla="*/ 1549 h 1917"/>
                <a:gd name="T4" fmla="*/ 17 w 409"/>
                <a:gd name="T5" fmla="*/ 966 h 1917"/>
                <a:gd name="T6" fmla="*/ 193 w 409"/>
                <a:gd name="T7" fmla="*/ 592 h 1917"/>
                <a:gd name="T8" fmla="*/ 266 w 409"/>
                <a:gd name="T9" fmla="*/ 489 h 1917"/>
                <a:gd name="T10" fmla="*/ 392 w 409"/>
                <a:gd name="T11" fmla="*/ 0 h 1917"/>
                <a:gd name="T12" fmla="*/ 397 w 409"/>
                <a:gd name="T13" fmla="*/ 0 h 1917"/>
                <a:gd name="T14" fmla="*/ 271 w 409"/>
                <a:gd name="T15" fmla="*/ 491 h 1917"/>
                <a:gd name="T16" fmla="*/ 197 w 409"/>
                <a:gd name="T17" fmla="*/ 594 h 1917"/>
                <a:gd name="T18" fmla="*/ 21 w 409"/>
                <a:gd name="T19" fmla="*/ 966 h 1917"/>
                <a:gd name="T20" fmla="*/ 227 w 409"/>
                <a:gd name="T21" fmla="*/ 1547 h 1917"/>
                <a:gd name="T22" fmla="*/ 409 w 409"/>
                <a:gd name="T23" fmla="*/ 1916 h 1917"/>
                <a:gd name="T24" fmla="*/ 404 w 409"/>
                <a:gd name="T25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1917">
                  <a:moveTo>
                    <a:pt x="404" y="1917"/>
                  </a:moveTo>
                  <a:cubicBezTo>
                    <a:pt x="368" y="1790"/>
                    <a:pt x="294" y="1667"/>
                    <a:pt x="223" y="1549"/>
                  </a:cubicBezTo>
                  <a:cubicBezTo>
                    <a:pt x="113" y="1366"/>
                    <a:pt x="0" y="1177"/>
                    <a:pt x="17" y="966"/>
                  </a:cubicBezTo>
                  <a:cubicBezTo>
                    <a:pt x="28" y="817"/>
                    <a:pt x="109" y="707"/>
                    <a:pt x="193" y="592"/>
                  </a:cubicBezTo>
                  <a:cubicBezTo>
                    <a:pt x="217" y="559"/>
                    <a:pt x="242" y="524"/>
                    <a:pt x="266" y="489"/>
                  </a:cubicBezTo>
                  <a:cubicBezTo>
                    <a:pt x="386" y="310"/>
                    <a:pt x="400" y="220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07" y="221"/>
                    <a:pt x="392" y="312"/>
                    <a:pt x="271" y="491"/>
                  </a:cubicBezTo>
                  <a:cubicBezTo>
                    <a:pt x="247" y="527"/>
                    <a:pt x="221" y="561"/>
                    <a:pt x="197" y="594"/>
                  </a:cubicBezTo>
                  <a:cubicBezTo>
                    <a:pt x="113" y="710"/>
                    <a:pt x="34" y="818"/>
                    <a:pt x="21" y="966"/>
                  </a:cubicBezTo>
                  <a:cubicBezTo>
                    <a:pt x="4" y="1176"/>
                    <a:pt x="117" y="1365"/>
                    <a:pt x="227" y="1547"/>
                  </a:cubicBezTo>
                  <a:cubicBezTo>
                    <a:pt x="299" y="1666"/>
                    <a:pt x="372" y="1789"/>
                    <a:pt x="409" y="1916"/>
                  </a:cubicBezTo>
                  <a:lnTo>
                    <a:pt x="404" y="19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5D5982F-AC90-D457-A205-B8620A9CE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1" y="533"/>
              <a:ext cx="260" cy="1391"/>
            </a:xfrm>
            <a:custGeom>
              <a:avLst/>
              <a:gdLst>
                <a:gd name="T0" fmla="*/ 376 w 380"/>
                <a:gd name="T1" fmla="*/ 2019 h 2019"/>
                <a:gd name="T2" fmla="*/ 213 w 380"/>
                <a:gd name="T3" fmla="*/ 1667 h 2019"/>
                <a:gd name="T4" fmla="*/ 17 w 380"/>
                <a:gd name="T5" fmla="*/ 1079 h 2019"/>
                <a:gd name="T6" fmla="*/ 206 w 380"/>
                <a:gd name="T7" fmla="*/ 632 h 2019"/>
                <a:gd name="T8" fmla="*/ 223 w 380"/>
                <a:gd name="T9" fmla="*/ 604 h 2019"/>
                <a:gd name="T10" fmla="*/ 342 w 380"/>
                <a:gd name="T11" fmla="*/ 0 h 2019"/>
                <a:gd name="T12" fmla="*/ 348 w 380"/>
                <a:gd name="T13" fmla="*/ 0 h 2019"/>
                <a:gd name="T14" fmla="*/ 227 w 380"/>
                <a:gd name="T15" fmla="*/ 607 h 2019"/>
                <a:gd name="T16" fmla="*/ 210 w 380"/>
                <a:gd name="T17" fmla="*/ 634 h 2019"/>
                <a:gd name="T18" fmla="*/ 21 w 380"/>
                <a:gd name="T19" fmla="*/ 1079 h 2019"/>
                <a:gd name="T20" fmla="*/ 215 w 380"/>
                <a:gd name="T21" fmla="*/ 1664 h 2019"/>
                <a:gd name="T22" fmla="*/ 380 w 380"/>
                <a:gd name="T23" fmla="*/ 2017 h 2019"/>
                <a:gd name="T24" fmla="*/ 376 w 380"/>
                <a:gd name="T25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0" h="2019">
                  <a:moveTo>
                    <a:pt x="376" y="2019"/>
                  </a:moveTo>
                  <a:cubicBezTo>
                    <a:pt x="342" y="1900"/>
                    <a:pt x="276" y="1782"/>
                    <a:pt x="213" y="1667"/>
                  </a:cubicBezTo>
                  <a:cubicBezTo>
                    <a:pt x="108" y="1479"/>
                    <a:pt x="0" y="1286"/>
                    <a:pt x="17" y="1079"/>
                  </a:cubicBezTo>
                  <a:cubicBezTo>
                    <a:pt x="30" y="927"/>
                    <a:pt x="127" y="764"/>
                    <a:pt x="206" y="632"/>
                  </a:cubicBezTo>
                  <a:cubicBezTo>
                    <a:pt x="211" y="623"/>
                    <a:pt x="217" y="613"/>
                    <a:pt x="223" y="604"/>
                  </a:cubicBezTo>
                  <a:cubicBezTo>
                    <a:pt x="348" y="394"/>
                    <a:pt x="351" y="245"/>
                    <a:pt x="342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5" y="246"/>
                    <a:pt x="354" y="396"/>
                    <a:pt x="227" y="607"/>
                  </a:cubicBezTo>
                  <a:cubicBezTo>
                    <a:pt x="221" y="615"/>
                    <a:pt x="215" y="624"/>
                    <a:pt x="210" y="634"/>
                  </a:cubicBezTo>
                  <a:cubicBezTo>
                    <a:pt x="131" y="765"/>
                    <a:pt x="34" y="928"/>
                    <a:pt x="21" y="1079"/>
                  </a:cubicBezTo>
                  <a:cubicBezTo>
                    <a:pt x="4" y="1283"/>
                    <a:pt x="113" y="1478"/>
                    <a:pt x="215" y="1664"/>
                  </a:cubicBezTo>
                  <a:cubicBezTo>
                    <a:pt x="280" y="1780"/>
                    <a:pt x="346" y="1899"/>
                    <a:pt x="380" y="2017"/>
                  </a:cubicBezTo>
                  <a:lnTo>
                    <a:pt x="376" y="20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E02473F2-ADD5-5111-826C-FDFA09C8B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4" y="487"/>
              <a:ext cx="224" cy="1468"/>
            </a:xfrm>
            <a:custGeom>
              <a:avLst/>
              <a:gdLst>
                <a:gd name="T0" fmla="*/ 324 w 328"/>
                <a:gd name="T1" fmla="*/ 2130 h 2130"/>
                <a:gd name="T2" fmla="*/ 183 w 328"/>
                <a:gd name="T3" fmla="*/ 1790 h 2130"/>
                <a:gd name="T4" fmla="*/ 14 w 328"/>
                <a:gd name="T5" fmla="*/ 1197 h 2130"/>
                <a:gd name="T6" fmla="*/ 140 w 328"/>
                <a:gd name="T7" fmla="*/ 796 h 2130"/>
                <a:gd name="T8" fmla="*/ 204 w 328"/>
                <a:gd name="T9" fmla="*/ 647 h 2130"/>
                <a:gd name="T10" fmla="*/ 266 w 328"/>
                <a:gd name="T11" fmla="*/ 81 h 2130"/>
                <a:gd name="T12" fmla="*/ 263 w 328"/>
                <a:gd name="T13" fmla="*/ 0 h 2130"/>
                <a:gd name="T14" fmla="*/ 269 w 328"/>
                <a:gd name="T15" fmla="*/ 0 h 2130"/>
                <a:gd name="T16" fmla="*/ 271 w 328"/>
                <a:gd name="T17" fmla="*/ 81 h 2130"/>
                <a:gd name="T18" fmla="*/ 209 w 328"/>
                <a:gd name="T19" fmla="*/ 648 h 2130"/>
                <a:gd name="T20" fmla="*/ 145 w 328"/>
                <a:gd name="T21" fmla="*/ 797 h 2130"/>
                <a:gd name="T22" fmla="*/ 18 w 328"/>
                <a:gd name="T23" fmla="*/ 1197 h 2130"/>
                <a:gd name="T24" fmla="*/ 187 w 328"/>
                <a:gd name="T25" fmla="*/ 1787 h 2130"/>
                <a:gd name="T26" fmla="*/ 328 w 328"/>
                <a:gd name="T27" fmla="*/ 2128 h 2130"/>
                <a:gd name="T28" fmla="*/ 324 w 328"/>
                <a:gd name="T29" fmla="*/ 213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8" h="2130">
                  <a:moveTo>
                    <a:pt x="324" y="2130"/>
                  </a:moveTo>
                  <a:cubicBezTo>
                    <a:pt x="291" y="2013"/>
                    <a:pt x="236" y="1900"/>
                    <a:pt x="183" y="1790"/>
                  </a:cubicBezTo>
                  <a:cubicBezTo>
                    <a:pt x="93" y="1605"/>
                    <a:pt x="0" y="1412"/>
                    <a:pt x="14" y="1197"/>
                  </a:cubicBezTo>
                  <a:cubicBezTo>
                    <a:pt x="24" y="1055"/>
                    <a:pt x="83" y="923"/>
                    <a:pt x="140" y="796"/>
                  </a:cubicBezTo>
                  <a:cubicBezTo>
                    <a:pt x="162" y="747"/>
                    <a:pt x="184" y="697"/>
                    <a:pt x="204" y="647"/>
                  </a:cubicBezTo>
                  <a:cubicBezTo>
                    <a:pt x="277" y="460"/>
                    <a:pt x="271" y="276"/>
                    <a:pt x="266" y="81"/>
                  </a:cubicBezTo>
                  <a:cubicBezTo>
                    <a:pt x="264" y="54"/>
                    <a:pt x="264" y="26"/>
                    <a:pt x="263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69" y="27"/>
                    <a:pt x="270" y="54"/>
                    <a:pt x="271" y="81"/>
                  </a:cubicBezTo>
                  <a:cubicBezTo>
                    <a:pt x="277" y="276"/>
                    <a:pt x="283" y="460"/>
                    <a:pt x="209" y="648"/>
                  </a:cubicBezTo>
                  <a:cubicBezTo>
                    <a:pt x="190" y="699"/>
                    <a:pt x="167" y="749"/>
                    <a:pt x="145" y="797"/>
                  </a:cubicBezTo>
                  <a:cubicBezTo>
                    <a:pt x="87" y="924"/>
                    <a:pt x="28" y="1056"/>
                    <a:pt x="18" y="1197"/>
                  </a:cubicBezTo>
                  <a:cubicBezTo>
                    <a:pt x="4" y="1410"/>
                    <a:pt x="97" y="1602"/>
                    <a:pt x="187" y="1787"/>
                  </a:cubicBezTo>
                  <a:cubicBezTo>
                    <a:pt x="240" y="1897"/>
                    <a:pt x="295" y="2011"/>
                    <a:pt x="328" y="2128"/>
                  </a:cubicBezTo>
                  <a:lnTo>
                    <a:pt x="324" y="2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66F2CFA6-0FDC-DCA6-D735-DF6937D29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2" y="448"/>
              <a:ext cx="194" cy="1543"/>
            </a:xfrm>
            <a:custGeom>
              <a:avLst/>
              <a:gdLst>
                <a:gd name="T0" fmla="*/ 280 w 285"/>
                <a:gd name="T1" fmla="*/ 2237 h 2237"/>
                <a:gd name="T2" fmla="*/ 162 w 285"/>
                <a:gd name="T3" fmla="*/ 1907 h 2237"/>
                <a:gd name="T4" fmla="*/ 18 w 285"/>
                <a:gd name="T5" fmla="*/ 1291 h 2237"/>
                <a:gd name="T6" fmla="*/ 110 w 285"/>
                <a:gd name="T7" fmla="*/ 929 h 2237"/>
                <a:gd name="T8" fmla="*/ 186 w 285"/>
                <a:gd name="T9" fmla="*/ 676 h 2237"/>
                <a:gd name="T10" fmla="*/ 210 w 285"/>
                <a:gd name="T11" fmla="*/ 158 h 2237"/>
                <a:gd name="T12" fmla="*/ 206 w 285"/>
                <a:gd name="T13" fmla="*/ 0 h 2237"/>
                <a:gd name="T14" fmla="*/ 211 w 285"/>
                <a:gd name="T15" fmla="*/ 0 h 2237"/>
                <a:gd name="T16" fmla="*/ 216 w 285"/>
                <a:gd name="T17" fmla="*/ 158 h 2237"/>
                <a:gd name="T18" fmla="*/ 192 w 285"/>
                <a:gd name="T19" fmla="*/ 678 h 2237"/>
                <a:gd name="T20" fmla="*/ 116 w 285"/>
                <a:gd name="T21" fmla="*/ 932 h 2237"/>
                <a:gd name="T22" fmla="*/ 24 w 285"/>
                <a:gd name="T23" fmla="*/ 1292 h 2237"/>
                <a:gd name="T24" fmla="*/ 166 w 285"/>
                <a:gd name="T25" fmla="*/ 1906 h 2237"/>
                <a:gd name="T26" fmla="*/ 285 w 285"/>
                <a:gd name="T27" fmla="*/ 2236 h 2237"/>
                <a:gd name="T28" fmla="*/ 280 w 285"/>
                <a:gd name="T29" fmla="*/ 2237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5" h="2237">
                  <a:moveTo>
                    <a:pt x="280" y="2237"/>
                  </a:moveTo>
                  <a:cubicBezTo>
                    <a:pt x="251" y="2123"/>
                    <a:pt x="206" y="2014"/>
                    <a:pt x="162" y="1907"/>
                  </a:cubicBezTo>
                  <a:cubicBezTo>
                    <a:pt x="79" y="1706"/>
                    <a:pt x="0" y="1517"/>
                    <a:pt x="18" y="1291"/>
                  </a:cubicBezTo>
                  <a:cubicBezTo>
                    <a:pt x="28" y="1165"/>
                    <a:pt x="71" y="1045"/>
                    <a:pt x="110" y="929"/>
                  </a:cubicBezTo>
                  <a:cubicBezTo>
                    <a:pt x="138" y="847"/>
                    <a:pt x="168" y="762"/>
                    <a:pt x="186" y="676"/>
                  </a:cubicBezTo>
                  <a:cubicBezTo>
                    <a:pt x="221" y="510"/>
                    <a:pt x="216" y="331"/>
                    <a:pt x="210" y="158"/>
                  </a:cubicBezTo>
                  <a:cubicBezTo>
                    <a:pt x="209" y="106"/>
                    <a:pt x="207" y="52"/>
                    <a:pt x="206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52"/>
                    <a:pt x="214" y="106"/>
                    <a:pt x="216" y="158"/>
                  </a:cubicBezTo>
                  <a:cubicBezTo>
                    <a:pt x="221" y="331"/>
                    <a:pt x="227" y="510"/>
                    <a:pt x="192" y="678"/>
                  </a:cubicBezTo>
                  <a:cubicBezTo>
                    <a:pt x="173" y="764"/>
                    <a:pt x="144" y="849"/>
                    <a:pt x="116" y="932"/>
                  </a:cubicBezTo>
                  <a:cubicBezTo>
                    <a:pt x="76" y="1047"/>
                    <a:pt x="34" y="1168"/>
                    <a:pt x="24" y="1292"/>
                  </a:cubicBezTo>
                  <a:cubicBezTo>
                    <a:pt x="6" y="1517"/>
                    <a:pt x="83" y="1706"/>
                    <a:pt x="166" y="1906"/>
                  </a:cubicBezTo>
                  <a:cubicBezTo>
                    <a:pt x="210" y="2011"/>
                    <a:pt x="255" y="2120"/>
                    <a:pt x="285" y="2236"/>
                  </a:cubicBezTo>
                  <a:lnTo>
                    <a:pt x="280" y="2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8A3E0ECD-3A74-54FE-7F50-6DE6B75F62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" y="439"/>
              <a:ext cx="171" cy="1584"/>
            </a:xfrm>
            <a:custGeom>
              <a:avLst/>
              <a:gdLst>
                <a:gd name="T0" fmla="*/ 243 w 250"/>
                <a:gd name="T1" fmla="*/ 2297 h 2298"/>
                <a:gd name="T2" fmla="*/ 145 w 250"/>
                <a:gd name="T3" fmla="*/ 1970 h 2298"/>
                <a:gd name="T4" fmla="*/ 29 w 250"/>
                <a:gd name="T5" fmla="*/ 1299 h 2298"/>
                <a:gd name="T6" fmla="*/ 97 w 250"/>
                <a:gd name="T7" fmla="*/ 991 h 2298"/>
                <a:gd name="T8" fmla="*/ 163 w 250"/>
                <a:gd name="T9" fmla="*/ 693 h 2298"/>
                <a:gd name="T10" fmla="*/ 184 w 250"/>
                <a:gd name="T11" fmla="*/ 160 h 2298"/>
                <a:gd name="T12" fmla="*/ 184 w 250"/>
                <a:gd name="T13" fmla="*/ 0 h 2298"/>
                <a:gd name="T14" fmla="*/ 190 w 250"/>
                <a:gd name="T15" fmla="*/ 0 h 2298"/>
                <a:gd name="T16" fmla="*/ 190 w 250"/>
                <a:gd name="T17" fmla="*/ 160 h 2298"/>
                <a:gd name="T18" fmla="*/ 169 w 250"/>
                <a:gd name="T19" fmla="*/ 694 h 2298"/>
                <a:gd name="T20" fmla="*/ 103 w 250"/>
                <a:gd name="T21" fmla="*/ 993 h 2298"/>
                <a:gd name="T22" fmla="*/ 35 w 250"/>
                <a:gd name="T23" fmla="*/ 1300 h 2298"/>
                <a:gd name="T24" fmla="*/ 150 w 250"/>
                <a:gd name="T25" fmla="*/ 1970 h 2298"/>
                <a:gd name="T26" fmla="*/ 250 w 250"/>
                <a:gd name="T27" fmla="*/ 2298 h 2298"/>
                <a:gd name="T28" fmla="*/ 243 w 250"/>
                <a:gd name="T29" fmla="*/ 2297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" h="2298">
                  <a:moveTo>
                    <a:pt x="243" y="2297"/>
                  </a:moveTo>
                  <a:cubicBezTo>
                    <a:pt x="217" y="2181"/>
                    <a:pt x="180" y="2075"/>
                    <a:pt x="145" y="1970"/>
                  </a:cubicBezTo>
                  <a:cubicBezTo>
                    <a:pt x="70" y="1753"/>
                    <a:pt x="0" y="1548"/>
                    <a:pt x="29" y="1299"/>
                  </a:cubicBezTo>
                  <a:cubicBezTo>
                    <a:pt x="42" y="1195"/>
                    <a:pt x="70" y="1092"/>
                    <a:pt x="97" y="991"/>
                  </a:cubicBezTo>
                  <a:cubicBezTo>
                    <a:pt x="124" y="895"/>
                    <a:pt x="150" y="795"/>
                    <a:pt x="163" y="693"/>
                  </a:cubicBezTo>
                  <a:cubicBezTo>
                    <a:pt x="186" y="520"/>
                    <a:pt x="184" y="336"/>
                    <a:pt x="184" y="160"/>
                  </a:cubicBezTo>
                  <a:cubicBezTo>
                    <a:pt x="184" y="106"/>
                    <a:pt x="184" y="52"/>
                    <a:pt x="18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52"/>
                    <a:pt x="190" y="106"/>
                    <a:pt x="190" y="160"/>
                  </a:cubicBezTo>
                  <a:cubicBezTo>
                    <a:pt x="190" y="337"/>
                    <a:pt x="191" y="520"/>
                    <a:pt x="169" y="694"/>
                  </a:cubicBezTo>
                  <a:cubicBezTo>
                    <a:pt x="156" y="796"/>
                    <a:pt x="129" y="896"/>
                    <a:pt x="103" y="993"/>
                  </a:cubicBezTo>
                  <a:cubicBezTo>
                    <a:pt x="76" y="1092"/>
                    <a:pt x="48" y="1196"/>
                    <a:pt x="35" y="1300"/>
                  </a:cubicBezTo>
                  <a:cubicBezTo>
                    <a:pt x="5" y="1549"/>
                    <a:pt x="76" y="1753"/>
                    <a:pt x="150" y="1970"/>
                  </a:cubicBezTo>
                  <a:cubicBezTo>
                    <a:pt x="186" y="2075"/>
                    <a:pt x="224" y="2182"/>
                    <a:pt x="250" y="2298"/>
                  </a:cubicBezTo>
                  <a:lnTo>
                    <a:pt x="243" y="22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C16A6BA-D7A6-CA80-FB7D-53F4E723A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2" y="430"/>
              <a:ext cx="122" cy="1618"/>
            </a:xfrm>
            <a:custGeom>
              <a:avLst/>
              <a:gdLst>
                <a:gd name="T0" fmla="*/ 173 w 179"/>
                <a:gd name="T1" fmla="*/ 2347 h 2348"/>
                <a:gd name="T2" fmla="*/ 91 w 179"/>
                <a:gd name="T3" fmla="*/ 2024 h 2348"/>
                <a:gd name="T4" fmla="*/ 7 w 179"/>
                <a:gd name="T5" fmla="*/ 1666 h 2348"/>
                <a:gd name="T6" fmla="*/ 31 w 179"/>
                <a:gd name="T7" fmla="*/ 1373 h 2348"/>
                <a:gd name="T8" fmla="*/ 46 w 179"/>
                <a:gd name="T9" fmla="*/ 1272 h 2348"/>
                <a:gd name="T10" fmla="*/ 124 w 179"/>
                <a:gd name="T11" fmla="*/ 0 h 2348"/>
                <a:gd name="T12" fmla="*/ 129 w 179"/>
                <a:gd name="T13" fmla="*/ 0 h 2348"/>
                <a:gd name="T14" fmla="*/ 52 w 179"/>
                <a:gd name="T15" fmla="*/ 1274 h 2348"/>
                <a:gd name="T16" fmla="*/ 36 w 179"/>
                <a:gd name="T17" fmla="*/ 1374 h 2348"/>
                <a:gd name="T18" fmla="*/ 12 w 179"/>
                <a:gd name="T19" fmla="*/ 1667 h 2348"/>
                <a:gd name="T20" fmla="*/ 97 w 179"/>
                <a:gd name="T21" fmla="*/ 2024 h 2348"/>
                <a:gd name="T22" fmla="*/ 179 w 179"/>
                <a:gd name="T23" fmla="*/ 2348 h 2348"/>
                <a:gd name="T24" fmla="*/ 173 w 179"/>
                <a:gd name="T25" fmla="*/ 2347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2348">
                  <a:moveTo>
                    <a:pt x="173" y="2347"/>
                  </a:moveTo>
                  <a:cubicBezTo>
                    <a:pt x="160" y="2237"/>
                    <a:pt x="125" y="2128"/>
                    <a:pt x="91" y="2024"/>
                  </a:cubicBezTo>
                  <a:cubicBezTo>
                    <a:pt x="55" y="1908"/>
                    <a:pt x="15" y="1788"/>
                    <a:pt x="7" y="1666"/>
                  </a:cubicBezTo>
                  <a:cubicBezTo>
                    <a:pt x="0" y="1568"/>
                    <a:pt x="15" y="1469"/>
                    <a:pt x="31" y="1373"/>
                  </a:cubicBezTo>
                  <a:cubicBezTo>
                    <a:pt x="36" y="1340"/>
                    <a:pt x="42" y="1305"/>
                    <a:pt x="46" y="1272"/>
                  </a:cubicBezTo>
                  <a:cubicBezTo>
                    <a:pt x="98" y="885"/>
                    <a:pt x="124" y="469"/>
                    <a:pt x="124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470"/>
                    <a:pt x="104" y="886"/>
                    <a:pt x="52" y="1274"/>
                  </a:cubicBezTo>
                  <a:cubicBezTo>
                    <a:pt x="47" y="1307"/>
                    <a:pt x="42" y="1341"/>
                    <a:pt x="36" y="1374"/>
                  </a:cubicBezTo>
                  <a:cubicBezTo>
                    <a:pt x="21" y="1470"/>
                    <a:pt x="4" y="1569"/>
                    <a:pt x="12" y="1667"/>
                  </a:cubicBezTo>
                  <a:cubicBezTo>
                    <a:pt x="22" y="1789"/>
                    <a:pt x="60" y="1908"/>
                    <a:pt x="97" y="2024"/>
                  </a:cubicBezTo>
                  <a:cubicBezTo>
                    <a:pt x="131" y="2129"/>
                    <a:pt x="166" y="2237"/>
                    <a:pt x="179" y="2348"/>
                  </a:cubicBezTo>
                  <a:lnTo>
                    <a:pt x="173" y="23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B3BC745E-8059-D4C0-4AEE-1E1DE7E8E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4" y="432"/>
              <a:ext cx="108" cy="1634"/>
            </a:xfrm>
            <a:custGeom>
              <a:avLst/>
              <a:gdLst>
                <a:gd name="T0" fmla="*/ 90 w 159"/>
                <a:gd name="T1" fmla="*/ 2370 h 2370"/>
                <a:gd name="T2" fmla="*/ 84 w 159"/>
                <a:gd name="T3" fmla="*/ 2370 h 2370"/>
                <a:gd name="T4" fmla="*/ 46 w 159"/>
                <a:gd name="T5" fmla="*/ 2008 h 2370"/>
                <a:gd name="T6" fmla="*/ 11 w 159"/>
                <a:gd name="T7" fmla="*/ 1622 h 2370"/>
                <a:gd name="T8" fmla="*/ 67 w 159"/>
                <a:gd name="T9" fmla="*/ 1412 h 2370"/>
                <a:gd name="T10" fmla="*/ 121 w 159"/>
                <a:gd name="T11" fmla="*/ 1225 h 2370"/>
                <a:gd name="T12" fmla="*/ 108 w 159"/>
                <a:gd name="T13" fmla="*/ 433 h 2370"/>
                <a:gd name="T14" fmla="*/ 80 w 159"/>
                <a:gd name="T15" fmla="*/ 0 h 2370"/>
                <a:gd name="T16" fmla="*/ 86 w 159"/>
                <a:gd name="T17" fmla="*/ 0 h 2370"/>
                <a:gd name="T18" fmla="*/ 114 w 159"/>
                <a:gd name="T19" fmla="*/ 431 h 2370"/>
                <a:gd name="T20" fmla="*/ 126 w 159"/>
                <a:gd name="T21" fmla="*/ 1225 h 2370"/>
                <a:gd name="T22" fmla="*/ 73 w 159"/>
                <a:gd name="T23" fmla="*/ 1412 h 2370"/>
                <a:gd name="T24" fmla="*/ 18 w 159"/>
                <a:gd name="T25" fmla="*/ 1621 h 2370"/>
                <a:gd name="T26" fmla="*/ 53 w 159"/>
                <a:gd name="T27" fmla="*/ 2006 h 2370"/>
                <a:gd name="T28" fmla="*/ 90 w 159"/>
                <a:gd name="T29" fmla="*/ 237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2370">
                  <a:moveTo>
                    <a:pt x="90" y="2370"/>
                  </a:moveTo>
                  <a:cubicBezTo>
                    <a:pt x="84" y="2370"/>
                    <a:pt x="84" y="2370"/>
                    <a:pt x="84" y="2370"/>
                  </a:cubicBezTo>
                  <a:cubicBezTo>
                    <a:pt x="90" y="2250"/>
                    <a:pt x="67" y="2126"/>
                    <a:pt x="46" y="2008"/>
                  </a:cubicBezTo>
                  <a:cubicBezTo>
                    <a:pt x="24" y="1881"/>
                    <a:pt x="0" y="1751"/>
                    <a:pt x="11" y="1622"/>
                  </a:cubicBezTo>
                  <a:cubicBezTo>
                    <a:pt x="16" y="1547"/>
                    <a:pt x="42" y="1478"/>
                    <a:pt x="67" y="1412"/>
                  </a:cubicBezTo>
                  <a:cubicBezTo>
                    <a:pt x="88" y="1352"/>
                    <a:pt x="111" y="1291"/>
                    <a:pt x="121" y="1225"/>
                  </a:cubicBezTo>
                  <a:cubicBezTo>
                    <a:pt x="155" y="980"/>
                    <a:pt x="131" y="702"/>
                    <a:pt x="108" y="433"/>
                  </a:cubicBezTo>
                  <a:cubicBezTo>
                    <a:pt x="95" y="280"/>
                    <a:pt x="83" y="137"/>
                    <a:pt x="8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8" y="137"/>
                    <a:pt x="100" y="280"/>
                    <a:pt x="114" y="431"/>
                  </a:cubicBezTo>
                  <a:cubicBezTo>
                    <a:pt x="136" y="702"/>
                    <a:pt x="159" y="980"/>
                    <a:pt x="126" y="1225"/>
                  </a:cubicBezTo>
                  <a:cubicBezTo>
                    <a:pt x="118" y="1291"/>
                    <a:pt x="95" y="1352"/>
                    <a:pt x="73" y="1412"/>
                  </a:cubicBezTo>
                  <a:cubicBezTo>
                    <a:pt x="49" y="1478"/>
                    <a:pt x="24" y="1547"/>
                    <a:pt x="18" y="1621"/>
                  </a:cubicBezTo>
                  <a:cubicBezTo>
                    <a:pt x="8" y="1748"/>
                    <a:pt x="31" y="1879"/>
                    <a:pt x="53" y="2006"/>
                  </a:cubicBezTo>
                  <a:cubicBezTo>
                    <a:pt x="74" y="2125"/>
                    <a:pt x="95" y="2248"/>
                    <a:pt x="90" y="2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20A57348-3AFD-9582-C40A-AC7598428F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" y="439"/>
              <a:ext cx="159" cy="1634"/>
            </a:xfrm>
            <a:custGeom>
              <a:avLst/>
              <a:gdLst>
                <a:gd name="T0" fmla="*/ 6 w 233"/>
                <a:gd name="T1" fmla="*/ 2369 h 2369"/>
                <a:gd name="T2" fmla="*/ 0 w 233"/>
                <a:gd name="T3" fmla="*/ 2368 h 2369"/>
                <a:gd name="T4" fmla="*/ 20 w 233"/>
                <a:gd name="T5" fmla="*/ 1972 h 2369"/>
                <a:gd name="T6" fmla="*/ 36 w 233"/>
                <a:gd name="T7" fmla="*/ 1599 h 2369"/>
                <a:gd name="T8" fmla="*/ 127 w 233"/>
                <a:gd name="T9" fmla="*/ 1398 h 2369"/>
                <a:gd name="T10" fmla="*/ 219 w 233"/>
                <a:gd name="T11" fmla="*/ 1173 h 2369"/>
                <a:gd name="T12" fmla="*/ 155 w 233"/>
                <a:gd name="T13" fmla="*/ 882 h 2369"/>
                <a:gd name="T14" fmla="*/ 99 w 233"/>
                <a:gd name="T15" fmla="*/ 697 h 2369"/>
                <a:gd name="T16" fmla="*/ 60 w 233"/>
                <a:gd name="T17" fmla="*/ 164 h 2369"/>
                <a:gd name="T18" fmla="*/ 54 w 233"/>
                <a:gd name="T19" fmla="*/ 0 h 2369"/>
                <a:gd name="T20" fmla="*/ 60 w 233"/>
                <a:gd name="T21" fmla="*/ 0 h 2369"/>
                <a:gd name="T22" fmla="*/ 65 w 233"/>
                <a:gd name="T23" fmla="*/ 164 h 2369"/>
                <a:gd name="T24" fmla="*/ 105 w 233"/>
                <a:gd name="T25" fmla="*/ 696 h 2369"/>
                <a:gd name="T26" fmla="*/ 161 w 233"/>
                <a:gd name="T27" fmla="*/ 880 h 2369"/>
                <a:gd name="T28" fmla="*/ 224 w 233"/>
                <a:gd name="T29" fmla="*/ 1173 h 2369"/>
                <a:gd name="T30" fmla="*/ 131 w 233"/>
                <a:gd name="T31" fmla="*/ 1401 h 2369"/>
                <a:gd name="T32" fmla="*/ 41 w 233"/>
                <a:gd name="T33" fmla="*/ 1600 h 2369"/>
                <a:gd name="T34" fmla="*/ 26 w 233"/>
                <a:gd name="T35" fmla="*/ 1972 h 2369"/>
                <a:gd name="T36" fmla="*/ 6 w 233"/>
                <a:gd name="T37" fmla="*/ 2369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369">
                  <a:moveTo>
                    <a:pt x="6" y="2369"/>
                  </a:moveTo>
                  <a:cubicBezTo>
                    <a:pt x="0" y="2368"/>
                    <a:pt x="0" y="2368"/>
                    <a:pt x="0" y="2368"/>
                  </a:cubicBezTo>
                  <a:cubicBezTo>
                    <a:pt x="30" y="2237"/>
                    <a:pt x="24" y="2103"/>
                    <a:pt x="20" y="1972"/>
                  </a:cubicBezTo>
                  <a:cubicBezTo>
                    <a:pt x="16" y="1849"/>
                    <a:pt x="10" y="1722"/>
                    <a:pt x="36" y="1599"/>
                  </a:cubicBezTo>
                  <a:cubicBezTo>
                    <a:pt x="50" y="1525"/>
                    <a:pt x="89" y="1460"/>
                    <a:pt x="127" y="1398"/>
                  </a:cubicBezTo>
                  <a:cubicBezTo>
                    <a:pt x="171" y="1324"/>
                    <a:pt x="213" y="1256"/>
                    <a:pt x="219" y="1173"/>
                  </a:cubicBezTo>
                  <a:cubicBezTo>
                    <a:pt x="226" y="1077"/>
                    <a:pt x="191" y="978"/>
                    <a:pt x="155" y="882"/>
                  </a:cubicBezTo>
                  <a:cubicBezTo>
                    <a:pt x="133" y="822"/>
                    <a:pt x="110" y="758"/>
                    <a:pt x="99" y="697"/>
                  </a:cubicBezTo>
                  <a:cubicBezTo>
                    <a:pt x="69" y="528"/>
                    <a:pt x="64" y="343"/>
                    <a:pt x="60" y="164"/>
                  </a:cubicBezTo>
                  <a:cubicBezTo>
                    <a:pt x="58" y="107"/>
                    <a:pt x="57" y="53"/>
                    <a:pt x="5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53"/>
                    <a:pt x="62" y="107"/>
                    <a:pt x="65" y="164"/>
                  </a:cubicBezTo>
                  <a:cubicBezTo>
                    <a:pt x="69" y="343"/>
                    <a:pt x="75" y="527"/>
                    <a:pt x="105" y="696"/>
                  </a:cubicBezTo>
                  <a:cubicBezTo>
                    <a:pt x="116" y="757"/>
                    <a:pt x="138" y="819"/>
                    <a:pt x="161" y="880"/>
                  </a:cubicBezTo>
                  <a:cubicBezTo>
                    <a:pt x="196" y="976"/>
                    <a:pt x="233" y="1075"/>
                    <a:pt x="224" y="1173"/>
                  </a:cubicBezTo>
                  <a:cubicBezTo>
                    <a:pt x="219" y="1256"/>
                    <a:pt x="174" y="1329"/>
                    <a:pt x="131" y="1401"/>
                  </a:cubicBezTo>
                  <a:cubicBezTo>
                    <a:pt x="93" y="1463"/>
                    <a:pt x="55" y="1528"/>
                    <a:pt x="41" y="1600"/>
                  </a:cubicBezTo>
                  <a:cubicBezTo>
                    <a:pt x="17" y="1723"/>
                    <a:pt x="22" y="1850"/>
                    <a:pt x="26" y="1972"/>
                  </a:cubicBezTo>
                  <a:cubicBezTo>
                    <a:pt x="30" y="2103"/>
                    <a:pt x="36" y="2237"/>
                    <a:pt x="6" y="23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5FA63A8C-494C-EA25-9075-E1D5973AD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4" y="450"/>
              <a:ext cx="257" cy="1625"/>
            </a:xfrm>
            <a:custGeom>
              <a:avLst/>
              <a:gdLst>
                <a:gd name="T0" fmla="*/ 6 w 376"/>
                <a:gd name="T1" fmla="*/ 2357 h 2357"/>
                <a:gd name="T2" fmla="*/ 0 w 376"/>
                <a:gd name="T3" fmla="*/ 2356 h 2357"/>
                <a:gd name="T4" fmla="*/ 62 w 376"/>
                <a:gd name="T5" fmla="*/ 1943 h 2357"/>
                <a:gd name="T6" fmla="*/ 120 w 376"/>
                <a:gd name="T7" fmla="*/ 1543 h 2357"/>
                <a:gd name="T8" fmla="*/ 239 w 376"/>
                <a:gd name="T9" fmla="*/ 1361 h 2357"/>
                <a:gd name="T10" fmla="*/ 366 w 376"/>
                <a:gd name="T11" fmla="*/ 1128 h 2357"/>
                <a:gd name="T12" fmla="*/ 258 w 376"/>
                <a:gd name="T13" fmla="*/ 854 h 2357"/>
                <a:gd name="T14" fmla="*/ 163 w 376"/>
                <a:gd name="T15" fmla="*/ 672 h 2357"/>
                <a:gd name="T16" fmla="*/ 100 w 376"/>
                <a:gd name="T17" fmla="*/ 142 h 2357"/>
                <a:gd name="T18" fmla="*/ 93 w 376"/>
                <a:gd name="T19" fmla="*/ 0 h 2357"/>
                <a:gd name="T20" fmla="*/ 98 w 376"/>
                <a:gd name="T21" fmla="*/ 1 h 2357"/>
                <a:gd name="T22" fmla="*/ 106 w 376"/>
                <a:gd name="T23" fmla="*/ 144 h 2357"/>
                <a:gd name="T24" fmla="*/ 169 w 376"/>
                <a:gd name="T25" fmla="*/ 672 h 2357"/>
                <a:gd name="T26" fmla="*/ 262 w 376"/>
                <a:gd name="T27" fmla="*/ 852 h 2357"/>
                <a:gd name="T28" fmla="*/ 370 w 376"/>
                <a:gd name="T29" fmla="*/ 1129 h 2357"/>
                <a:gd name="T30" fmla="*/ 244 w 376"/>
                <a:gd name="T31" fmla="*/ 1365 h 2357"/>
                <a:gd name="T32" fmla="*/ 125 w 376"/>
                <a:gd name="T33" fmla="*/ 1544 h 2357"/>
                <a:gd name="T34" fmla="*/ 67 w 376"/>
                <a:gd name="T35" fmla="*/ 1943 h 2357"/>
                <a:gd name="T36" fmla="*/ 6 w 376"/>
                <a:gd name="T37" fmla="*/ 2357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6" h="2357">
                  <a:moveTo>
                    <a:pt x="6" y="2357"/>
                  </a:moveTo>
                  <a:cubicBezTo>
                    <a:pt x="0" y="2356"/>
                    <a:pt x="0" y="2356"/>
                    <a:pt x="0" y="2356"/>
                  </a:cubicBezTo>
                  <a:cubicBezTo>
                    <a:pt x="48" y="2221"/>
                    <a:pt x="55" y="2080"/>
                    <a:pt x="62" y="1943"/>
                  </a:cubicBezTo>
                  <a:cubicBezTo>
                    <a:pt x="69" y="1810"/>
                    <a:pt x="76" y="1673"/>
                    <a:pt x="120" y="1543"/>
                  </a:cubicBezTo>
                  <a:cubicBezTo>
                    <a:pt x="142" y="1476"/>
                    <a:pt x="191" y="1419"/>
                    <a:pt x="239" y="1361"/>
                  </a:cubicBezTo>
                  <a:cubicBezTo>
                    <a:pt x="301" y="1288"/>
                    <a:pt x="361" y="1217"/>
                    <a:pt x="366" y="1128"/>
                  </a:cubicBezTo>
                  <a:cubicBezTo>
                    <a:pt x="370" y="1033"/>
                    <a:pt x="314" y="941"/>
                    <a:pt x="258" y="854"/>
                  </a:cubicBezTo>
                  <a:cubicBezTo>
                    <a:pt x="221" y="794"/>
                    <a:pt x="182" y="733"/>
                    <a:pt x="163" y="672"/>
                  </a:cubicBezTo>
                  <a:cubicBezTo>
                    <a:pt x="114" y="509"/>
                    <a:pt x="107" y="323"/>
                    <a:pt x="100" y="142"/>
                  </a:cubicBezTo>
                  <a:cubicBezTo>
                    <a:pt x="98" y="93"/>
                    <a:pt x="96" y="46"/>
                    <a:pt x="93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1" y="47"/>
                    <a:pt x="103" y="94"/>
                    <a:pt x="106" y="144"/>
                  </a:cubicBezTo>
                  <a:cubicBezTo>
                    <a:pt x="113" y="324"/>
                    <a:pt x="120" y="509"/>
                    <a:pt x="169" y="672"/>
                  </a:cubicBezTo>
                  <a:cubicBezTo>
                    <a:pt x="187" y="733"/>
                    <a:pt x="225" y="794"/>
                    <a:pt x="262" y="852"/>
                  </a:cubicBezTo>
                  <a:cubicBezTo>
                    <a:pt x="318" y="941"/>
                    <a:pt x="376" y="1033"/>
                    <a:pt x="370" y="1129"/>
                  </a:cubicBezTo>
                  <a:cubicBezTo>
                    <a:pt x="366" y="1219"/>
                    <a:pt x="303" y="1294"/>
                    <a:pt x="244" y="1365"/>
                  </a:cubicBezTo>
                  <a:cubicBezTo>
                    <a:pt x="197" y="1421"/>
                    <a:pt x="148" y="1478"/>
                    <a:pt x="125" y="1544"/>
                  </a:cubicBezTo>
                  <a:cubicBezTo>
                    <a:pt x="82" y="1673"/>
                    <a:pt x="75" y="1810"/>
                    <a:pt x="67" y="1943"/>
                  </a:cubicBezTo>
                  <a:cubicBezTo>
                    <a:pt x="60" y="2080"/>
                    <a:pt x="52" y="2222"/>
                    <a:pt x="6" y="23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3816854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01" name="Group 54">
            <a:extLst>
              <a:ext uri="{FF2B5EF4-FFF2-40B4-BE49-F238E27FC236}">
                <a16:creationId xmlns:a16="http://schemas.microsoft.com/office/drawing/2014/main" id="{06414DEA-68A6-D465-08A6-691B3DC6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 flipH="1">
            <a:off x="13194933" y="1317764"/>
            <a:ext cx="9935405" cy="6118907"/>
            <a:chOff x="319" y="302"/>
            <a:chExt cx="1588" cy="978"/>
          </a:xfrm>
          <a:gradFill>
            <a:gsLst>
              <a:gs pos="0">
                <a:schemeClr val="accent1"/>
              </a:gs>
              <a:gs pos="73000">
                <a:schemeClr val="accent3"/>
              </a:gs>
              <a:gs pos="38000">
                <a:schemeClr val="accent2"/>
              </a:gs>
              <a:gs pos="100000">
                <a:schemeClr val="accent4"/>
              </a:gs>
            </a:gsLst>
            <a:lin ang="10800000" scaled="1"/>
          </a:gradFill>
        </p:grpSpPr>
        <p:sp>
          <p:nvSpPr>
            <p:cNvPr id="102" name="Freeform 55">
              <a:extLst>
                <a:ext uri="{FF2B5EF4-FFF2-40B4-BE49-F238E27FC236}">
                  <a16:creationId xmlns:a16="http://schemas.microsoft.com/office/drawing/2014/main" id="{40F14AF6-4F8C-9C18-D04A-D5389EE427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9" y="309"/>
              <a:ext cx="216" cy="963"/>
            </a:xfrm>
            <a:custGeom>
              <a:avLst/>
              <a:gdLst>
                <a:gd name="T0" fmla="*/ 0 w 216"/>
                <a:gd name="T1" fmla="*/ 963 h 963"/>
                <a:gd name="T2" fmla="*/ 0 w 216"/>
                <a:gd name="T3" fmla="*/ 0 h 963"/>
                <a:gd name="T4" fmla="*/ 216 w 216"/>
                <a:gd name="T5" fmla="*/ 165 h 963"/>
                <a:gd name="T6" fmla="*/ 216 w 216"/>
                <a:gd name="T7" fmla="*/ 799 h 963"/>
                <a:gd name="T8" fmla="*/ 216 w 216"/>
                <a:gd name="T9" fmla="*/ 800 h 963"/>
                <a:gd name="T10" fmla="*/ 0 w 216"/>
                <a:gd name="T11" fmla="*/ 963 h 963"/>
                <a:gd name="T12" fmla="*/ 3 w 216"/>
                <a:gd name="T13" fmla="*/ 6 h 963"/>
                <a:gd name="T14" fmla="*/ 3 w 216"/>
                <a:gd name="T15" fmla="*/ 957 h 963"/>
                <a:gd name="T16" fmla="*/ 213 w 216"/>
                <a:gd name="T17" fmla="*/ 797 h 963"/>
                <a:gd name="T18" fmla="*/ 213 w 216"/>
                <a:gd name="T19" fmla="*/ 167 h 963"/>
                <a:gd name="T20" fmla="*/ 3 w 216"/>
                <a:gd name="T21" fmla="*/ 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0" y="963"/>
                  </a:moveTo>
                  <a:lnTo>
                    <a:pt x="0" y="0"/>
                  </a:lnTo>
                  <a:lnTo>
                    <a:pt x="216" y="165"/>
                  </a:lnTo>
                  <a:lnTo>
                    <a:pt x="216" y="799"/>
                  </a:lnTo>
                  <a:lnTo>
                    <a:pt x="216" y="800"/>
                  </a:lnTo>
                  <a:lnTo>
                    <a:pt x="0" y="963"/>
                  </a:lnTo>
                  <a:close/>
                  <a:moveTo>
                    <a:pt x="3" y="6"/>
                  </a:moveTo>
                  <a:lnTo>
                    <a:pt x="3" y="957"/>
                  </a:lnTo>
                  <a:lnTo>
                    <a:pt x="213" y="797"/>
                  </a:lnTo>
                  <a:lnTo>
                    <a:pt x="213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3" name="Rectangle 56">
              <a:extLst>
                <a:ext uri="{FF2B5EF4-FFF2-40B4-BE49-F238E27FC236}">
                  <a16:creationId xmlns:a16="http://schemas.microsoft.com/office/drawing/2014/main" id="{89D6F734-1746-A31F-9071-20586419BE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9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4" name="Rectangle 57">
              <a:extLst>
                <a:ext uri="{FF2B5EF4-FFF2-40B4-BE49-F238E27FC236}">
                  <a16:creationId xmlns:a16="http://schemas.microsoft.com/office/drawing/2014/main" id="{1FF00DA4-5D8F-776E-449C-7F6A34A596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1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5" name="Rectangle 58">
              <a:extLst>
                <a:ext uri="{FF2B5EF4-FFF2-40B4-BE49-F238E27FC236}">
                  <a16:creationId xmlns:a16="http://schemas.microsoft.com/office/drawing/2014/main" id="{25AC3A41-04AA-E604-301A-ABE22CF6F8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6" name="Rectangle 59">
              <a:extLst>
                <a:ext uri="{FF2B5EF4-FFF2-40B4-BE49-F238E27FC236}">
                  <a16:creationId xmlns:a16="http://schemas.microsoft.com/office/drawing/2014/main" id="{F104545C-A9DC-19EE-0CAC-B9E06DDE6D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7" name="Rectangle 60">
              <a:extLst>
                <a:ext uri="{FF2B5EF4-FFF2-40B4-BE49-F238E27FC236}">
                  <a16:creationId xmlns:a16="http://schemas.microsoft.com/office/drawing/2014/main" id="{DF9E2235-5F62-E5E5-3991-B3D83A2A91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7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8" name="Freeform 61">
              <a:extLst>
                <a:ext uri="{FF2B5EF4-FFF2-40B4-BE49-F238E27FC236}">
                  <a16:creationId xmlns:a16="http://schemas.microsoft.com/office/drawing/2014/main" id="{22802CB4-66FE-09DC-6783-84FE57D47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1048"/>
              <a:ext cx="215" cy="136"/>
            </a:xfrm>
            <a:custGeom>
              <a:avLst/>
              <a:gdLst>
                <a:gd name="T0" fmla="*/ 213 w 215"/>
                <a:gd name="T1" fmla="*/ 0 h 136"/>
                <a:gd name="T2" fmla="*/ 0 w 215"/>
                <a:gd name="T3" fmla="*/ 133 h 136"/>
                <a:gd name="T4" fmla="*/ 2 w 215"/>
                <a:gd name="T5" fmla="*/ 136 h 136"/>
                <a:gd name="T6" fmla="*/ 215 w 215"/>
                <a:gd name="T7" fmla="*/ 3 h 136"/>
                <a:gd name="T8" fmla="*/ 213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13" y="0"/>
                  </a:moveTo>
                  <a:lnTo>
                    <a:pt x="0" y="133"/>
                  </a:lnTo>
                  <a:lnTo>
                    <a:pt x="2" y="136"/>
                  </a:lnTo>
                  <a:lnTo>
                    <a:pt x="215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id="{C9738FE5-9CB8-6E5B-5C95-06089D5495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91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3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3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0" name="Freeform 63">
              <a:extLst>
                <a:ext uri="{FF2B5EF4-FFF2-40B4-BE49-F238E27FC236}">
                  <a16:creationId xmlns:a16="http://schemas.microsoft.com/office/drawing/2014/main" id="{ED7A0B2D-AC59-E8C7-8F6E-A69BCD29C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33"/>
              <a:ext cx="214" cy="77"/>
            </a:xfrm>
            <a:custGeom>
              <a:avLst/>
              <a:gdLst>
                <a:gd name="T0" fmla="*/ 1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1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1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1" name="Freeform 64">
              <a:extLst>
                <a:ext uri="{FF2B5EF4-FFF2-40B4-BE49-F238E27FC236}">
                  <a16:creationId xmlns:a16="http://schemas.microsoft.com/office/drawing/2014/main" id="{A5ED3EA2-FB14-BA0F-4AAC-E6AEAA8890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75"/>
              <a:ext cx="214" cy="48"/>
            </a:xfrm>
            <a:custGeom>
              <a:avLst/>
              <a:gdLst>
                <a:gd name="T0" fmla="*/ 0 w 214"/>
                <a:gd name="T1" fmla="*/ 48 h 48"/>
                <a:gd name="T2" fmla="*/ 0 w 214"/>
                <a:gd name="T3" fmla="*/ 45 h 48"/>
                <a:gd name="T4" fmla="*/ 213 w 214"/>
                <a:gd name="T5" fmla="*/ 0 h 48"/>
                <a:gd name="T6" fmla="*/ 214 w 214"/>
                <a:gd name="T7" fmla="*/ 3 h 48"/>
                <a:gd name="T8" fmla="*/ 0 w 21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8">
                  <a:moveTo>
                    <a:pt x="0" y="48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2" name="Freeform 65">
              <a:extLst>
                <a:ext uri="{FF2B5EF4-FFF2-40B4-BE49-F238E27FC236}">
                  <a16:creationId xmlns:a16="http://schemas.microsoft.com/office/drawing/2014/main" id="{074E30B8-E6D9-48C4-9DB6-3B2509988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18"/>
              <a:ext cx="214" cy="18"/>
            </a:xfrm>
            <a:custGeom>
              <a:avLst/>
              <a:gdLst>
                <a:gd name="T0" fmla="*/ 214 w 214"/>
                <a:gd name="T1" fmla="*/ 0 h 18"/>
                <a:gd name="T2" fmla="*/ 0 w 214"/>
                <a:gd name="T3" fmla="*/ 15 h 18"/>
                <a:gd name="T4" fmla="*/ 1 w 214"/>
                <a:gd name="T5" fmla="*/ 18 h 18"/>
                <a:gd name="T6" fmla="*/ 214 w 214"/>
                <a:gd name="T7" fmla="*/ 3 h 18"/>
                <a:gd name="T8" fmla="*/ 214 w 21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8">
                  <a:moveTo>
                    <a:pt x="214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214" y="3"/>
                  </a:lnTo>
                  <a:lnTo>
                    <a:pt x="2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3" name="Freeform 66">
              <a:extLst>
                <a:ext uri="{FF2B5EF4-FFF2-40B4-BE49-F238E27FC236}">
                  <a16:creationId xmlns:a16="http://schemas.microsoft.com/office/drawing/2014/main" id="{6240C68D-5704-E65C-B430-1CAB1B700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746"/>
              <a:ext cx="213" cy="18"/>
            </a:xfrm>
            <a:custGeom>
              <a:avLst/>
              <a:gdLst>
                <a:gd name="T0" fmla="*/ 0 w 213"/>
                <a:gd name="T1" fmla="*/ 0 h 18"/>
                <a:gd name="T2" fmla="*/ 0 w 213"/>
                <a:gd name="T3" fmla="*/ 3 h 18"/>
                <a:gd name="T4" fmla="*/ 213 w 213"/>
                <a:gd name="T5" fmla="*/ 18 h 18"/>
                <a:gd name="T6" fmla="*/ 213 w 213"/>
                <a:gd name="T7" fmla="*/ 15 h 18"/>
                <a:gd name="T8" fmla="*/ 0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0" y="0"/>
                  </a:moveTo>
                  <a:lnTo>
                    <a:pt x="0" y="3"/>
                  </a:lnTo>
                  <a:lnTo>
                    <a:pt x="213" y="18"/>
                  </a:lnTo>
                  <a:lnTo>
                    <a:pt x="213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4" name="Freeform 67">
              <a:extLst>
                <a:ext uri="{FF2B5EF4-FFF2-40B4-BE49-F238E27FC236}">
                  <a16:creationId xmlns:a16="http://schemas.microsoft.com/office/drawing/2014/main" id="{2A4E6F2F-2C44-3490-CC02-1DCED3D5F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659"/>
              <a:ext cx="214" cy="47"/>
            </a:xfrm>
            <a:custGeom>
              <a:avLst/>
              <a:gdLst>
                <a:gd name="T0" fmla="*/ 213 w 214"/>
                <a:gd name="T1" fmla="*/ 47 h 47"/>
                <a:gd name="T2" fmla="*/ 0 w 214"/>
                <a:gd name="T3" fmla="*/ 3 h 47"/>
                <a:gd name="T4" fmla="*/ 0 w 214"/>
                <a:gd name="T5" fmla="*/ 0 h 47"/>
                <a:gd name="T6" fmla="*/ 214 w 214"/>
                <a:gd name="T7" fmla="*/ 45 h 47"/>
                <a:gd name="T8" fmla="*/ 213 w 214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7">
                  <a:moveTo>
                    <a:pt x="213" y="4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45"/>
                  </a:lnTo>
                  <a:lnTo>
                    <a:pt x="21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5" name="Freeform 68">
              <a:extLst>
                <a:ext uri="{FF2B5EF4-FFF2-40B4-BE49-F238E27FC236}">
                  <a16:creationId xmlns:a16="http://schemas.microsoft.com/office/drawing/2014/main" id="{5BFB8968-4E25-0593-0FDF-1F7A45A4DE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572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1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6" name="Freeform 69">
              <a:extLst>
                <a:ext uri="{FF2B5EF4-FFF2-40B4-BE49-F238E27FC236}">
                  <a16:creationId xmlns:a16="http://schemas.microsoft.com/office/drawing/2014/main" id="{6DD9F03C-EB6A-FE37-7A9D-F2FE750343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485"/>
              <a:ext cx="215" cy="106"/>
            </a:xfrm>
            <a:custGeom>
              <a:avLst/>
              <a:gdLst>
                <a:gd name="T0" fmla="*/ 213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3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3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3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7" name="Freeform 70">
              <a:extLst>
                <a:ext uri="{FF2B5EF4-FFF2-40B4-BE49-F238E27FC236}">
                  <a16:creationId xmlns:a16="http://schemas.microsoft.com/office/drawing/2014/main" id="{854DC258-E525-28DA-9D78-74C566401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398"/>
              <a:ext cx="215" cy="136"/>
            </a:xfrm>
            <a:custGeom>
              <a:avLst/>
              <a:gdLst>
                <a:gd name="T0" fmla="*/ 2 w 215"/>
                <a:gd name="T1" fmla="*/ 0 h 136"/>
                <a:gd name="T2" fmla="*/ 0 w 215"/>
                <a:gd name="T3" fmla="*/ 2 h 136"/>
                <a:gd name="T4" fmla="*/ 213 w 215"/>
                <a:gd name="T5" fmla="*/ 136 h 136"/>
                <a:gd name="T6" fmla="*/ 215 w 215"/>
                <a:gd name="T7" fmla="*/ 133 h 136"/>
                <a:gd name="T8" fmla="*/ 2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" y="0"/>
                  </a:moveTo>
                  <a:lnTo>
                    <a:pt x="0" y="2"/>
                  </a:lnTo>
                  <a:lnTo>
                    <a:pt x="213" y="136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8" name="Freeform 71">
              <a:extLst>
                <a:ext uri="{FF2B5EF4-FFF2-40B4-BE49-F238E27FC236}">
                  <a16:creationId xmlns:a16="http://schemas.microsoft.com/office/drawing/2014/main" id="{7CF4D44E-4EEA-8709-3643-DDA6EC6357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" y="309"/>
              <a:ext cx="161" cy="964"/>
            </a:xfrm>
            <a:custGeom>
              <a:avLst/>
              <a:gdLst>
                <a:gd name="T0" fmla="*/ 0 w 161"/>
                <a:gd name="T1" fmla="*/ 964 h 964"/>
                <a:gd name="T2" fmla="*/ 0 w 161"/>
                <a:gd name="T3" fmla="*/ 0 h 964"/>
                <a:gd name="T4" fmla="*/ 2 w 161"/>
                <a:gd name="T5" fmla="*/ 2 h 964"/>
                <a:gd name="T6" fmla="*/ 161 w 161"/>
                <a:gd name="T7" fmla="*/ 165 h 964"/>
                <a:gd name="T8" fmla="*/ 161 w 161"/>
                <a:gd name="T9" fmla="*/ 799 h 964"/>
                <a:gd name="T10" fmla="*/ 160 w 161"/>
                <a:gd name="T11" fmla="*/ 800 h 964"/>
                <a:gd name="T12" fmla="*/ 0 w 161"/>
                <a:gd name="T13" fmla="*/ 964 h 964"/>
                <a:gd name="T14" fmla="*/ 3 w 161"/>
                <a:gd name="T15" fmla="*/ 6 h 964"/>
                <a:gd name="T16" fmla="*/ 3 w 161"/>
                <a:gd name="T17" fmla="*/ 956 h 964"/>
                <a:gd name="T18" fmla="*/ 159 w 161"/>
                <a:gd name="T19" fmla="*/ 797 h 964"/>
                <a:gd name="T20" fmla="*/ 159 w 161"/>
                <a:gd name="T21" fmla="*/ 167 h 964"/>
                <a:gd name="T22" fmla="*/ 3 w 161"/>
                <a:gd name="T23" fmla="*/ 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964">
                  <a:moveTo>
                    <a:pt x="0" y="964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161" y="165"/>
                  </a:lnTo>
                  <a:lnTo>
                    <a:pt x="161" y="799"/>
                  </a:lnTo>
                  <a:lnTo>
                    <a:pt x="160" y="800"/>
                  </a:lnTo>
                  <a:lnTo>
                    <a:pt x="0" y="964"/>
                  </a:lnTo>
                  <a:close/>
                  <a:moveTo>
                    <a:pt x="3" y="6"/>
                  </a:moveTo>
                  <a:lnTo>
                    <a:pt x="3" y="956"/>
                  </a:lnTo>
                  <a:lnTo>
                    <a:pt x="159" y="797"/>
                  </a:lnTo>
                  <a:lnTo>
                    <a:pt x="159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9" name="Rectangle 72">
              <a:extLst>
                <a:ext uri="{FF2B5EF4-FFF2-40B4-BE49-F238E27FC236}">
                  <a16:creationId xmlns:a16="http://schemas.microsoft.com/office/drawing/2014/main" id="{F15602CE-69D6-42E6-5888-A33BC8E1B4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6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0" name="Rectangle 73">
              <a:extLst>
                <a:ext uri="{FF2B5EF4-FFF2-40B4-BE49-F238E27FC236}">
                  <a16:creationId xmlns:a16="http://schemas.microsoft.com/office/drawing/2014/main" id="{4241CAB2-E166-8F76-0A15-F7B869E702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8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1" name="Rectangle 74">
              <a:extLst>
                <a:ext uri="{FF2B5EF4-FFF2-40B4-BE49-F238E27FC236}">
                  <a16:creationId xmlns:a16="http://schemas.microsoft.com/office/drawing/2014/main" id="{16D917D6-A373-C2FA-BEF5-BDE3CEFA6A2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5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2" name="Rectangle 75">
              <a:extLst>
                <a:ext uri="{FF2B5EF4-FFF2-40B4-BE49-F238E27FC236}">
                  <a16:creationId xmlns:a16="http://schemas.microsoft.com/office/drawing/2014/main" id="{0A346B66-479B-4429-8B98-2660F6A887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8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3" name="Rectangle 76">
              <a:extLst>
                <a:ext uri="{FF2B5EF4-FFF2-40B4-BE49-F238E27FC236}">
                  <a16:creationId xmlns:a16="http://schemas.microsoft.com/office/drawing/2014/main" id="{A21AEBC4-CFCF-32FE-CB99-76337CAF8D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9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4" name="Freeform 77">
              <a:extLst>
                <a:ext uri="{FF2B5EF4-FFF2-40B4-BE49-F238E27FC236}">
                  <a16:creationId xmlns:a16="http://schemas.microsoft.com/office/drawing/2014/main" id="{98713582-7CE8-A379-E0D9-C7FC14127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1049"/>
              <a:ext cx="161" cy="135"/>
            </a:xfrm>
            <a:custGeom>
              <a:avLst/>
              <a:gdLst>
                <a:gd name="T0" fmla="*/ 2 w 161"/>
                <a:gd name="T1" fmla="*/ 135 h 135"/>
                <a:gd name="T2" fmla="*/ 0 w 161"/>
                <a:gd name="T3" fmla="*/ 133 h 135"/>
                <a:gd name="T4" fmla="*/ 159 w 161"/>
                <a:gd name="T5" fmla="*/ 0 h 135"/>
                <a:gd name="T6" fmla="*/ 161 w 161"/>
                <a:gd name="T7" fmla="*/ 2 h 135"/>
                <a:gd name="T8" fmla="*/ 2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2" y="135"/>
                  </a:moveTo>
                  <a:lnTo>
                    <a:pt x="0" y="133"/>
                  </a:lnTo>
                  <a:lnTo>
                    <a:pt x="159" y="0"/>
                  </a:lnTo>
                  <a:lnTo>
                    <a:pt x="161" y="2"/>
                  </a:lnTo>
                  <a:lnTo>
                    <a:pt x="2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5" name="Freeform 78">
              <a:extLst>
                <a:ext uri="{FF2B5EF4-FFF2-40B4-BE49-F238E27FC236}">
                  <a16:creationId xmlns:a16="http://schemas.microsoft.com/office/drawing/2014/main" id="{EF6808CB-0BD7-F44A-A6CD-45C274312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91"/>
              <a:ext cx="161" cy="105"/>
            </a:xfrm>
            <a:custGeom>
              <a:avLst/>
              <a:gdLst>
                <a:gd name="T0" fmla="*/ 159 w 161"/>
                <a:gd name="T1" fmla="*/ 0 h 105"/>
                <a:gd name="T2" fmla="*/ 0 w 161"/>
                <a:gd name="T3" fmla="*/ 103 h 105"/>
                <a:gd name="T4" fmla="*/ 2 w 161"/>
                <a:gd name="T5" fmla="*/ 105 h 105"/>
                <a:gd name="T6" fmla="*/ 161 w 161"/>
                <a:gd name="T7" fmla="*/ 2 h 105"/>
                <a:gd name="T8" fmla="*/ 159 w 161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5">
                  <a:moveTo>
                    <a:pt x="159" y="0"/>
                  </a:moveTo>
                  <a:lnTo>
                    <a:pt x="0" y="103"/>
                  </a:lnTo>
                  <a:lnTo>
                    <a:pt x="2" y="105"/>
                  </a:lnTo>
                  <a:lnTo>
                    <a:pt x="161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6" name="Freeform 79">
              <a:extLst>
                <a:ext uri="{FF2B5EF4-FFF2-40B4-BE49-F238E27FC236}">
                  <a16:creationId xmlns:a16="http://schemas.microsoft.com/office/drawing/2014/main" id="{D515C212-84D5-0C26-5CBE-6B10FBAC0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33"/>
              <a:ext cx="160" cy="77"/>
            </a:xfrm>
            <a:custGeom>
              <a:avLst/>
              <a:gdLst>
                <a:gd name="T0" fmla="*/ 2 w 160"/>
                <a:gd name="T1" fmla="*/ 77 h 77"/>
                <a:gd name="T2" fmla="*/ 0 w 160"/>
                <a:gd name="T3" fmla="*/ 74 h 77"/>
                <a:gd name="T4" fmla="*/ 160 w 160"/>
                <a:gd name="T5" fmla="*/ 0 h 77"/>
                <a:gd name="T6" fmla="*/ 160 w 160"/>
                <a:gd name="T7" fmla="*/ 3 h 77"/>
                <a:gd name="T8" fmla="*/ 2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2" y="77"/>
                  </a:moveTo>
                  <a:lnTo>
                    <a:pt x="0" y="74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7" name="Freeform 80">
              <a:extLst>
                <a:ext uri="{FF2B5EF4-FFF2-40B4-BE49-F238E27FC236}">
                  <a16:creationId xmlns:a16="http://schemas.microsoft.com/office/drawing/2014/main" id="{418D4BE1-0D28-7810-9D3C-39566EBE08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875"/>
              <a:ext cx="160" cy="48"/>
            </a:xfrm>
            <a:custGeom>
              <a:avLst/>
              <a:gdLst>
                <a:gd name="T0" fmla="*/ 1 w 160"/>
                <a:gd name="T1" fmla="*/ 48 h 48"/>
                <a:gd name="T2" fmla="*/ 0 w 160"/>
                <a:gd name="T3" fmla="*/ 45 h 48"/>
                <a:gd name="T4" fmla="*/ 160 w 160"/>
                <a:gd name="T5" fmla="*/ 0 h 48"/>
                <a:gd name="T6" fmla="*/ 160 w 160"/>
                <a:gd name="T7" fmla="*/ 3 h 48"/>
                <a:gd name="T8" fmla="*/ 1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" y="48"/>
                  </a:moveTo>
                  <a:lnTo>
                    <a:pt x="0" y="45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8" name="Freeform 81">
              <a:extLst>
                <a:ext uri="{FF2B5EF4-FFF2-40B4-BE49-F238E27FC236}">
                  <a16:creationId xmlns:a16="http://schemas.microsoft.com/office/drawing/2014/main" id="{B9A86361-7F72-6905-4BEA-4C95B6AAC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818"/>
              <a:ext cx="159" cy="18"/>
            </a:xfrm>
            <a:custGeom>
              <a:avLst/>
              <a:gdLst>
                <a:gd name="T0" fmla="*/ 158 w 159"/>
                <a:gd name="T1" fmla="*/ 0 h 18"/>
                <a:gd name="T2" fmla="*/ 0 w 159"/>
                <a:gd name="T3" fmla="*/ 15 h 18"/>
                <a:gd name="T4" fmla="*/ 0 w 159"/>
                <a:gd name="T5" fmla="*/ 18 h 18"/>
                <a:gd name="T6" fmla="*/ 159 w 159"/>
                <a:gd name="T7" fmla="*/ 3 h 18"/>
                <a:gd name="T8" fmla="*/ 158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8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159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9" name="Freeform 82">
              <a:extLst>
                <a:ext uri="{FF2B5EF4-FFF2-40B4-BE49-F238E27FC236}">
                  <a16:creationId xmlns:a16="http://schemas.microsoft.com/office/drawing/2014/main" id="{5C46E482-ED67-2456-C3BB-5F598C266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745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9 w 159"/>
                <a:gd name="T5" fmla="*/ 18 h 18"/>
                <a:gd name="T6" fmla="*/ 159 w 159"/>
                <a:gd name="T7" fmla="*/ 16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9" y="18"/>
                  </a:lnTo>
                  <a:lnTo>
                    <a:pt x="159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0" name="Freeform 83">
              <a:extLst>
                <a:ext uri="{FF2B5EF4-FFF2-40B4-BE49-F238E27FC236}">
                  <a16:creationId xmlns:a16="http://schemas.microsoft.com/office/drawing/2014/main" id="{5F071B12-0858-9043-9796-239CCAE0A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659"/>
              <a:ext cx="160" cy="47"/>
            </a:xfrm>
            <a:custGeom>
              <a:avLst/>
              <a:gdLst>
                <a:gd name="T0" fmla="*/ 160 w 160"/>
                <a:gd name="T1" fmla="*/ 47 h 47"/>
                <a:gd name="T2" fmla="*/ 0 w 160"/>
                <a:gd name="T3" fmla="*/ 3 h 47"/>
                <a:gd name="T4" fmla="*/ 1 w 160"/>
                <a:gd name="T5" fmla="*/ 0 h 47"/>
                <a:gd name="T6" fmla="*/ 160 w 160"/>
                <a:gd name="T7" fmla="*/ 45 h 47"/>
                <a:gd name="T8" fmla="*/ 160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60" y="4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6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1" name="Freeform 84">
              <a:extLst>
                <a:ext uri="{FF2B5EF4-FFF2-40B4-BE49-F238E27FC236}">
                  <a16:creationId xmlns:a16="http://schemas.microsoft.com/office/drawing/2014/main" id="{9B7383F6-C95B-3ABE-7018-503B16F458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572"/>
              <a:ext cx="160" cy="77"/>
            </a:xfrm>
            <a:custGeom>
              <a:avLst/>
              <a:gdLst>
                <a:gd name="T0" fmla="*/ 160 w 160"/>
                <a:gd name="T1" fmla="*/ 77 h 77"/>
                <a:gd name="T2" fmla="*/ 0 w 160"/>
                <a:gd name="T3" fmla="*/ 3 h 77"/>
                <a:gd name="T4" fmla="*/ 2 w 160"/>
                <a:gd name="T5" fmla="*/ 0 h 77"/>
                <a:gd name="T6" fmla="*/ 160 w 160"/>
                <a:gd name="T7" fmla="*/ 74 h 77"/>
                <a:gd name="T8" fmla="*/ 160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60" y="77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60" y="74"/>
                  </a:lnTo>
                  <a:lnTo>
                    <a:pt x="16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2" name="Freeform 85">
              <a:extLst>
                <a:ext uri="{FF2B5EF4-FFF2-40B4-BE49-F238E27FC236}">
                  <a16:creationId xmlns:a16="http://schemas.microsoft.com/office/drawing/2014/main" id="{253913ED-AC5A-0410-108E-AC59C5513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485"/>
              <a:ext cx="161" cy="106"/>
            </a:xfrm>
            <a:custGeom>
              <a:avLst/>
              <a:gdLst>
                <a:gd name="T0" fmla="*/ 2 w 161"/>
                <a:gd name="T1" fmla="*/ 0 h 106"/>
                <a:gd name="T2" fmla="*/ 0 w 161"/>
                <a:gd name="T3" fmla="*/ 2 h 106"/>
                <a:gd name="T4" fmla="*/ 159 w 161"/>
                <a:gd name="T5" fmla="*/ 106 h 106"/>
                <a:gd name="T6" fmla="*/ 161 w 161"/>
                <a:gd name="T7" fmla="*/ 103 h 106"/>
                <a:gd name="T8" fmla="*/ 2 w 161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6">
                  <a:moveTo>
                    <a:pt x="2" y="0"/>
                  </a:moveTo>
                  <a:lnTo>
                    <a:pt x="0" y="2"/>
                  </a:lnTo>
                  <a:lnTo>
                    <a:pt x="159" y="106"/>
                  </a:lnTo>
                  <a:lnTo>
                    <a:pt x="161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3" name="Freeform 86">
              <a:extLst>
                <a:ext uri="{FF2B5EF4-FFF2-40B4-BE49-F238E27FC236}">
                  <a16:creationId xmlns:a16="http://schemas.microsoft.com/office/drawing/2014/main" id="{3EE90198-F7D4-F29E-DB58-B85D9E83DF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398"/>
              <a:ext cx="161" cy="135"/>
            </a:xfrm>
            <a:custGeom>
              <a:avLst/>
              <a:gdLst>
                <a:gd name="T0" fmla="*/ 159 w 161"/>
                <a:gd name="T1" fmla="*/ 135 h 135"/>
                <a:gd name="T2" fmla="*/ 0 w 161"/>
                <a:gd name="T3" fmla="*/ 2 h 135"/>
                <a:gd name="T4" fmla="*/ 2 w 161"/>
                <a:gd name="T5" fmla="*/ 0 h 135"/>
                <a:gd name="T6" fmla="*/ 161 w 161"/>
                <a:gd name="T7" fmla="*/ 133 h 135"/>
                <a:gd name="T8" fmla="*/ 159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59" y="13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61" y="133"/>
                  </a:lnTo>
                  <a:lnTo>
                    <a:pt x="159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4" name="Freeform 87">
              <a:extLst>
                <a:ext uri="{FF2B5EF4-FFF2-40B4-BE49-F238E27FC236}">
                  <a16:creationId xmlns:a16="http://schemas.microsoft.com/office/drawing/2014/main" id="{69DB2B89-76A0-88BD-6AB1-C897C20325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" y="306"/>
              <a:ext cx="100" cy="969"/>
            </a:xfrm>
            <a:custGeom>
              <a:avLst/>
              <a:gdLst>
                <a:gd name="T0" fmla="*/ 0 w 100"/>
                <a:gd name="T1" fmla="*/ 969 h 969"/>
                <a:gd name="T2" fmla="*/ 0 w 100"/>
                <a:gd name="T3" fmla="*/ 0 h 969"/>
                <a:gd name="T4" fmla="*/ 100 w 100"/>
                <a:gd name="T5" fmla="*/ 168 h 969"/>
                <a:gd name="T6" fmla="*/ 100 w 100"/>
                <a:gd name="T7" fmla="*/ 801 h 969"/>
                <a:gd name="T8" fmla="*/ 0 w 100"/>
                <a:gd name="T9" fmla="*/ 969 h 969"/>
                <a:gd name="T10" fmla="*/ 3 w 100"/>
                <a:gd name="T11" fmla="*/ 12 h 969"/>
                <a:gd name="T12" fmla="*/ 3 w 100"/>
                <a:gd name="T13" fmla="*/ 959 h 969"/>
                <a:gd name="T14" fmla="*/ 98 w 100"/>
                <a:gd name="T15" fmla="*/ 801 h 969"/>
                <a:gd name="T16" fmla="*/ 98 w 100"/>
                <a:gd name="T17" fmla="*/ 170 h 969"/>
                <a:gd name="T18" fmla="*/ 3 w 100"/>
                <a:gd name="T19" fmla="*/ 12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0" y="969"/>
                  </a:moveTo>
                  <a:lnTo>
                    <a:pt x="0" y="0"/>
                  </a:lnTo>
                  <a:lnTo>
                    <a:pt x="100" y="168"/>
                  </a:lnTo>
                  <a:lnTo>
                    <a:pt x="100" y="801"/>
                  </a:lnTo>
                  <a:lnTo>
                    <a:pt x="0" y="969"/>
                  </a:lnTo>
                  <a:close/>
                  <a:moveTo>
                    <a:pt x="3" y="12"/>
                  </a:moveTo>
                  <a:lnTo>
                    <a:pt x="3" y="959"/>
                  </a:lnTo>
                  <a:lnTo>
                    <a:pt x="98" y="801"/>
                  </a:lnTo>
                  <a:lnTo>
                    <a:pt x="98" y="170"/>
                  </a:ln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5" name="Rectangle 88">
              <a:extLst>
                <a:ext uri="{FF2B5EF4-FFF2-40B4-BE49-F238E27FC236}">
                  <a16:creationId xmlns:a16="http://schemas.microsoft.com/office/drawing/2014/main" id="{70F3995E-FFDC-70DB-92EA-0699906E7F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6" name="Rectangle 89">
              <a:extLst>
                <a:ext uri="{FF2B5EF4-FFF2-40B4-BE49-F238E27FC236}">
                  <a16:creationId xmlns:a16="http://schemas.microsoft.com/office/drawing/2014/main" id="{543FCD19-EFCC-0779-949D-D830C07B5D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9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7" name="Rectangle 90">
              <a:extLst>
                <a:ext uri="{FF2B5EF4-FFF2-40B4-BE49-F238E27FC236}">
                  <a16:creationId xmlns:a16="http://schemas.microsoft.com/office/drawing/2014/main" id="{B98740B0-DA8C-B617-D370-F112A8721E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5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8" name="Rectangle 91">
              <a:extLst>
                <a:ext uri="{FF2B5EF4-FFF2-40B4-BE49-F238E27FC236}">
                  <a16:creationId xmlns:a16="http://schemas.microsoft.com/office/drawing/2014/main" id="{42AE81E9-2E40-28B6-DB15-65F2B171ED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31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9" name="Rectangle 92">
              <a:extLst>
                <a:ext uri="{FF2B5EF4-FFF2-40B4-BE49-F238E27FC236}">
                  <a16:creationId xmlns:a16="http://schemas.microsoft.com/office/drawing/2014/main" id="{2F272B9A-791D-0557-26FD-8B77715A23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3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0" name="Freeform 93">
              <a:extLst>
                <a:ext uri="{FF2B5EF4-FFF2-40B4-BE49-F238E27FC236}">
                  <a16:creationId xmlns:a16="http://schemas.microsoft.com/office/drawing/2014/main" id="{AEAEFA2D-BD68-CFEC-8980-47DD59D11B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7" y="104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2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2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1" name="Freeform 94">
              <a:extLst>
                <a:ext uri="{FF2B5EF4-FFF2-40B4-BE49-F238E27FC236}">
                  <a16:creationId xmlns:a16="http://schemas.microsoft.com/office/drawing/2014/main" id="{5074BDDC-1532-CFFC-749C-AED263C62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90"/>
              <a:ext cx="99" cy="106"/>
            </a:xfrm>
            <a:custGeom>
              <a:avLst/>
              <a:gdLst>
                <a:gd name="T0" fmla="*/ 97 w 99"/>
                <a:gd name="T1" fmla="*/ 0 h 106"/>
                <a:gd name="T2" fmla="*/ 0 w 99"/>
                <a:gd name="T3" fmla="*/ 104 h 106"/>
                <a:gd name="T4" fmla="*/ 1 w 99"/>
                <a:gd name="T5" fmla="*/ 106 h 106"/>
                <a:gd name="T6" fmla="*/ 99 w 99"/>
                <a:gd name="T7" fmla="*/ 3 h 106"/>
                <a:gd name="T8" fmla="*/ 97 w 9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6">
                  <a:moveTo>
                    <a:pt x="97" y="0"/>
                  </a:moveTo>
                  <a:lnTo>
                    <a:pt x="0" y="104"/>
                  </a:lnTo>
                  <a:lnTo>
                    <a:pt x="1" y="106"/>
                  </a:lnTo>
                  <a:lnTo>
                    <a:pt x="99" y="3"/>
                  </a:lnTo>
                  <a:lnTo>
                    <a:pt x="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2" name="Freeform 95">
              <a:extLst>
                <a:ext uri="{FF2B5EF4-FFF2-40B4-BE49-F238E27FC236}">
                  <a16:creationId xmlns:a16="http://schemas.microsoft.com/office/drawing/2014/main" id="{87D1F90F-73AC-7A2E-12EE-9F11A0647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34"/>
              <a:ext cx="99" cy="76"/>
            </a:xfrm>
            <a:custGeom>
              <a:avLst/>
              <a:gdLst>
                <a:gd name="T0" fmla="*/ 98 w 99"/>
                <a:gd name="T1" fmla="*/ 0 h 76"/>
                <a:gd name="T2" fmla="*/ 0 w 99"/>
                <a:gd name="T3" fmla="*/ 74 h 76"/>
                <a:gd name="T4" fmla="*/ 1 w 99"/>
                <a:gd name="T5" fmla="*/ 76 h 76"/>
                <a:gd name="T6" fmla="*/ 99 w 99"/>
                <a:gd name="T7" fmla="*/ 2 h 76"/>
                <a:gd name="T8" fmla="*/ 98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98" y="0"/>
                  </a:moveTo>
                  <a:lnTo>
                    <a:pt x="0" y="74"/>
                  </a:lnTo>
                  <a:lnTo>
                    <a:pt x="1" y="76"/>
                  </a:lnTo>
                  <a:lnTo>
                    <a:pt x="99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3" name="Freeform 96">
              <a:extLst>
                <a:ext uri="{FF2B5EF4-FFF2-40B4-BE49-F238E27FC236}">
                  <a16:creationId xmlns:a16="http://schemas.microsoft.com/office/drawing/2014/main" id="{29DC6483-198A-CEAC-9D30-68A23AB06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76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4" name="Freeform 97">
              <a:extLst>
                <a:ext uri="{FF2B5EF4-FFF2-40B4-BE49-F238E27FC236}">
                  <a16:creationId xmlns:a16="http://schemas.microsoft.com/office/drawing/2014/main" id="{7F36B1F0-808F-9B47-A402-6E2F79C44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18"/>
              <a:ext cx="98" cy="18"/>
            </a:xfrm>
            <a:custGeom>
              <a:avLst/>
              <a:gdLst>
                <a:gd name="T0" fmla="*/ 1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1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1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5" name="Freeform 98">
              <a:extLst>
                <a:ext uri="{FF2B5EF4-FFF2-40B4-BE49-F238E27FC236}">
                  <a16:creationId xmlns:a16="http://schemas.microsoft.com/office/drawing/2014/main" id="{7568CF5E-BCBB-E930-3D49-F0291BF43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746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1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6" name="Freeform 99">
              <a:extLst>
                <a:ext uri="{FF2B5EF4-FFF2-40B4-BE49-F238E27FC236}">
                  <a16:creationId xmlns:a16="http://schemas.microsoft.com/office/drawing/2014/main" id="{D1018FD4-B80A-F223-637F-3EDD663590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659"/>
              <a:ext cx="99" cy="47"/>
            </a:xfrm>
            <a:custGeom>
              <a:avLst/>
              <a:gdLst>
                <a:gd name="T0" fmla="*/ 1 w 99"/>
                <a:gd name="T1" fmla="*/ 0 h 47"/>
                <a:gd name="T2" fmla="*/ 0 w 99"/>
                <a:gd name="T3" fmla="*/ 2 h 47"/>
                <a:gd name="T4" fmla="*/ 98 w 99"/>
                <a:gd name="T5" fmla="*/ 47 h 47"/>
                <a:gd name="T6" fmla="*/ 99 w 99"/>
                <a:gd name="T7" fmla="*/ 44 h 47"/>
                <a:gd name="T8" fmla="*/ 1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1" y="0"/>
                  </a:moveTo>
                  <a:lnTo>
                    <a:pt x="0" y="2"/>
                  </a:lnTo>
                  <a:lnTo>
                    <a:pt x="98" y="47"/>
                  </a:lnTo>
                  <a:lnTo>
                    <a:pt x="99" y="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7" name="Freeform 100">
              <a:extLst>
                <a:ext uri="{FF2B5EF4-FFF2-40B4-BE49-F238E27FC236}">
                  <a16:creationId xmlns:a16="http://schemas.microsoft.com/office/drawing/2014/main" id="{51F87CD1-A70C-1A56-3D88-DD8D014AD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572"/>
              <a:ext cx="99" cy="76"/>
            </a:xfrm>
            <a:custGeom>
              <a:avLst/>
              <a:gdLst>
                <a:gd name="T0" fmla="*/ 1 w 99"/>
                <a:gd name="T1" fmla="*/ 0 h 76"/>
                <a:gd name="T2" fmla="*/ 0 w 99"/>
                <a:gd name="T3" fmla="*/ 2 h 76"/>
                <a:gd name="T4" fmla="*/ 98 w 99"/>
                <a:gd name="T5" fmla="*/ 76 h 76"/>
                <a:gd name="T6" fmla="*/ 99 w 99"/>
                <a:gd name="T7" fmla="*/ 74 h 76"/>
                <a:gd name="T8" fmla="*/ 1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1" y="0"/>
                  </a:moveTo>
                  <a:lnTo>
                    <a:pt x="0" y="2"/>
                  </a:lnTo>
                  <a:lnTo>
                    <a:pt x="98" y="76"/>
                  </a:lnTo>
                  <a:lnTo>
                    <a:pt x="99" y="7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8" name="Freeform 101">
              <a:extLst>
                <a:ext uri="{FF2B5EF4-FFF2-40B4-BE49-F238E27FC236}">
                  <a16:creationId xmlns:a16="http://schemas.microsoft.com/office/drawing/2014/main" id="{A1BC5CDB-619C-3D93-05E4-CA448FD5F0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485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9" name="Freeform 102">
              <a:extLst>
                <a:ext uri="{FF2B5EF4-FFF2-40B4-BE49-F238E27FC236}">
                  <a16:creationId xmlns:a16="http://schemas.microsoft.com/office/drawing/2014/main" id="{78DE3C75-54BF-950F-2EC2-08B836D0B0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398"/>
              <a:ext cx="99" cy="135"/>
            </a:xfrm>
            <a:custGeom>
              <a:avLst/>
              <a:gdLst>
                <a:gd name="T0" fmla="*/ 2 w 99"/>
                <a:gd name="T1" fmla="*/ 0 h 135"/>
                <a:gd name="T2" fmla="*/ 0 w 99"/>
                <a:gd name="T3" fmla="*/ 2 h 135"/>
                <a:gd name="T4" fmla="*/ 97 w 99"/>
                <a:gd name="T5" fmla="*/ 135 h 135"/>
                <a:gd name="T6" fmla="*/ 99 w 99"/>
                <a:gd name="T7" fmla="*/ 133 h 135"/>
                <a:gd name="T8" fmla="*/ 2 w 99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35">
                  <a:moveTo>
                    <a:pt x="2" y="0"/>
                  </a:moveTo>
                  <a:lnTo>
                    <a:pt x="0" y="2"/>
                  </a:lnTo>
                  <a:lnTo>
                    <a:pt x="97" y="135"/>
                  </a:lnTo>
                  <a:lnTo>
                    <a:pt x="99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0" name="Freeform 103">
              <a:extLst>
                <a:ext uri="{FF2B5EF4-FFF2-40B4-BE49-F238E27FC236}">
                  <a16:creationId xmlns:a16="http://schemas.microsoft.com/office/drawing/2014/main" id="{C137CBD8-C8DF-AEE2-5F9F-3099C41A00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0" y="302"/>
              <a:ext cx="49" cy="978"/>
            </a:xfrm>
            <a:custGeom>
              <a:avLst/>
              <a:gdLst>
                <a:gd name="T0" fmla="*/ 0 w 49"/>
                <a:gd name="T1" fmla="*/ 978 h 978"/>
                <a:gd name="T2" fmla="*/ 0 w 49"/>
                <a:gd name="T3" fmla="*/ 0 h 978"/>
                <a:gd name="T4" fmla="*/ 49 w 49"/>
                <a:gd name="T5" fmla="*/ 173 h 978"/>
                <a:gd name="T6" fmla="*/ 49 w 49"/>
                <a:gd name="T7" fmla="*/ 806 h 978"/>
                <a:gd name="T8" fmla="*/ 0 w 49"/>
                <a:gd name="T9" fmla="*/ 978 h 978"/>
                <a:gd name="T10" fmla="*/ 3 w 49"/>
                <a:gd name="T11" fmla="*/ 21 h 978"/>
                <a:gd name="T12" fmla="*/ 3 w 49"/>
                <a:gd name="T13" fmla="*/ 957 h 978"/>
                <a:gd name="T14" fmla="*/ 46 w 49"/>
                <a:gd name="T15" fmla="*/ 805 h 978"/>
                <a:gd name="T16" fmla="*/ 46 w 49"/>
                <a:gd name="T17" fmla="*/ 173 h 978"/>
                <a:gd name="T18" fmla="*/ 3 w 49"/>
                <a:gd name="T19" fmla="*/ 21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0" y="978"/>
                  </a:moveTo>
                  <a:lnTo>
                    <a:pt x="0" y="0"/>
                  </a:lnTo>
                  <a:lnTo>
                    <a:pt x="49" y="173"/>
                  </a:lnTo>
                  <a:lnTo>
                    <a:pt x="49" y="806"/>
                  </a:lnTo>
                  <a:lnTo>
                    <a:pt x="0" y="978"/>
                  </a:lnTo>
                  <a:close/>
                  <a:moveTo>
                    <a:pt x="3" y="21"/>
                  </a:moveTo>
                  <a:lnTo>
                    <a:pt x="3" y="957"/>
                  </a:lnTo>
                  <a:lnTo>
                    <a:pt x="46" y="805"/>
                  </a:lnTo>
                  <a:lnTo>
                    <a:pt x="46" y="173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1" name="Rectangle 104">
              <a:extLst>
                <a:ext uri="{FF2B5EF4-FFF2-40B4-BE49-F238E27FC236}">
                  <a16:creationId xmlns:a16="http://schemas.microsoft.com/office/drawing/2014/main" id="{86BA5299-AF10-A0EB-4AD3-7B8D941074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4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2" name="Rectangle 105">
              <a:extLst>
                <a:ext uri="{FF2B5EF4-FFF2-40B4-BE49-F238E27FC236}">
                  <a16:creationId xmlns:a16="http://schemas.microsoft.com/office/drawing/2014/main" id="{0EA91F61-E6C1-C9E0-716E-62BD4EFBC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0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3" name="Rectangle 106">
              <a:extLst>
                <a:ext uri="{FF2B5EF4-FFF2-40B4-BE49-F238E27FC236}">
                  <a16:creationId xmlns:a16="http://schemas.microsoft.com/office/drawing/2014/main" id="{FB9E59D8-4C5F-6CBA-2666-E0405A624C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4" name="Rectangle 107">
              <a:extLst>
                <a:ext uri="{FF2B5EF4-FFF2-40B4-BE49-F238E27FC236}">
                  <a16:creationId xmlns:a16="http://schemas.microsoft.com/office/drawing/2014/main" id="{BBD0CE33-4C95-2AB5-6273-8DBCAF6992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5" name="Rectangle 108">
              <a:extLst>
                <a:ext uri="{FF2B5EF4-FFF2-40B4-BE49-F238E27FC236}">
                  <a16:creationId xmlns:a16="http://schemas.microsoft.com/office/drawing/2014/main" id="{D0FE8661-1C4B-F0BB-B732-55BA554732A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0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6" name="Freeform 109">
              <a:extLst>
                <a:ext uri="{FF2B5EF4-FFF2-40B4-BE49-F238E27FC236}">
                  <a16:creationId xmlns:a16="http://schemas.microsoft.com/office/drawing/2014/main" id="{E818F9C7-8277-9650-969E-9187885B87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1049"/>
              <a:ext cx="48" cy="134"/>
            </a:xfrm>
            <a:custGeom>
              <a:avLst/>
              <a:gdLst>
                <a:gd name="T0" fmla="*/ 2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2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2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7" name="Freeform 110">
              <a:extLst>
                <a:ext uri="{FF2B5EF4-FFF2-40B4-BE49-F238E27FC236}">
                  <a16:creationId xmlns:a16="http://schemas.microsoft.com/office/drawing/2014/main" id="{BD42C306-9318-53BD-2013-5D9748D58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9" y="991"/>
              <a:ext cx="49" cy="104"/>
            </a:xfrm>
            <a:custGeom>
              <a:avLst/>
              <a:gdLst>
                <a:gd name="T0" fmla="*/ 46 w 49"/>
                <a:gd name="T1" fmla="*/ 0 h 104"/>
                <a:gd name="T2" fmla="*/ 0 w 49"/>
                <a:gd name="T3" fmla="*/ 103 h 104"/>
                <a:gd name="T4" fmla="*/ 3 w 49"/>
                <a:gd name="T5" fmla="*/ 104 h 104"/>
                <a:gd name="T6" fmla="*/ 49 w 49"/>
                <a:gd name="T7" fmla="*/ 1 h 104"/>
                <a:gd name="T8" fmla="*/ 46 w 4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4">
                  <a:moveTo>
                    <a:pt x="46" y="0"/>
                  </a:moveTo>
                  <a:lnTo>
                    <a:pt x="0" y="103"/>
                  </a:lnTo>
                  <a:lnTo>
                    <a:pt x="3" y="104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8" name="Freeform 111">
              <a:extLst>
                <a:ext uri="{FF2B5EF4-FFF2-40B4-BE49-F238E27FC236}">
                  <a16:creationId xmlns:a16="http://schemas.microsoft.com/office/drawing/2014/main" id="{A65EC3F5-125B-BD00-11D1-62CF86BA37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934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2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9" name="Freeform 112">
              <a:extLst>
                <a:ext uri="{FF2B5EF4-FFF2-40B4-BE49-F238E27FC236}">
                  <a16:creationId xmlns:a16="http://schemas.microsoft.com/office/drawing/2014/main" id="{1EC6FA77-3971-E871-E947-A3DBEBE52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877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3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3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0" name="Freeform 113">
              <a:extLst>
                <a:ext uri="{FF2B5EF4-FFF2-40B4-BE49-F238E27FC236}">
                  <a16:creationId xmlns:a16="http://schemas.microsoft.com/office/drawing/2014/main" id="{90A1B58D-7322-7494-AF1D-15F3627A4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1" y="818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3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1" name="Freeform 114">
              <a:extLst>
                <a:ext uri="{FF2B5EF4-FFF2-40B4-BE49-F238E27FC236}">
                  <a16:creationId xmlns:a16="http://schemas.microsoft.com/office/drawing/2014/main" id="{670A4280-12A6-3687-B15D-933A2F8CC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746"/>
              <a:ext cx="47" cy="18"/>
            </a:xfrm>
            <a:custGeom>
              <a:avLst/>
              <a:gdLst>
                <a:gd name="T0" fmla="*/ 1 w 47"/>
                <a:gd name="T1" fmla="*/ 0 h 18"/>
                <a:gd name="T2" fmla="*/ 0 w 47"/>
                <a:gd name="T3" fmla="*/ 2 h 18"/>
                <a:gd name="T4" fmla="*/ 46 w 47"/>
                <a:gd name="T5" fmla="*/ 18 h 18"/>
                <a:gd name="T6" fmla="*/ 47 w 47"/>
                <a:gd name="T7" fmla="*/ 15 h 18"/>
                <a:gd name="T8" fmla="*/ 1 w 4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8">
                  <a:moveTo>
                    <a:pt x="1" y="0"/>
                  </a:moveTo>
                  <a:lnTo>
                    <a:pt x="0" y="2"/>
                  </a:lnTo>
                  <a:lnTo>
                    <a:pt x="46" y="18"/>
                  </a:lnTo>
                  <a:lnTo>
                    <a:pt x="47" y="1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2" name="Freeform 115">
              <a:extLst>
                <a:ext uri="{FF2B5EF4-FFF2-40B4-BE49-F238E27FC236}">
                  <a16:creationId xmlns:a16="http://schemas.microsoft.com/office/drawing/2014/main" id="{799F0008-2771-1B7A-2509-3D6650BB0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659"/>
              <a:ext cx="48" cy="47"/>
            </a:xfrm>
            <a:custGeom>
              <a:avLst/>
              <a:gdLst>
                <a:gd name="T0" fmla="*/ 2 w 48"/>
                <a:gd name="T1" fmla="*/ 0 h 47"/>
                <a:gd name="T2" fmla="*/ 0 w 48"/>
                <a:gd name="T3" fmla="*/ 3 h 47"/>
                <a:gd name="T4" fmla="*/ 46 w 48"/>
                <a:gd name="T5" fmla="*/ 47 h 47"/>
                <a:gd name="T6" fmla="*/ 48 w 48"/>
                <a:gd name="T7" fmla="*/ 45 h 47"/>
                <a:gd name="T8" fmla="*/ 2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2" y="0"/>
                  </a:moveTo>
                  <a:lnTo>
                    <a:pt x="0" y="3"/>
                  </a:lnTo>
                  <a:lnTo>
                    <a:pt x="46" y="47"/>
                  </a:lnTo>
                  <a:lnTo>
                    <a:pt x="48" y="4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3" name="Freeform 116">
              <a:extLst>
                <a:ext uri="{FF2B5EF4-FFF2-40B4-BE49-F238E27FC236}">
                  <a16:creationId xmlns:a16="http://schemas.microsoft.com/office/drawing/2014/main" id="{EE72CB33-5C6B-07B1-AF75-9BC22DE18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573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4" name="Freeform 117">
              <a:extLst>
                <a:ext uri="{FF2B5EF4-FFF2-40B4-BE49-F238E27FC236}">
                  <a16:creationId xmlns:a16="http://schemas.microsoft.com/office/drawing/2014/main" id="{5D3E440C-D72A-C946-386B-EE35325838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486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1 h 105"/>
                <a:gd name="T4" fmla="*/ 45 w 48"/>
                <a:gd name="T5" fmla="*/ 105 h 105"/>
                <a:gd name="T6" fmla="*/ 48 w 48"/>
                <a:gd name="T7" fmla="*/ 103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1"/>
                  </a:lnTo>
                  <a:lnTo>
                    <a:pt x="45" y="105"/>
                  </a:lnTo>
                  <a:lnTo>
                    <a:pt x="48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5" name="Freeform 118">
              <a:extLst>
                <a:ext uri="{FF2B5EF4-FFF2-40B4-BE49-F238E27FC236}">
                  <a16:creationId xmlns:a16="http://schemas.microsoft.com/office/drawing/2014/main" id="{B9DF8CE3-03E7-4927-AFEA-0D312CDCA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39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2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6" name="Freeform 119">
              <a:extLst>
                <a:ext uri="{FF2B5EF4-FFF2-40B4-BE49-F238E27FC236}">
                  <a16:creationId xmlns:a16="http://schemas.microsoft.com/office/drawing/2014/main" id="{A6C80AF4-665A-7B40-A141-0220995ED1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1" y="309"/>
              <a:ext cx="216" cy="963"/>
            </a:xfrm>
            <a:custGeom>
              <a:avLst/>
              <a:gdLst>
                <a:gd name="T0" fmla="*/ 216 w 216"/>
                <a:gd name="T1" fmla="*/ 963 h 963"/>
                <a:gd name="T2" fmla="*/ 0 w 216"/>
                <a:gd name="T3" fmla="*/ 798 h 963"/>
                <a:gd name="T4" fmla="*/ 0 w 216"/>
                <a:gd name="T5" fmla="*/ 165 h 963"/>
                <a:gd name="T6" fmla="*/ 1 w 216"/>
                <a:gd name="T7" fmla="*/ 164 h 963"/>
                <a:gd name="T8" fmla="*/ 216 w 216"/>
                <a:gd name="T9" fmla="*/ 0 h 963"/>
                <a:gd name="T10" fmla="*/ 216 w 216"/>
                <a:gd name="T11" fmla="*/ 963 h 963"/>
                <a:gd name="T12" fmla="*/ 3 w 216"/>
                <a:gd name="T13" fmla="*/ 797 h 963"/>
                <a:gd name="T14" fmla="*/ 214 w 216"/>
                <a:gd name="T15" fmla="*/ 957 h 963"/>
                <a:gd name="T16" fmla="*/ 214 w 216"/>
                <a:gd name="T17" fmla="*/ 6 h 963"/>
                <a:gd name="T18" fmla="*/ 3 w 216"/>
                <a:gd name="T19" fmla="*/ 166 h 963"/>
                <a:gd name="T20" fmla="*/ 3 w 216"/>
                <a:gd name="T21" fmla="*/ 797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216" y="963"/>
                  </a:moveTo>
                  <a:lnTo>
                    <a:pt x="0" y="798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216" y="0"/>
                  </a:lnTo>
                  <a:lnTo>
                    <a:pt x="216" y="963"/>
                  </a:lnTo>
                  <a:close/>
                  <a:moveTo>
                    <a:pt x="3" y="797"/>
                  </a:moveTo>
                  <a:lnTo>
                    <a:pt x="214" y="957"/>
                  </a:lnTo>
                  <a:lnTo>
                    <a:pt x="214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7" name="Rectangle 120">
              <a:extLst>
                <a:ext uri="{FF2B5EF4-FFF2-40B4-BE49-F238E27FC236}">
                  <a16:creationId xmlns:a16="http://schemas.microsoft.com/office/drawing/2014/main" id="{81E63275-E1A5-BD7C-A16E-7F14717D70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55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8" name="Rectangle 121">
              <a:extLst>
                <a:ext uri="{FF2B5EF4-FFF2-40B4-BE49-F238E27FC236}">
                  <a16:creationId xmlns:a16="http://schemas.microsoft.com/office/drawing/2014/main" id="{86EC8B80-629A-DE82-4FA2-DF8E0F8A41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13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9" name="Rectangle 122">
              <a:extLst>
                <a:ext uri="{FF2B5EF4-FFF2-40B4-BE49-F238E27FC236}">
                  <a16:creationId xmlns:a16="http://schemas.microsoft.com/office/drawing/2014/main" id="{D6B8F96C-9867-4C99-A63D-36E075F898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6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0" name="Rectangle 123">
              <a:extLst>
                <a:ext uri="{FF2B5EF4-FFF2-40B4-BE49-F238E27FC236}">
                  <a16:creationId xmlns:a16="http://schemas.microsoft.com/office/drawing/2014/main" id="{697B3E5E-76FD-7455-0C90-861CAB7625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1" name="Rectangle 124">
              <a:extLst>
                <a:ext uri="{FF2B5EF4-FFF2-40B4-BE49-F238E27FC236}">
                  <a16:creationId xmlns:a16="http://schemas.microsoft.com/office/drawing/2014/main" id="{75B8A81C-C63E-2FB9-4C1D-36E05F6D87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16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2" name="Freeform 125">
              <a:extLst>
                <a:ext uri="{FF2B5EF4-FFF2-40B4-BE49-F238E27FC236}">
                  <a16:creationId xmlns:a16="http://schemas.microsoft.com/office/drawing/2014/main" id="{C8ECC46D-44AF-71A3-8C1A-E585A121D5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399"/>
              <a:ext cx="215" cy="135"/>
            </a:xfrm>
            <a:custGeom>
              <a:avLst/>
              <a:gdLst>
                <a:gd name="T0" fmla="*/ 213 w 215"/>
                <a:gd name="T1" fmla="*/ 0 h 135"/>
                <a:gd name="T2" fmla="*/ 0 w 215"/>
                <a:gd name="T3" fmla="*/ 133 h 135"/>
                <a:gd name="T4" fmla="*/ 2 w 215"/>
                <a:gd name="T5" fmla="*/ 135 h 135"/>
                <a:gd name="T6" fmla="*/ 215 w 215"/>
                <a:gd name="T7" fmla="*/ 2 h 135"/>
                <a:gd name="T8" fmla="*/ 213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13" y="0"/>
                  </a:moveTo>
                  <a:lnTo>
                    <a:pt x="0" y="133"/>
                  </a:lnTo>
                  <a:lnTo>
                    <a:pt x="2" y="135"/>
                  </a:lnTo>
                  <a:lnTo>
                    <a:pt x="215" y="2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3" name="Freeform 126">
              <a:extLst>
                <a:ext uri="{FF2B5EF4-FFF2-40B4-BE49-F238E27FC236}">
                  <a16:creationId xmlns:a16="http://schemas.microsoft.com/office/drawing/2014/main" id="{2D915A6B-9C69-09B9-ECB8-C7A929F178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485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4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4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4" name="Freeform 127">
              <a:extLst>
                <a:ext uri="{FF2B5EF4-FFF2-40B4-BE49-F238E27FC236}">
                  <a16:creationId xmlns:a16="http://schemas.microsoft.com/office/drawing/2014/main" id="{F1A89CEB-4EA1-D2AE-7E7D-EEB40EDEC8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572"/>
              <a:ext cx="214" cy="77"/>
            </a:xfrm>
            <a:custGeom>
              <a:avLst/>
              <a:gdLst>
                <a:gd name="T0" fmla="*/ 0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0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0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5" name="Freeform 128">
              <a:extLst>
                <a:ext uri="{FF2B5EF4-FFF2-40B4-BE49-F238E27FC236}">
                  <a16:creationId xmlns:a16="http://schemas.microsoft.com/office/drawing/2014/main" id="{A9A7B97C-6AC8-0A93-712B-187DBE7D31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659"/>
              <a:ext cx="213" cy="47"/>
            </a:xfrm>
            <a:custGeom>
              <a:avLst/>
              <a:gdLst>
                <a:gd name="T0" fmla="*/ 0 w 213"/>
                <a:gd name="T1" fmla="*/ 47 h 47"/>
                <a:gd name="T2" fmla="*/ 0 w 213"/>
                <a:gd name="T3" fmla="*/ 45 h 47"/>
                <a:gd name="T4" fmla="*/ 213 w 213"/>
                <a:gd name="T5" fmla="*/ 0 h 47"/>
                <a:gd name="T6" fmla="*/ 213 w 213"/>
                <a:gd name="T7" fmla="*/ 3 h 47"/>
                <a:gd name="T8" fmla="*/ 0 w 213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7">
                  <a:moveTo>
                    <a:pt x="0" y="47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6" name="Freeform 129">
              <a:extLst>
                <a:ext uri="{FF2B5EF4-FFF2-40B4-BE49-F238E27FC236}">
                  <a16:creationId xmlns:a16="http://schemas.microsoft.com/office/drawing/2014/main" id="{3D9C20F0-895D-E8A7-8A46-5462AA0A0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746"/>
              <a:ext cx="213" cy="18"/>
            </a:xfrm>
            <a:custGeom>
              <a:avLst/>
              <a:gdLst>
                <a:gd name="T0" fmla="*/ 213 w 213"/>
                <a:gd name="T1" fmla="*/ 0 h 18"/>
                <a:gd name="T2" fmla="*/ 0 w 213"/>
                <a:gd name="T3" fmla="*/ 15 h 18"/>
                <a:gd name="T4" fmla="*/ 0 w 213"/>
                <a:gd name="T5" fmla="*/ 18 h 18"/>
                <a:gd name="T6" fmla="*/ 213 w 213"/>
                <a:gd name="T7" fmla="*/ 3 h 18"/>
                <a:gd name="T8" fmla="*/ 213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213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213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7" name="Freeform 130">
              <a:extLst>
                <a:ext uri="{FF2B5EF4-FFF2-40B4-BE49-F238E27FC236}">
                  <a16:creationId xmlns:a16="http://schemas.microsoft.com/office/drawing/2014/main" id="{CDF2417D-63B2-D7E9-C65E-61F9356B6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18"/>
              <a:ext cx="213" cy="17"/>
            </a:xfrm>
            <a:custGeom>
              <a:avLst/>
              <a:gdLst>
                <a:gd name="T0" fmla="*/ 0 w 213"/>
                <a:gd name="T1" fmla="*/ 0 h 17"/>
                <a:gd name="T2" fmla="*/ 0 w 213"/>
                <a:gd name="T3" fmla="*/ 3 h 17"/>
                <a:gd name="T4" fmla="*/ 213 w 213"/>
                <a:gd name="T5" fmla="*/ 17 h 17"/>
                <a:gd name="T6" fmla="*/ 213 w 213"/>
                <a:gd name="T7" fmla="*/ 14 h 17"/>
                <a:gd name="T8" fmla="*/ 0 w 21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">
                  <a:moveTo>
                    <a:pt x="0" y="0"/>
                  </a:moveTo>
                  <a:lnTo>
                    <a:pt x="0" y="3"/>
                  </a:lnTo>
                  <a:lnTo>
                    <a:pt x="213" y="17"/>
                  </a:lnTo>
                  <a:lnTo>
                    <a:pt x="213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8" name="Freeform 131">
              <a:extLst>
                <a:ext uri="{FF2B5EF4-FFF2-40B4-BE49-F238E27FC236}">
                  <a16:creationId xmlns:a16="http://schemas.microsoft.com/office/drawing/2014/main" id="{5367561D-9052-EFA0-F085-DCB58B9F5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75"/>
              <a:ext cx="213" cy="48"/>
            </a:xfrm>
            <a:custGeom>
              <a:avLst/>
              <a:gdLst>
                <a:gd name="T0" fmla="*/ 213 w 213"/>
                <a:gd name="T1" fmla="*/ 48 h 48"/>
                <a:gd name="T2" fmla="*/ 0 w 213"/>
                <a:gd name="T3" fmla="*/ 3 h 48"/>
                <a:gd name="T4" fmla="*/ 0 w 213"/>
                <a:gd name="T5" fmla="*/ 0 h 48"/>
                <a:gd name="T6" fmla="*/ 213 w 213"/>
                <a:gd name="T7" fmla="*/ 45 h 48"/>
                <a:gd name="T8" fmla="*/ 213 w 213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8">
                  <a:moveTo>
                    <a:pt x="213" y="4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3" y="45"/>
                  </a:lnTo>
                  <a:lnTo>
                    <a:pt x="21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9" name="Freeform 132">
              <a:extLst>
                <a:ext uri="{FF2B5EF4-FFF2-40B4-BE49-F238E27FC236}">
                  <a16:creationId xmlns:a16="http://schemas.microsoft.com/office/drawing/2014/main" id="{E07495EB-2582-E87E-9BCF-8BBE4A592A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933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0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0" name="Freeform 133">
              <a:extLst>
                <a:ext uri="{FF2B5EF4-FFF2-40B4-BE49-F238E27FC236}">
                  <a16:creationId xmlns:a16="http://schemas.microsoft.com/office/drawing/2014/main" id="{316417D8-3EE6-F526-53BE-EB8DF9061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991"/>
              <a:ext cx="215" cy="106"/>
            </a:xfrm>
            <a:custGeom>
              <a:avLst/>
              <a:gdLst>
                <a:gd name="T0" fmla="*/ 214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4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4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1" name="Freeform 134">
              <a:extLst>
                <a:ext uri="{FF2B5EF4-FFF2-40B4-BE49-F238E27FC236}">
                  <a16:creationId xmlns:a16="http://schemas.microsoft.com/office/drawing/2014/main" id="{90083655-B514-FFF5-DDF4-AB2065E0B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1048"/>
              <a:ext cx="215" cy="135"/>
            </a:xfrm>
            <a:custGeom>
              <a:avLst/>
              <a:gdLst>
                <a:gd name="T0" fmla="*/ 2 w 215"/>
                <a:gd name="T1" fmla="*/ 0 h 135"/>
                <a:gd name="T2" fmla="*/ 0 w 215"/>
                <a:gd name="T3" fmla="*/ 3 h 135"/>
                <a:gd name="T4" fmla="*/ 213 w 215"/>
                <a:gd name="T5" fmla="*/ 135 h 135"/>
                <a:gd name="T6" fmla="*/ 215 w 215"/>
                <a:gd name="T7" fmla="*/ 133 h 135"/>
                <a:gd name="T8" fmla="*/ 2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" y="0"/>
                  </a:moveTo>
                  <a:lnTo>
                    <a:pt x="0" y="3"/>
                  </a:lnTo>
                  <a:lnTo>
                    <a:pt x="213" y="135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2" name="Freeform 135">
              <a:extLst>
                <a:ext uri="{FF2B5EF4-FFF2-40B4-BE49-F238E27FC236}">
                  <a16:creationId xmlns:a16="http://schemas.microsoft.com/office/drawing/2014/main" id="{6459DD19-C915-2D52-42BF-856C33E5B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" y="309"/>
              <a:ext cx="162" cy="964"/>
            </a:xfrm>
            <a:custGeom>
              <a:avLst/>
              <a:gdLst>
                <a:gd name="T0" fmla="*/ 162 w 162"/>
                <a:gd name="T1" fmla="*/ 964 h 964"/>
                <a:gd name="T2" fmla="*/ 160 w 162"/>
                <a:gd name="T3" fmla="*/ 962 h 964"/>
                <a:gd name="T4" fmla="*/ 0 w 162"/>
                <a:gd name="T5" fmla="*/ 799 h 964"/>
                <a:gd name="T6" fmla="*/ 0 w 162"/>
                <a:gd name="T7" fmla="*/ 165 h 964"/>
                <a:gd name="T8" fmla="*/ 1 w 162"/>
                <a:gd name="T9" fmla="*/ 164 h 964"/>
                <a:gd name="T10" fmla="*/ 162 w 162"/>
                <a:gd name="T11" fmla="*/ 0 h 964"/>
                <a:gd name="T12" fmla="*/ 162 w 162"/>
                <a:gd name="T13" fmla="*/ 964 h 964"/>
                <a:gd name="T14" fmla="*/ 3 w 162"/>
                <a:gd name="T15" fmla="*/ 797 h 964"/>
                <a:gd name="T16" fmla="*/ 160 w 162"/>
                <a:gd name="T17" fmla="*/ 956 h 964"/>
                <a:gd name="T18" fmla="*/ 160 w 162"/>
                <a:gd name="T19" fmla="*/ 6 h 964"/>
                <a:gd name="T20" fmla="*/ 3 w 162"/>
                <a:gd name="T21" fmla="*/ 166 h 964"/>
                <a:gd name="T22" fmla="*/ 3 w 162"/>
                <a:gd name="T23" fmla="*/ 79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964">
                  <a:moveTo>
                    <a:pt x="162" y="964"/>
                  </a:moveTo>
                  <a:lnTo>
                    <a:pt x="160" y="962"/>
                  </a:lnTo>
                  <a:lnTo>
                    <a:pt x="0" y="799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162" y="0"/>
                  </a:lnTo>
                  <a:lnTo>
                    <a:pt x="162" y="964"/>
                  </a:lnTo>
                  <a:close/>
                  <a:moveTo>
                    <a:pt x="3" y="797"/>
                  </a:moveTo>
                  <a:lnTo>
                    <a:pt x="160" y="956"/>
                  </a:lnTo>
                  <a:lnTo>
                    <a:pt x="160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3" name="Rectangle 136">
              <a:extLst>
                <a:ext uri="{FF2B5EF4-FFF2-40B4-BE49-F238E27FC236}">
                  <a16:creationId xmlns:a16="http://schemas.microsoft.com/office/drawing/2014/main" id="{92CD1BBC-8DA9-3D23-F8ED-6AC62A499D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68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4" name="Rectangle 137">
              <a:extLst>
                <a:ext uri="{FF2B5EF4-FFF2-40B4-BE49-F238E27FC236}">
                  <a16:creationId xmlns:a16="http://schemas.microsoft.com/office/drawing/2014/main" id="{A73513A7-8C2D-9827-120D-06A9C195E5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36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5" name="Rectangle 138">
              <a:extLst>
                <a:ext uri="{FF2B5EF4-FFF2-40B4-BE49-F238E27FC236}">
                  <a16:creationId xmlns:a16="http://schemas.microsoft.com/office/drawing/2014/main" id="{00EF7139-8143-22C5-D61F-DFF18B6872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10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6" name="Rectangle 139">
              <a:extLst>
                <a:ext uri="{FF2B5EF4-FFF2-40B4-BE49-F238E27FC236}">
                  <a16:creationId xmlns:a16="http://schemas.microsoft.com/office/drawing/2014/main" id="{384804AC-E43B-4193-5E30-B46F888057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5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7" name="Rectangle 140">
              <a:extLst>
                <a:ext uri="{FF2B5EF4-FFF2-40B4-BE49-F238E27FC236}">
                  <a16:creationId xmlns:a16="http://schemas.microsoft.com/office/drawing/2014/main" id="{F3798948-293E-4453-BF44-9781A95EB3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5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8" name="Freeform 141">
              <a:extLst>
                <a:ext uri="{FF2B5EF4-FFF2-40B4-BE49-F238E27FC236}">
                  <a16:creationId xmlns:a16="http://schemas.microsoft.com/office/drawing/2014/main" id="{D51DC207-BC7C-4614-BEB4-4E5F9A104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398"/>
              <a:ext cx="161" cy="135"/>
            </a:xfrm>
            <a:custGeom>
              <a:avLst/>
              <a:gdLst>
                <a:gd name="T0" fmla="*/ 3 w 161"/>
                <a:gd name="T1" fmla="*/ 135 h 135"/>
                <a:gd name="T2" fmla="*/ 0 w 161"/>
                <a:gd name="T3" fmla="*/ 133 h 135"/>
                <a:gd name="T4" fmla="*/ 160 w 161"/>
                <a:gd name="T5" fmla="*/ 0 h 135"/>
                <a:gd name="T6" fmla="*/ 161 w 161"/>
                <a:gd name="T7" fmla="*/ 2 h 135"/>
                <a:gd name="T8" fmla="*/ 3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3" y="135"/>
                  </a:moveTo>
                  <a:lnTo>
                    <a:pt x="0" y="133"/>
                  </a:lnTo>
                  <a:lnTo>
                    <a:pt x="160" y="0"/>
                  </a:lnTo>
                  <a:lnTo>
                    <a:pt x="161" y="2"/>
                  </a:lnTo>
                  <a:lnTo>
                    <a:pt x="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9" name="Freeform 142">
              <a:extLst>
                <a:ext uri="{FF2B5EF4-FFF2-40B4-BE49-F238E27FC236}">
                  <a16:creationId xmlns:a16="http://schemas.microsoft.com/office/drawing/2014/main" id="{7EE9B7FE-941F-A1EE-973C-69311B117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485"/>
              <a:ext cx="160" cy="106"/>
            </a:xfrm>
            <a:custGeom>
              <a:avLst/>
              <a:gdLst>
                <a:gd name="T0" fmla="*/ 158 w 160"/>
                <a:gd name="T1" fmla="*/ 0 h 106"/>
                <a:gd name="T2" fmla="*/ 0 w 160"/>
                <a:gd name="T3" fmla="*/ 103 h 106"/>
                <a:gd name="T4" fmla="*/ 1 w 160"/>
                <a:gd name="T5" fmla="*/ 106 h 106"/>
                <a:gd name="T6" fmla="*/ 160 w 160"/>
                <a:gd name="T7" fmla="*/ 2 h 106"/>
                <a:gd name="T8" fmla="*/ 158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58" y="0"/>
                  </a:moveTo>
                  <a:lnTo>
                    <a:pt x="0" y="103"/>
                  </a:lnTo>
                  <a:lnTo>
                    <a:pt x="1" y="106"/>
                  </a:lnTo>
                  <a:lnTo>
                    <a:pt x="160" y="2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0" name="Freeform 143">
              <a:extLst>
                <a:ext uri="{FF2B5EF4-FFF2-40B4-BE49-F238E27FC236}">
                  <a16:creationId xmlns:a16="http://schemas.microsoft.com/office/drawing/2014/main" id="{4978953D-DB48-04AE-95DD-2736371893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572"/>
              <a:ext cx="160" cy="77"/>
            </a:xfrm>
            <a:custGeom>
              <a:avLst/>
              <a:gdLst>
                <a:gd name="T0" fmla="*/ 1 w 160"/>
                <a:gd name="T1" fmla="*/ 77 h 77"/>
                <a:gd name="T2" fmla="*/ 0 w 160"/>
                <a:gd name="T3" fmla="*/ 74 h 77"/>
                <a:gd name="T4" fmla="*/ 159 w 160"/>
                <a:gd name="T5" fmla="*/ 0 h 77"/>
                <a:gd name="T6" fmla="*/ 160 w 160"/>
                <a:gd name="T7" fmla="*/ 3 h 77"/>
                <a:gd name="T8" fmla="*/ 1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" y="77"/>
                  </a:moveTo>
                  <a:lnTo>
                    <a:pt x="0" y="74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1" name="Freeform 144">
              <a:extLst>
                <a:ext uri="{FF2B5EF4-FFF2-40B4-BE49-F238E27FC236}">
                  <a16:creationId xmlns:a16="http://schemas.microsoft.com/office/drawing/2014/main" id="{EDAAAE9E-2394-A1E6-072F-AF52932879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659"/>
              <a:ext cx="160" cy="47"/>
            </a:xfrm>
            <a:custGeom>
              <a:avLst/>
              <a:gdLst>
                <a:gd name="T0" fmla="*/ 1 w 160"/>
                <a:gd name="T1" fmla="*/ 47 h 47"/>
                <a:gd name="T2" fmla="*/ 0 w 160"/>
                <a:gd name="T3" fmla="*/ 45 h 47"/>
                <a:gd name="T4" fmla="*/ 159 w 160"/>
                <a:gd name="T5" fmla="*/ 0 h 47"/>
                <a:gd name="T6" fmla="*/ 160 w 160"/>
                <a:gd name="T7" fmla="*/ 3 h 47"/>
                <a:gd name="T8" fmla="*/ 1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" y="47"/>
                  </a:moveTo>
                  <a:lnTo>
                    <a:pt x="0" y="45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2" name="Freeform 145">
              <a:extLst>
                <a:ext uri="{FF2B5EF4-FFF2-40B4-BE49-F238E27FC236}">
                  <a16:creationId xmlns:a16="http://schemas.microsoft.com/office/drawing/2014/main" id="{A66240C6-1922-A38E-909A-5F489F7D0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746"/>
              <a:ext cx="159" cy="18"/>
            </a:xfrm>
            <a:custGeom>
              <a:avLst/>
              <a:gdLst>
                <a:gd name="T0" fmla="*/ 159 w 159"/>
                <a:gd name="T1" fmla="*/ 0 h 18"/>
                <a:gd name="T2" fmla="*/ 0 w 159"/>
                <a:gd name="T3" fmla="*/ 15 h 18"/>
                <a:gd name="T4" fmla="*/ 1 w 159"/>
                <a:gd name="T5" fmla="*/ 18 h 18"/>
                <a:gd name="T6" fmla="*/ 159 w 159"/>
                <a:gd name="T7" fmla="*/ 3 h 18"/>
                <a:gd name="T8" fmla="*/ 159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9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159" y="3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3" name="Freeform 146">
              <a:extLst>
                <a:ext uri="{FF2B5EF4-FFF2-40B4-BE49-F238E27FC236}">
                  <a16:creationId xmlns:a16="http://schemas.microsoft.com/office/drawing/2014/main" id="{445DEF1C-5D84-0350-71F1-B82528DF4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8" y="818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8 w 159"/>
                <a:gd name="T5" fmla="*/ 18 h 18"/>
                <a:gd name="T6" fmla="*/ 159 w 159"/>
                <a:gd name="T7" fmla="*/ 15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8" y="18"/>
                  </a:lnTo>
                  <a:lnTo>
                    <a:pt x="159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4" name="Freeform 147">
              <a:extLst>
                <a:ext uri="{FF2B5EF4-FFF2-40B4-BE49-F238E27FC236}">
                  <a16:creationId xmlns:a16="http://schemas.microsoft.com/office/drawing/2014/main" id="{7D0DE9C5-F889-96BC-5C8D-A24B6E02CE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875"/>
              <a:ext cx="160" cy="48"/>
            </a:xfrm>
            <a:custGeom>
              <a:avLst/>
              <a:gdLst>
                <a:gd name="T0" fmla="*/ 159 w 160"/>
                <a:gd name="T1" fmla="*/ 48 h 48"/>
                <a:gd name="T2" fmla="*/ 0 w 160"/>
                <a:gd name="T3" fmla="*/ 3 h 48"/>
                <a:gd name="T4" fmla="*/ 1 w 160"/>
                <a:gd name="T5" fmla="*/ 0 h 48"/>
                <a:gd name="T6" fmla="*/ 160 w 160"/>
                <a:gd name="T7" fmla="*/ 45 h 48"/>
                <a:gd name="T8" fmla="*/ 159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59" y="4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59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5" name="Freeform 148">
              <a:extLst>
                <a:ext uri="{FF2B5EF4-FFF2-40B4-BE49-F238E27FC236}">
                  <a16:creationId xmlns:a16="http://schemas.microsoft.com/office/drawing/2014/main" id="{01073BFB-A163-F3C2-EC2F-7C5D4D680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33"/>
              <a:ext cx="160" cy="77"/>
            </a:xfrm>
            <a:custGeom>
              <a:avLst/>
              <a:gdLst>
                <a:gd name="T0" fmla="*/ 159 w 160"/>
                <a:gd name="T1" fmla="*/ 77 h 77"/>
                <a:gd name="T2" fmla="*/ 0 w 160"/>
                <a:gd name="T3" fmla="*/ 3 h 77"/>
                <a:gd name="T4" fmla="*/ 1 w 160"/>
                <a:gd name="T5" fmla="*/ 0 h 77"/>
                <a:gd name="T6" fmla="*/ 160 w 160"/>
                <a:gd name="T7" fmla="*/ 74 h 77"/>
                <a:gd name="T8" fmla="*/ 159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59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74"/>
                  </a:lnTo>
                  <a:lnTo>
                    <a:pt x="159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6" name="Freeform 149">
              <a:extLst>
                <a:ext uri="{FF2B5EF4-FFF2-40B4-BE49-F238E27FC236}">
                  <a16:creationId xmlns:a16="http://schemas.microsoft.com/office/drawing/2014/main" id="{8A1F2B79-C5EC-8689-8DB2-D725C67D3E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91"/>
              <a:ext cx="160" cy="106"/>
            </a:xfrm>
            <a:custGeom>
              <a:avLst/>
              <a:gdLst>
                <a:gd name="T0" fmla="*/ 1 w 160"/>
                <a:gd name="T1" fmla="*/ 0 h 106"/>
                <a:gd name="T2" fmla="*/ 0 w 160"/>
                <a:gd name="T3" fmla="*/ 3 h 106"/>
                <a:gd name="T4" fmla="*/ 158 w 160"/>
                <a:gd name="T5" fmla="*/ 106 h 106"/>
                <a:gd name="T6" fmla="*/ 160 w 160"/>
                <a:gd name="T7" fmla="*/ 103 h 106"/>
                <a:gd name="T8" fmla="*/ 1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" y="0"/>
                  </a:moveTo>
                  <a:lnTo>
                    <a:pt x="0" y="3"/>
                  </a:lnTo>
                  <a:lnTo>
                    <a:pt x="158" y="106"/>
                  </a:lnTo>
                  <a:lnTo>
                    <a:pt x="160" y="10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7" name="Freeform 150">
              <a:extLst>
                <a:ext uri="{FF2B5EF4-FFF2-40B4-BE49-F238E27FC236}">
                  <a16:creationId xmlns:a16="http://schemas.microsoft.com/office/drawing/2014/main" id="{F53E4D18-905F-D7DB-2B90-EE83AFA68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1049"/>
              <a:ext cx="161" cy="135"/>
            </a:xfrm>
            <a:custGeom>
              <a:avLst/>
              <a:gdLst>
                <a:gd name="T0" fmla="*/ 160 w 161"/>
                <a:gd name="T1" fmla="*/ 135 h 135"/>
                <a:gd name="T2" fmla="*/ 0 w 161"/>
                <a:gd name="T3" fmla="*/ 2 h 135"/>
                <a:gd name="T4" fmla="*/ 3 w 161"/>
                <a:gd name="T5" fmla="*/ 0 h 135"/>
                <a:gd name="T6" fmla="*/ 161 w 161"/>
                <a:gd name="T7" fmla="*/ 133 h 135"/>
                <a:gd name="T8" fmla="*/ 160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60" y="135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61" y="133"/>
                  </a:lnTo>
                  <a:lnTo>
                    <a:pt x="16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8" name="Freeform 151">
              <a:extLst>
                <a:ext uri="{FF2B5EF4-FFF2-40B4-BE49-F238E27FC236}">
                  <a16:creationId xmlns:a16="http://schemas.microsoft.com/office/drawing/2014/main" id="{58C1071C-1712-5DF8-B239-7116D3094F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69" y="306"/>
              <a:ext cx="100" cy="969"/>
            </a:xfrm>
            <a:custGeom>
              <a:avLst/>
              <a:gdLst>
                <a:gd name="T0" fmla="*/ 100 w 100"/>
                <a:gd name="T1" fmla="*/ 969 h 969"/>
                <a:gd name="T2" fmla="*/ 0 w 100"/>
                <a:gd name="T3" fmla="*/ 802 h 969"/>
                <a:gd name="T4" fmla="*/ 0 w 100"/>
                <a:gd name="T5" fmla="*/ 168 h 969"/>
                <a:gd name="T6" fmla="*/ 100 w 100"/>
                <a:gd name="T7" fmla="*/ 0 h 969"/>
                <a:gd name="T8" fmla="*/ 100 w 100"/>
                <a:gd name="T9" fmla="*/ 969 h 969"/>
                <a:gd name="T10" fmla="*/ 3 w 100"/>
                <a:gd name="T11" fmla="*/ 800 h 969"/>
                <a:gd name="T12" fmla="*/ 98 w 100"/>
                <a:gd name="T13" fmla="*/ 958 h 969"/>
                <a:gd name="T14" fmla="*/ 98 w 100"/>
                <a:gd name="T15" fmla="*/ 12 h 969"/>
                <a:gd name="T16" fmla="*/ 3 w 100"/>
                <a:gd name="T17" fmla="*/ 170 h 969"/>
                <a:gd name="T18" fmla="*/ 3 w 100"/>
                <a:gd name="T19" fmla="*/ 80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100" y="969"/>
                  </a:moveTo>
                  <a:lnTo>
                    <a:pt x="0" y="802"/>
                  </a:lnTo>
                  <a:lnTo>
                    <a:pt x="0" y="168"/>
                  </a:lnTo>
                  <a:lnTo>
                    <a:pt x="100" y="0"/>
                  </a:lnTo>
                  <a:lnTo>
                    <a:pt x="100" y="969"/>
                  </a:lnTo>
                  <a:close/>
                  <a:moveTo>
                    <a:pt x="3" y="800"/>
                  </a:moveTo>
                  <a:lnTo>
                    <a:pt x="98" y="958"/>
                  </a:lnTo>
                  <a:lnTo>
                    <a:pt x="98" y="12"/>
                  </a:lnTo>
                  <a:lnTo>
                    <a:pt x="3" y="170"/>
                  </a:lnTo>
                  <a:lnTo>
                    <a:pt x="3" y="8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9" name="Rectangle 152">
              <a:extLst>
                <a:ext uri="{FF2B5EF4-FFF2-40B4-BE49-F238E27FC236}">
                  <a16:creationId xmlns:a16="http://schemas.microsoft.com/office/drawing/2014/main" id="{4A4D6499-2A96-021B-F5CD-E17006BE33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43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0" name="Rectangle 153">
              <a:extLst>
                <a:ext uri="{FF2B5EF4-FFF2-40B4-BE49-F238E27FC236}">
                  <a16:creationId xmlns:a16="http://schemas.microsoft.com/office/drawing/2014/main" id="{244EAEAA-3E6D-4857-129D-D117DD2B38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25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1" name="Rectangle 154">
              <a:extLst>
                <a:ext uri="{FF2B5EF4-FFF2-40B4-BE49-F238E27FC236}">
                  <a16:creationId xmlns:a16="http://schemas.microsoft.com/office/drawing/2014/main" id="{BC5384B0-9CE3-852D-2C00-B0E21CB982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0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2" name="Rectangle 155">
              <a:extLst>
                <a:ext uri="{FF2B5EF4-FFF2-40B4-BE49-F238E27FC236}">
                  <a16:creationId xmlns:a16="http://schemas.microsoft.com/office/drawing/2014/main" id="{E2C182D8-11CF-2A10-0C26-C8B714C8B8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3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3" name="Rectangle 156">
              <a:extLst>
                <a:ext uri="{FF2B5EF4-FFF2-40B4-BE49-F238E27FC236}">
                  <a16:creationId xmlns:a16="http://schemas.microsoft.com/office/drawing/2014/main" id="{37BCB52F-E90A-F26A-ED4C-B3C4FA2296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81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4" name="Freeform 157">
              <a:extLst>
                <a:ext uri="{FF2B5EF4-FFF2-40B4-BE49-F238E27FC236}">
                  <a16:creationId xmlns:a16="http://schemas.microsoft.com/office/drawing/2014/main" id="{36839EBF-2F0C-591E-73C2-B9D63E0BE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39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3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3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5" name="Freeform 158">
              <a:extLst>
                <a:ext uri="{FF2B5EF4-FFF2-40B4-BE49-F238E27FC236}">
                  <a16:creationId xmlns:a16="http://schemas.microsoft.com/office/drawing/2014/main" id="{3AB8E49C-063F-5640-FB8E-3ACAA4070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484"/>
              <a:ext cx="100" cy="106"/>
            </a:xfrm>
            <a:custGeom>
              <a:avLst/>
              <a:gdLst>
                <a:gd name="T0" fmla="*/ 98 w 100"/>
                <a:gd name="T1" fmla="*/ 0 h 106"/>
                <a:gd name="T2" fmla="*/ 0 w 100"/>
                <a:gd name="T3" fmla="*/ 104 h 106"/>
                <a:gd name="T4" fmla="*/ 2 w 100"/>
                <a:gd name="T5" fmla="*/ 106 h 106"/>
                <a:gd name="T6" fmla="*/ 100 w 100"/>
                <a:gd name="T7" fmla="*/ 2 h 106"/>
                <a:gd name="T8" fmla="*/ 98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98" y="0"/>
                  </a:moveTo>
                  <a:lnTo>
                    <a:pt x="0" y="104"/>
                  </a:lnTo>
                  <a:lnTo>
                    <a:pt x="2" y="10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6" name="Freeform 159">
              <a:extLst>
                <a:ext uri="{FF2B5EF4-FFF2-40B4-BE49-F238E27FC236}">
                  <a16:creationId xmlns:a16="http://schemas.microsoft.com/office/drawing/2014/main" id="{9D94C2D8-45D5-F859-BF4D-840BDCB5C0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572"/>
              <a:ext cx="100" cy="76"/>
            </a:xfrm>
            <a:custGeom>
              <a:avLst/>
              <a:gdLst>
                <a:gd name="T0" fmla="*/ 98 w 100"/>
                <a:gd name="T1" fmla="*/ 0 h 76"/>
                <a:gd name="T2" fmla="*/ 0 w 100"/>
                <a:gd name="T3" fmla="*/ 74 h 76"/>
                <a:gd name="T4" fmla="*/ 2 w 100"/>
                <a:gd name="T5" fmla="*/ 76 h 76"/>
                <a:gd name="T6" fmla="*/ 100 w 100"/>
                <a:gd name="T7" fmla="*/ 2 h 76"/>
                <a:gd name="T8" fmla="*/ 98 w 10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6">
                  <a:moveTo>
                    <a:pt x="98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7" name="Freeform 160">
              <a:extLst>
                <a:ext uri="{FF2B5EF4-FFF2-40B4-BE49-F238E27FC236}">
                  <a16:creationId xmlns:a16="http://schemas.microsoft.com/office/drawing/2014/main" id="{961ABF84-86BA-F57A-6CCB-0612BC8BE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659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8" name="Freeform 161">
              <a:extLst>
                <a:ext uri="{FF2B5EF4-FFF2-40B4-BE49-F238E27FC236}">
                  <a16:creationId xmlns:a16="http://schemas.microsoft.com/office/drawing/2014/main" id="{9893EBA1-41E2-1896-69FA-99435D656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746"/>
              <a:ext cx="98" cy="18"/>
            </a:xfrm>
            <a:custGeom>
              <a:avLst/>
              <a:gdLst>
                <a:gd name="T0" fmla="*/ 0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0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0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9" name="Freeform 162">
              <a:extLst>
                <a:ext uri="{FF2B5EF4-FFF2-40B4-BE49-F238E27FC236}">
                  <a16:creationId xmlns:a16="http://schemas.microsoft.com/office/drawing/2014/main" id="{A9688CCB-09D0-952F-3DE0-B92E24EB5E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818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0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0" name="Freeform 163">
              <a:extLst>
                <a:ext uri="{FF2B5EF4-FFF2-40B4-BE49-F238E27FC236}">
                  <a16:creationId xmlns:a16="http://schemas.microsoft.com/office/drawing/2014/main" id="{A2C698E1-4E53-A375-C0AC-860FD0CC3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876"/>
              <a:ext cx="99" cy="47"/>
            </a:xfrm>
            <a:custGeom>
              <a:avLst/>
              <a:gdLst>
                <a:gd name="T0" fmla="*/ 2 w 99"/>
                <a:gd name="T1" fmla="*/ 0 h 47"/>
                <a:gd name="T2" fmla="*/ 0 w 99"/>
                <a:gd name="T3" fmla="*/ 3 h 47"/>
                <a:gd name="T4" fmla="*/ 99 w 99"/>
                <a:gd name="T5" fmla="*/ 47 h 47"/>
                <a:gd name="T6" fmla="*/ 99 w 99"/>
                <a:gd name="T7" fmla="*/ 44 h 47"/>
                <a:gd name="T8" fmla="*/ 2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2" y="0"/>
                  </a:moveTo>
                  <a:lnTo>
                    <a:pt x="0" y="3"/>
                  </a:lnTo>
                  <a:lnTo>
                    <a:pt x="99" y="47"/>
                  </a:lnTo>
                  <a:lnTo>
                    <a:pt x="99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1" name="Freeform 164">
              <a:extLst>
                <a:ext uri="{FF2B5EF4-FFF2-40B4-BE49-F238E27FC236}">
                  <a16:creationId xmlns:a16="http://schemas.microsoft.com/office/drawing/2014/main" id="{8D109485-0F49-BD22-8F59-5FAFC74A0E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33"/>
              <a:ext cx="99" cy="77"/>
            </a:xfrm>
            <a:custGeom>
              <a:avLst/>
              <a:gdLst>
                <a:gd name="T0" fmla="*/ 2 w 99"/>
                <a:gd name="T1" fmla="*/ 0 h 77"/>
                <a:gd name="T2" fmla="*/ 0 w 99"/>
                <a:gd name="T3" fmla="*/ 3 h 77"/>
                <a:gd name="T4" fmla="*/ 98 w 99"/>
                <a:gd name="T5" fmla="*/ 77 h 77"/>
                <a:gd name="T6" fmla="*/ 99 w 99"/>
                <a:gd name="T7" fmla="*/ 75 h 77"/>
                <a:gd name="T8" fmla="*/ 2 w 99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7">
                  <a:moveTo>
                    <a:pt x="2" y="0"/>
                  </a:moveTo>
                  <a:lnTo>
                    <a:pt x="0" y="3"/>
                  </a:lnTo>
                  <a:lnTo>
                    <a:pt x="98" y="77"/>
                  </a:lnTo>
                  <a:lnTo>
                    <a:pt x="99" y="7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2" name="Freeform 165">
              <a:extLst>
                <a:ext uri="{FF2B5EF4-FFF2-40B4-BE49-F238E27FC236}">
                  <a16:creationId xmlns:a16="http://schemas.microsoft.com/office/drawing/2014/main" id="{4E25FAFD-293C-EB21-9A68-84173FD15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91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3" name="Freeform 166">
              <a:extLst>
                <a:ext uri="{FF2B5EF4-FFF2-40B4-BE49-F238E27FC236}">
                  <a16:creationId xmlns:a16="http://schemas.microsoft.com/office/drawing/2014/main" id="{9C4D59C2-F6DB-714E-F153-22146F08F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1049"/>
              <a:ext cx="100" cy="135"/>
            </a:xfrm>
            <a:custGeom>
              <a:avLst/>
              <a:gdLst>
                <a:gd name="T0" fmla="*/ 2 w 100"/>
                <a:gd name="T1" fmla="*/ 0 h 135"/>
                <a:gd name="T2" fmla="*/ 0 w 100"/>
                <a:gd name="T3" fmla="*/ 2 h 135"/>
                <a:gd name="T4" fmla="*/ 98 w 100"/>
                <a:gd name="T5" fmla="*/ 135 h 135"/>
                <a:gd name="T6" fmla="*/ 100 w 100"/>
                <a:gd name="T7" fmla="*/ 133 h 135"/>
                <a:gd name="T8" fmla="*/ 2 w 100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5">
                  <a:moveTo>
                    <a:pt x="2" y="0"/>
                  </a:moveTo>
                  <a:lnTo>
                    <a:pt x="0" y="2"/>
                  </a:lnTo>
                  <a:lnTo>
                    <a:pt x="98" y="135"/>
                  </a:lnTo>
                  <a:lnTo>
                    <a:pt x="100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4" name="Freeform 167">
              <a:extLst>
                <a:ext uri="{FF2B5EF4-FFF2-40B4-BE49-F238E27FC236}">
                  <a16:creationId xmlns:a16="http://schemas.microsoft.com/office/drawing/2014/main" id="{1905535D-9FFF-65AC-08A3-C971EB6119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8" y="302"/>
              <a:ext cx="49" cy="978"/>
            </a:xfrm>
            <a:custGeom>
              <a:avLst/>
              <a:gdLst>
                <a:gd name="T0" fmla="*/ 49 w 49"/>
                <a:gd name="T1" fmla="*/ 978 h 978"/>
                <a:gd name="T2" fmla="*/ 0 w 49"/>
                <a:gd name="T3" fmla="*/ 805 h 978"/>
                <a:gd name="T4" fmla="*/ 0 w 49"/>
                <a:gd name="T5" fmla="*/ 172 h 978"/>
                <a:gd name="T6" fmla="*/ 49 w 49"/>
                <a:gd name="T7" fmla="*/ 0 h 978"/>
                <a:gd name="T8" fmla="*/ 49 w 49"/>
                <a:gd name="T9" fmla="*/ 978 h 978"/>
                <a:gd name="T10" fmla="*/ 4 w 49"/>
                <a:gd name="T11" fmla="*/ 805 h 978"/>
                <a:gd name="T12" fmla="*/ 46 w 49"/>
                <a:gd name="T13" fmla="*/ 957 h 978"/>
                <a:gd name="T14" fmla="*/ 46 w 49"/>
                <a:gd name="T15" fmla="*/ 21 h 978"/>
                <a:gd name="T16" fmla="*/ 4 w 49"/>
                <a:gd name="T17" fmla="*/ 173 h 978"/>
                <a:gd name="T18" fmla="*/ 4 w 49"/>
                <a:gd name="T19" fmla="*/ 80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49" y="978"/>
                  </a:moveTo>
                  <a:lnTo>
                    <a:pt x="0" y="805"/>
                  </a:lnTo>
                  <a:lnTo>
                    <a:pt x="0" y="172"/>
                  </a:lnTo>
                  <a:lnTo>
                    <a:pt x="49" y="0"/>
                  </a:lnTo>
                  <a:lnTo>
                    <a:pt x="49" y="978"/>
                  </a:lnTo>
                  <a:close/>
                  <a:moveTo>
                    <a:pt x="4" y="805"/>
                  </a:moveTo>
                  <a:lnTo>
                    <a:pt x="46" y="957"/>
                  </a:lnTo>
                  <a:lnTo>
                    <a:pt x="46" y="21"/>
                  </a:lnTo>
                  <a:lnTo>
                    <a:pt x="4" y="173"/>
                  </a:lnTo>
                  <a:lnTo>
                    <a:pt x="4" y="8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5" name="Rectangle 168">
              <a:extLst>
                <a:ext uri="{FF2B5EF4-FFF2-40B4-BE49-F238E27FC236}">
                  <a16:creationId xmlns:a16="http://schemas.microsoft.com/office/drawing/2014/main" id="{93901F60-C113-6957-8A41-0B0D919149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84" y="350"/>
              <a:ext cx="2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6" name="Rectangle 169">
              <a:extLst>
                <a:ext uri="{FF2B5EF4-FFF2-40B4-BE49-F238E27FC236}">
                  <a16:creationId xmlns:a16="http://schemas.microsoft.com/office/drawing/2014/main" id="{A42AC46A-0800-ABA5-97F6-A712F54B1B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74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7" name="Rectangle 170">
              <a:extLst>
                <a:ext uri="{FF2B5EF4-FFF2-40B4-BE49-F238E27FC236}">
                  <a16:creationId xmlns:a16="http://schemas.microsoft.com/office/drawing/2014/main" id="{0BC7463F-985F-6A79-7FB2-0ECB2157C0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8" name="Rectangle 171">
              <a:extLst>
                <a:ext uri="{FF2B5EF4-FFF2-40B4-BE49-F238E27FC236}">
                  <a16:creationId xmlns:a16="http://schemas.microsoft.com/office/drawing/2014/main" id="{F6A131D6-5EA8-1353-FA13-E57C6A5D6D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9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9" name="Rectangle 172">
              <a:extLst>
                <a:ext uri="{FF2B5EF4-FFF2-40B4-BE49-F238E27FC236}">
                  <a16:creationId xmlns:a16="http://schemas.microsoft.com/office/drawing/2014/main" id="{A5263485-89A7-C01E-F26B-3EDC48F42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4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0" name="Freeform 173">
              <a:extLst>
                <a:ext uri="{FF2B5EF4-FFF2-40B4-BE49-F238E27FC236}">
                  <a16:creationId xmlns:a16="http://schemas.microsoft.com/office/drawing/2014/main" id="{B7D78E13-89DA-7D6D-B5C3-91726BDE14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399"/>
              <a:ext cx="48" cy="134"/>
            </a:xfrm>
            <a:custGeom>
              <a:avLst/>
              <a:gdLst>
                <a:gd name="T0" fmla="*/ 3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3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3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3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1" name="Freeform 174">
              <a:extLst>
                <a:ext uri="{FF2B5EF4-FFF2-40B4-BE49-F238E27FC236}">
                  <a16:creationId xmlns:a16="http://schemas.microsoft.com/office/drawing/2014/main" id="{F89CED96-0640-7B0E-176D-CFF0CB2B8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485"/>
              <a:ext cx="49" cy="105"/>
            </a:xfrm>
            <a:custGeom>
              <a:avLst/>
              <a:gdLst>
                <a:gd name="T0" fmla="*/ 46 w 49"/>
                <a:gd name="T1" fmla="*/ 0 h 105"/>
                <a:gd name="T2" fmla="*/ 0 w 49"/>
                <a:gd name="T3" fmla="*/ 104 h 105"/>
                <a:gd name="T4" fmla="*/ 3 w 49"/>
                <a:gd name="T5" fmla="*/ 105 h 105"/>
                <a:gd name="T6" fmla="*/ 49 w 49"/>
                <a:gd name="T7" fmla="*/ 1 h 105"/>
                <a:gd name="T8" fmla="*/ 46 w 49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5">
                  <a:moveTo>
                    <a:pt x="46" y="0"/>
                  </a:moveTo>
                  <a:lnTo>
                    <a:pt x="0" y="104"/>
                  </a:lnTo>
                  <a:lnTo>
                    <a:pt x="3" y="105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2" name="Freeform 175">
              <a:extLst>
                <a:ext uri="{FF2B5EF4-FFF2-40B4-BE49-F238E27FC236}">
                  <a16:creationId xmlns:a16="http://schemas.microsoft.com/office/drawing/2014/main" id="{0BA68722-C648-77F2-4577-210073DB3E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572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1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3" name="Freeform 176">
              <a:extLst>
                <a:ext uri="{FF2B5EF4-FFF2-40B4-BE49-F238E27FC236}">
                  <a16:creationId xmlns:a16="http://schemas.microsoft.com/office/drawing/2014/main" id="{C1C17079-6AEF-DB52-5CA9-4CE7176445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660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4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4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4" name="Freeform 177">
              <a:extLst>
                <a:ext uri="{FF2B5EF4-FFF2-40B4-BE49-F238E27FC236}">
                  <a16:creationId xmlns:a16="http://schemas.microsoft.com/office/drawing/2014/main" id="{6095A5D2-D99F-E59C-E9D2-A2FEA57A2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746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2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5" name="Freeform 178">
              <a:extLst>
                <a:ext uri="{FF2B5EF4-FFF2-40B4-BE49-F238E27FC236}">
                  <a16:creationId xmlns:a16="http://schemas.microsoft.com/office/drawing/2014/main" id="{6760062A-A79A-F05A-68D5-4AC9C6862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818"/>
              <a:ext cx="46" cy="18"/>
            </a:xfrm>
            <a:custGeom>
              <a:avLst/>
              <a:gdLst>
                <a:gd name="T0" fmla="*/ 0 w 46"/>
                <a:gd name="T1" fmla="*/ 0 h 18"/>
                <a:gd name="T2" fmla="*/ 0 w 46"/>
                <a:gd name="T3" fmla="*/ 3 h 18"/>
                <a:gd name="T4" fmla="*/ 45 w 46"/>
                <a:gd name="T5" fmla="*/ 18 h 18"/>
                <a:gd name="T6" fmla="*/ 46 w 46"/>
                <a:gd name="T7" fmla="*/ 15 h 18"/>
                <a:gd name="T8" fmla="*/ 0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0" y="0"/>
                  </a:moveTo>
                  <a:lnTo>
                    <a:pt x="0" y="3"/>
                  </a:lnTo>
                  <a:lnTo>
                    <a:pt x="45" y="18"/>
                  </a:lnTo>
                  <a:lnTo>
                    <a:pt x="46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6" name="Freeform 179">
              <a:extLst>
                <a:ext uri="{FF2B5EF4-FFF2-40B4-BE49-F238E27FC236}">
                  <a16:creationId xmlns:a16="http://schemas.microsoft.com/office/drawing/2014/main" id="{7A1DC0AE-9B2E-DF32-86EE-6E1149C88C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876"/>
              <a:ext cx="47" cy="46"/>
            </a:xfrm>
            <a:custGeom>
              <a:avLst/>
              <a:gdLst>
                <a:gd name="T0" fmla="*/ 2 w 47"/>
                <a:gd name="T1" fmla="*/ 0 h 46"/>
                <a:gd name="T2" fmla="*/ 0 w 47"/>
                <a:gd name="T3" fmla="*/ 2 h 46"/>
                <a:gd name="T4" fmla="*/ 45 w 47"/>
                <a:gd name="T5" fmla="*/ 46 h 46"/>
                <a:gd name="T6" fmla="*/ 47 w 47"/>
                <a:gd name="T7" fmla="*/ 44 h 46"/>
                <a:gd name="T8" fmla="*/ 2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" y="0"/>
                  </a:moveTo>
                  <a:lnTo>
                    <a:pt x="0" y="2"/>
                  </a:lnTo>
                  <a:lnTo>
                    <a:pt x="45" y="46"/>
                  </a:lnTo>
                  <a:lnTo>
                    <a:pt x="47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7" name="Freeform 180">
              <a:extLst>
                <a:ext uri="{FF2B5EF4-FFF2-40B4-BE49-F238E27FC236}">
                  <a16:creationId xmlns:a16="http://schemas.microsoft.com/office/drawing/2014/main" id="{4F8BE3ED-075F-B287-5D74-0D05A3BCD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34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8" name="Freeform 181">
              <a:extLst>
                <a:ext uri="{FF2B5EF4-FFF2-40B4-BE49-F238E27FC236}">
                  <a16:creationId xmlns:a16="http://schemas.microsoft.com/office/drawing/2014/main" id="{6DD148B8-F510-339E-3E41-6BA73910C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91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2 h 105"/>
                <a:gd name="T4" fmla="*/ 45 w 48"/>
                <a:gd name="T5" fmla="*/ 105 h 105"/>
                <a:gd name="T6" fmla="*/ 48 w 48"/>
                <a:gd name="T7" fmla="*/ 104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2"/>
                  </a:lnTo>
                  <a:lnTo>
                    <a:pt x="45" y="105"/>
                  </a:lnTo>
                  <a:lnTo>
                    <a:pt x="48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9" name="Freeform 182">
              <a:extLst>
                <a:ext uri="{FF2B5EF4-FFF2-40B4-BE49-F238E27FC236}">
                  <a16:creationId xmlns:a16="http://schemas.microsoft.com/office/drawing/2014/main" id="{EECD3457-1FA6-E231-8D92-EFFDF84FD5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104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3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381579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01" name="Group 54">
            <a:extLst>
              <a:ext uri="{FF2B5EF4-FFF2-40B4-BE49-F238E27FC236}">
                <a16:creationId xmlns:a16="http://schemas.microsoft.com/office/drawing/2014/main" id="{06414DEA-68A6-D465-08A6-691B3DC6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 flipH="1">
            <a:off x="13194933" y="1317764"/>
            <a:ext cx="9935405" cy="6118907"/>
            <a:chOff x="319" y="302"/>
            <a:chExt cx="1588" cy="978"/>
          </a:xfrm>
          <a:gradFill flip="none" rotWithShape="1">
            <a:gsLst>
              <a:gs pos="0">
                <a:schemeClr val="accent1"/>
              </a:gs>
              <a:gs pos="73000">
                <a:schemeClr val="accent3"/>
              </a:gs>
              <a:gs pos="38000">
                <a:schemeClr val="accent2"/>
              </a:gs>
              <a:gs pos="100000">
                <a:schemeClr val="accent4"/>
              </a:gs>
            </a:gsLst>
            <a:lin ang="5400000" scaled="1"/>
            <a:tileRect/>
          </a:gradFill>
        </p:grpSpPr>
        <p:sp>
          <p:nvSpPr>
            <p:cNvPr id="102" name="Freeform 55">
              <a:extLst>
                <a:ext uri="{FF2B5EF4-FFF2-40B4-BE49-F238E27FC236}">
                  <a16:creationId xmlns:a16="http://schemas.microsoft.com/office/drawing/2014/main" id="{40F14AF6-4F8C-9C18-D04A-D5389EE427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9" y="309"/>
              <a:ext cx="216" cy="963"/>
            </a:xfrm>
            <a:custGeom>
              <a:avLst/>
              <a:gdLst>
                <a:gd name="T0" fmla="*/ 0 w 216"/>
                <a:gd name="T1" fmla="*/ 963 h 963"/>
                <a:gd name="T2" fmla="*/ 0 w 216"/>
                <a:gd name="T3" fmla="*/ 0 h 963"/>
                <a:gd name="T4" fmla="*/ 216 w 216"/>
                <a:gd name="T5" fmla="*/ 165 h 963"/>
                <a:gd name="T6" fmla="*/ 216 w 216"/>
                <a:gd name="T7" fmla="*/ 799 h 963"/>
                <a:gd name="T8" fmla="*/ 216 w 216"/>
                <a:gd name="T9" fmla="*/ 800 h 963"/>
                <a:gd name="T10" fmla="*/ 0 w 216"/>
                <a:gd name="T11" fmla="*/ 963 h 963"/>
                <a:gd name="T12" fmla="*/ 3 w 216"/>
                <a:gd name="T13" fmla="*/ 6 h 963"/>
                <a:gd name="T14" fmla="*/ 3 w 216"/>
                <a:gd name="T15" fmla="*/ 957 h 963"/>
                <a:gd name="T16" fmla="*/ 213 w 216"/>
                <a:gd name="T17" fmla="*/ 797 h 963"/>
                <a:gd name="T18" fmla="*/ 213 w 216"/>
                <a:gd name="T19" fmla="*/ 167 h 963"/>
                <a:gd name="T20" fmla="*/ 3 w 216"/>
                <a:gd name="T21" fmla="*/ 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0" y="963"/>
                  </a:moveTo>
                  <a:lnTo>
                    <a:pt x="0" y="0"/>
                  </a:lnTo>
                  <a:lnTo>
                    <a:pt x="216" y="165"/>
                  </a:lnTo>
                  <a:lnTo>
                    <a:pt x="216" y="799"/>
                  </a:lnTo>
                  <a:lnTo>
                    <a:pt x="216" y="800"/>
                  </a:lnTo>
                  <a:lnTo>
                    <a:pt x="0" y="963"/>
                  </a:lnTo>
                  <a:close/>
                  <a:moveTo>
                    <a:pt x="3" y="6"/>
                  </a:moveTo>
                  <a:lnTo>
                    <a:pt x="3" y="957"/>
                  </a:lnTo>
                  <a:lnTo>
                    <a:pt x="213" y="797"/>
                  </a:lnTo>
                  <a:lnTo>
                    <a:pt x="213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3" name="Rectangle 56">
              <a:extLst>
                <a:ext uri="{FF2B5EF4-FFF2-40B4-BE49-F238E27FC236}">
                  <a16:creationId xmlns:a16="http://schemas.microsoft.com/office/drawing/2014/main" id="{89D6F734-1746-A31F-9071-20586419BE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9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4" name="Rectangle 57">
              <a:extLst>
                <a:ext uri="{FF2B5EF4-FFF2-40B4-BE49-F238E27FC236}">
                  <a16:creationId xmlns:a16="http://schemas.microsoft.com/office/drawing/2014/main" id="{1FF00DA4-5D8F-776E-449C-7F6A34A596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1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5" name="Rectangle 58">
              <a:extLst>
                <a:ext uri="{FF2B5EF4-FFF2-40B4-BE49-F238E27FC236}">
                  <a16:creationId xmlns:a16="http://schemas.microsoft.com/office/drawing/2014/main" id="{25AC3A41-04AA-E604-301A-ABE22CF6F8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6" name="Rectangle 59">
              <a:extLst>
                <a:ext uri="{FF2B5EF4-FFF2-40B4-BE49-F238E27FC236}">
                  <a16:creationId xmlns:a16="http://schemas.microsoft.com/office/drawing/2014/main" id="{F104545C-A9DC-19EE-0CAC-B9E06DDE6D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7" name="Rectangle 60">
              <a:extLst>
                <a:ext uri="{FF2B5EF4-FFF2-40B4-BE49-F238E27FC236}">
                  <a16:creationId xmlns:a16="http://schemas.microsoft.com/office/drawing/2014/main" id="{DF9E2235-5F62-E5E5-3991-B3D83A2A91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7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8" name="Freeform 61">
              <a:extLst>
                <a:ext uri="{FF2B5EF4-FFF2-40B4-BE49-F238E27FC236}">
                  <a16:creationId xmlns:a16="http://schemas.microsoft.com/office/drawing/2014/main" id="{22802CB4-66FE-09DC-6783-84FE57D47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1048"/>
              <a:ext cx="215" cy="136"/>
            </a:xfrm>
            <a:custGeom>
              <a:avLst/>
              <a:gdLst>
                <a:gd name="T0" fmla="*/ 213 w 215"/>
                <a:gd name="T1" fmla="*/ 0 h 136"/>
                <a:gd name="T2" fmla="*/ 0 w 215"/>
                <a:gd name="T3" fmla="*/ 133 h 136"/>
                <a:gd name="T4" fmla="*/ 2 w 215"/>
                <a:gd name="T5" fmla="*/ 136 h 136"/>
                <a:gd name="T6" fmla="*/ 215 w 215"/>
                <a:gd name="T7" fmla="*/ 3 h 136"/>
                <a:gd name="T8" fmla="*/ 213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13" y="0"/>
                  </a:moveTo>
                  <a:lnTo>
                    <a:pt x="0" y="133"/>
                  </a:lnTo>
                  <a:lnTo>
                    <a:pt x="2" y="136"/>
                  </a:lnTo>
                  <a:lnTo>
                    <a:pt x="215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id="{C9738FE5-9CB8-6E5B-5C95-06089D5495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91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3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3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0" name="Freeform 63">
              <a:extLst>
                <a:ext uri="{FF2B5EF4-FFF2-40B4-BE49-F238E27FC236}">
                  <a16:creationId xmlns:a16="http://schemas.microsoft.com/office/drawing/2014/main" id="{ED7A0B2D-AC59-E8C7-8F6E-A69BCD29C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33"/>
              <a:ext cx="214" cy="77"/>
            </a:xfrm>
            <a:custGeom>
              <a:avLst/>
              <a:gdLst>
                <a:gd name="T0" fmla="*/ 1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1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1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1" name="Freeform 64">
              <a:extLst>
                <a:ext uri="{FF2B5EF4-FFF2-40B4-BE49-F238E27FC236}">
                  <a16:creationId xmlns:a16="http://schemas.microsoft.com/office/drawing/2014/main" id="{A5ED3EA2-FB14-BA0F-4AAC-E6AEAA8890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75"/>
              <a:ext cx="214" cy="48"/>
            </a:xfrm>
            <a:custGeom>
              <a:avLst/>
              <a:gdLst>
                <a:gd name="T0" fmla="*/ 0 w 214"/>
                <a:gd name="T1" fmla="*/ 48 h 48"/>
                <a:gd name="T2" fmla="*/ 0 w 214"/>
                <a:gd name="T3" fmla="*/ 45 h 48"/>
                <a:gd name="T4" fmla="*/ 213 w 214"/>
                <a:gd name="T5" fmla="*/ 0 h 48"/>
                <a:gd name="T6" fmla="*/ 214 w 214"/>
                <a:gd name="T7" fmla="*/ 3 h 48"/>
                <a:gd name="T8" fmla="*/ 0 w 21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8">
                  <a:moveTo>
                    <a:pt x="0" y="48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2" name="Freeform 65">
              <a:extLst>
                <a:ext uri="{FF2B5EF4-FFF2-40B4-BE49-F238E27FC236}">
                  <a16:creationId xmlns:a16="http://schemas.microsoft.com/office/drawing/2014/main" id="{074E30B8-E6D9-48C4-9DB6-3B2509988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18"/>
              <a:ext cx="214" cy="18"/>
            </a:xfrm>
            <a:custGeom>
              <a:avLst/>
              <a:gdLst>
                <a:gd name="T0" fmla="*/ 214 w 214"/>
                <a:gd name="T1" fmla="*/ 0 h 18"/>
                <a:gd name="T2" fmla="*/ 0 w 214"/>
                <a:gd name="T3" fmla="*/ 15 h 18"/>
                <a:gd name="T4" fmla="*/ 1 w 214"/>
                <a:gd name="T5" fmla="*/ 18 h 18"/>
                <a:gd name="T6" fmla="*/ 214 w 214"/>
                <a:gd name="T7" fmla="*/ 3 h 18"/>
                <a:gd name="T8" fmla="*/ 214 w 21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8">
                  <a:moveTo>
                    <a:pt x="214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214" y="3"/>
                  </a:lnTo>
                  <a:lnTo>
                    <a:pt x="2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3" name="Freeform 66">
              <a:extLst>
                <a:ext uri="{FF2B5EF4-FFF2-40B4-BE49-F238E27FC236}">
                  <a16:creationId xmlns:a16="http://schemas.microsoft.com/office/drawing/2014/main" id="{6240C68D-5704-E65C-B430-1CAB1B700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746"/>
              <a:ext cx="213" cy="18"/>
            </a:xfrm>
            <a:custGeom>
              <a:avLst/>
              <a:gdLst>
                <a:gd name="T0" fmla="*/ 0 w 213"/>
                <a:gd name="T1" fmla="*/ 0 h 18"/>
                <a:gd name="T2" fmla="*/ 0 w 213"/>
                <a:gd name="T3" fmla="*/ 3 h 18"/>
                <a:gd name="T4" fmla="*/ 213 w 213"/>
                <a:gd name="T5" fmla="*/ 18 h 18"/>
                <a:gd name="T6" fmla="*/ 213 w 213"/>
                <a:gd name="T7" fmla="*/ 15 h 18"/>
                <a:gd name="T8" fmla="*/ 0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0" y="0"/>
                  </a:moveTo>
                  <a:lnTo>
                    <a:pt x="0" y="3"/>
                  </a:lnTo>
                  <a:lnTo>
                    <a:pt x="213" y="18"/>
                  </a:lnTo>
                  <a:lnTo>
                    <a:pt x="213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4" name="Freeform 67">
              <a:extLst>
                <a:ext uri="{FF2B5EF4-FFF2-40B4-BE49-F238E27FC236}">
                  <a16:creationId xmlns:a16="http://schemas.microsoft.com/office/drawing/2014/main" id="{2A4E6F2F-2C44-3490-CC02-1DCED3D5F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659"/>
              <a:ext cx="214" cy="47"/>
            </a:xfrm>
            <a:custGeom>
              <a:avLst/>
              <a:gdLst>
                <a:gd name="T0" fmla="*/ 213 w 214"/>
                <a:gd name="T1" fmla="*/ 47 h 47"/>
                <a:gd name="T2" fmla="*/ 0 w 214"/>
                <a:gd name="T3" fmla="*/ 3 h 47"/>
                <a:gd name="T4" fmla="*/ 0 w 214"/>
                <a:gd name="T5" fmla="*/ 0 h 47"/>
                <a:gd name="T6" fmla="*/ 214 w 214"/>
                <a:gd name="T7" fmla="*/ 45 h 47"/>
                <a:gd name="T8" fmla="*/ 213 w 214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7">
                  <a:moveTo>
                    <a:pt x="213" y="4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45"/>
                  </a:lnTo>
                  <a:lnTo>
                    <a:pt x="21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5" name="Freeform 68">
              <a:extLst>
                <a:ext uri="{FF2B5EF4-FFF2-40B4-BE49-F238E27FC236}">
                  <a16:creationId xmlns:a16="http://schemas.microsoft.com/office/drawing/2014/main" id="{5BFB8968-4E25-0593-0FDF-1F7A45A4DE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572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1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6" name="Freeform 69">
              <a:extLst>
                <a:ext uri="{FF2B5EF4-FFF2-40B4-BE49-F238E27FC236}">
                  <a16:creationId xmlns:a16="http://schemas.microsoft.com/office/drawing/2014/main" id="{6DD9F03C-EB6A-FE37-7A9D-F2FE750343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485"/>
              <a:ext cx="215" cy="106"/>
            </a:xfrm>
            <a:custGeom>
              <a:avLst/>
              <a:gdLst>
                <a:gd name="T0" fmla="*/ 213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3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3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3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7" name="Freeform 70">
              <a:extLst>
                <a:ext uri="{FF2B5EF4-FFF2-40B4-BE49-F238E27FC236}">
                  <a16:creationId xmlns:a16="http://schemas.microsoft.com/office/drawing/2014/main" id="{854DC258-E525-28DA-9D78-74C566401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398"/>
              <a:ext cx="215" cy="136"/>
            </a:xfrm>
            <a:custGeom>
              <a:avLst/>
              <a:gdLst>
                <a:gd name="T0" fmla="*/ 2 w 215"/>
                <a:gd name="T1" fmla="*/ 0 h 136"/>
                <a:gd name="T2" fmla="*/ 0 w 215"/>
                <a:gd name="T3" fmla="*/ 2 h 136"/>
                <a:gd name="T4" fmla="*/ 213 w 215"/>
                <a:gd name="T5" fmla="*/ 136 h 136"/>
                <a:gd name="T6" fmla="*/ 215 w 215"/>
                <a:gd name="T7" fmla="*/ 133 h 136"/>
                <a:gd name="T8" fmla="*/ 2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" y="0"/>
                  </a:moveTo>
                  <a:lnTo>
                    <a:pt x="0" y="2"/>
                  </a:lnTo>
                  <a:lnTo>
                    <a:pt x="213" y="136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8" name="Freeform 71">
              <a:extLst>
                <a:ext uri="{FF2B5EF4-FFF2-40B4-BE49-F238E27FC236}">
                  <a16:creationId xmlns:a16="http://schemas.microsoft.com/office/drawing/2014/main" id="{7CF4D44E-4EEA-8709-3643-DDA6EC6357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" y="309"/>
              <a:ext cx="161" cy="964"/>
            </a:xfrm>
            <a:custGeom>
              <a:avLst/>
              <a:gdLst>
                <a:gd name="T0" fmla="*/ 0 w 161"/>
                <a:gd name="T1" fmla="*/ 964 h 964"/>
                <a:gd name="T2" fmla="*/ 0 w 161"/>
                <a:gd name="T3" fmla="*/ 0 h 964"/>
                <a:gd name="T4" fmla="*/ 2 w 161"/>
                <a:gd name="T5" fmla="*/ 2 h 964"/>
                <a:gd name="T6" fmla="*/ 161 w 161"/>
                <a:gd name="T7" fmla="*/ 165 h 964"/>
                <a:gd name="T8" fmla="*/ 161 w 161"/>
                <a:gd name="T9" fmla="*/ 799 h 964"/>
                <a:gd name="T10" fmla="*/ 160 w 161"/>
                <a:gd name="T11" fmla="*/ 800 h 964"/>
                <a:gd name="T12" fmla="*/ 0 w 161"/>
                <a:gd name="T13" fmla="*/ 964 h 964"/>
                <a:gd name="T14" fmla="*/ 3 w 161"/>
                <a:gd name="T15" fmla="*/ 6 h 964"/>
                <a:gd name="T16" fmla="*/ 3 w 161"/>
                <a:gd name="T17" fmla="*/ 956 h 964"/>
                <a:gd name="T18" fmla="*/ 159 w 161"/>
                <a:gd name="T19" fmla="*/ 797 h 964"/>
                <a:gd name="T20" fmla="*/ 159 w 161"/>
                <a:gd name="T21" fmla="*/ 167 h 964"/>
                <a:gd name="T22" fmla="*/ 3 w 161"/>
                <a:gd name="T23" fmla="*/ 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964">
                  <a:moveTo>
                    <a:pt x="0" y="964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161" y="165"/>
                  </a:lnTo>
                  <a:lnTo>
                    <a:pt x="161" y="799"/>
                  </a:lnTo>
                  <a:lnTo>
                    <a:pt x="160" y="800"/>
                  </a:lnTo>
                  <a:lnTo>
                    <a:pt x="0" y="964"/>
                  </a:lnTo>
                  <a:close/>
                  <a:moveTo>
                    <a:pt x="3" y="6"/>
                  </a:moveTo>
                  <a:lnTo>
                    <a:pt x="3" y="956"/>
                  </a:lnTo>
                  <a:lnTo>
                    <a:pt x="159" y="797"/>
                  </a:lnTo>
                  <a:lnTo>
                    <a:pt x="159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9" name="Rectangle 72">
              <a:extLst>
                <a:ext uri="{FF2B5EF4-FFF2-40B4-BE49-F238E27FC236}">
                  <a16:creationId xmlns:a16="http://schemas.microsoft.com/office/drawing/2014/main" id="{F15602CE-69D6-42E6-5888-A33BC8E1B4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6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0" name="Rectangle 73">
              <a:extLst>
                <a:ext uri="{FF2B5EF4-FFF2-40B4-BE49-F238E27FC236}">
                  <a16:creationId xmlns:a16="http://schemas.microsoft.com/office/drawing/2014/main" id="{4241CAB2-E166-8F76-0A15-F7B869E702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8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1" name="Rectangle 74">
              <a:extLst>
                <a:ext uri="{FF2B5EF4-FFF2-40B4-BE49-F238E27FC236}">
                  <a16:creationId xmlns:a16="http://schemas.microsoft.com/office/drawing/2014/main" id="{16D917D6-A373-C2FA-BEF5-BDE3CEFA6A2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5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2" name="Rectangle 75">
              <a:extLst>
                <a:ext uri="{FF2B5EF4-FFF2-40B4-BE49-F238E27FC236}">
                  <a16:creationId xmlns:a16="http://schemas.microsoft.com/office/drawing/2014/main" id="{0A346B66-479B-4429-8B98-2660F6A887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8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3" name="Rectangle 76">
              <a:extLst>
                <a:ext uri="{FF2B5EF4-FFF2-40B4-BE49-F238E27FC236}">
                  <a16:creationId xmlns:a16="http://schemas.microsoft.com/office/drawing/2014/main" id="{A21AEBC4-CFCF-32FE-CB99-76337CAF8D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9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4" name="Freeform 77">
              <a:extLst>
                <a:ext uri="{FF2B5EF4-FFF2-40B4-BE49-F238E27FC236}">
                  <a16:creationId xmlns:a16="http://schemas.microsoft.com/office/drawing/2014/main" id="{98713582-7CE8-A379-E0D9-C7FC14127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1049"/>
              <a:ext cx="161" cy="135"/>
            </a:xfrm>
            <a:custGeom>
              <a:avLst/>
              <a:gdLst>
                <a:gd name="T0" fmla="*/ 2 w 161"/>
                <a:gd name="T1" fmla="*/ 135 h 135"/>
                <a:gd name="T2" fmla="*/ 0 w 161"/>
                <a:gd name="T3" fmla="*/ 133 h 135"/>
                <a:gd name="T4" fmla="*/ 159 w 161"/>
                <a:gd name="T5" fmla="*/ 0 h 135"/>
                <a:gd name="T6" fmla="*/ 161 w 161"/>
                <a:gd name="T7" fmla="*/ 2 h 135"/>
                <a:gd name="T8" fmla="*/ 2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2" y="135"/>
                  </a:moveTo>
                  <a:lnTo>
                    <a:pt x="0" y="133"/>
                  </a:lnTo>
                  <a:lnTo>
                    <a:pt x="159" y="0"/>
                  </a:lnTo>
                  <a:lnTo>
                    <a:pt x="161" y="2"/>
                  </a:lnTo>
                  <a:lnTo>
                    <a:pt x="2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5" name="Freeform 78">
              <a:extLst>
                <a:ext uri="{FF2B5EF4-FFF2-40B4-BE49-F238E27FC236}">
                  <a16:creationId xmlns:a16="http://schemas.microsoft.com/office/drawing/2014/main" id="{EF6808CB-0BD7-F44A-A6CD-45C274312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91"/>
              <a:ext cx="161" cy="105"/>
            </a:xfrm>
            <a:custGeom>
              <a:avLst/>
              <a:gdLst>
                <a:gd name="T0" fmla="*/ 159 w 161"/>
                <a:gd name="T1" fmla="*/ 0 h 105"/>
                <a:gd name="T2" fmla="*/ 0 w 161"/>
                <a:gd name="T3" fmla="*/ 103 h 105"/>
                <a:gd name="T4" fmla="*/ 2 w 161"/>
                <a:gd name="T5" fmla="*/ 105 h 105"/>
                <a:gd name="T6" fmla="*/ 161 w 161"/>
                <a:gd name="T7" fmla="*/ 2 h 105"/>
                <a:gd name="T8" fmla="*/ 159 w 161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5">
                  <a:moveTo>
                    <a:pt x="159" y="0"/>
                  </a:moveTo>
                  <a:lnTo>
                    <a:pt x="0" y="103"/>
                  </a:lnTo>
                  <a:lnTo>
                    <a:pt x="2" y="105"/>
                  </a:lnTo>
                  <a:lnTo>
                    <a:pt x="161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6" name="Freeform 79">
              <a:extLst>
                <a:ext uri="{FF2B5EF4-FFF2-40B4-BE49-F238E27FC236}">
                  <a16:creationId xmlns:a16="http://schemas.microsoft.com/office/drawing/2014/main" id="{D515C212-84D5-0C26-5CBE-6B10FBAC0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33"/>
              <a:ext cx="160" cy="77"/>
            </a:xfrm>
            <a:custGeom>
              <a:avLst/>
              <a:gdLst>
                <a:gd name="T0" fmla="*/ 2 w 160"/>
                <a:gd name="T1" fmla="*/ 77 h 77"/>
                <a:gd name="T2" fmla="*/ 0 w 160"/>
                <a:gd name="T3" fmla="*/ 74 h 77"/>
                <a:gd name="T4" fmla="*/ 160 w 160"/>
                <a:gd name="T5" fmla="*/ 0 h 77"/>
                <a:gd name="T6" fmla="*/ 160 w 160"/>
                <a:gd name="T7" fmla="*/ 3 h 77"/>
                <a:gd name="T8" fmla="*/ 2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2" y="77"/>
                  </a:moveTo>
                  <a:lnTo>
                    <a:pt x="0" y="74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7" name="Freeform 80">
              <a:extLst>
                <a:ext uri="{FF2B5EF4-FFF2-40B4-BE49-F238E27FC236}">
                  <a16:creationId xmlns:a16="http://schemas.microsoft.com/office/drawing/2014/main" id="{418D4BE1-0D28-7810-9D3C-39566EBE08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875"/>
              <a:ext cx="160" cy="48"/>
            </a:xfrm>
            <a:custGeom>
              <a:avLst/>
              <a:gdLst>
                <a:gd name="T0" fmla="*/ 1 w 160"/>
                <a:gd name="T1" fmla="*/ 48 h 48"/>
                <a:gd name="T2" fmla="*/ 0 w 160"/>
                <a:gd name="T3" fmla="*/ 45 h 48"/>
                <a:gd name="T4" fmla="*/ 160 w 160"/>
                <a:gd name="T5" fmla="*/ 0 h 48"/>
                <a:gd name="T6" fmla="*/ 160 w 160"/>
                <a:gd name="T7" fmla="*/ 3 h 48"/>
                <a:gd name="T8" fmla="*/ 1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" y="48"/>
                  </a:moveTo>
                  <a:lnTo>
                    <a:pt x="0" y="45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8" name="Freeform 81">
              <a:extLst>
                <a:ext uri="{FF2B5EF4-FFF2-40B4-BE49-F238E27FC236}">
                  <a16:creationId xmlns:a16="http://schemas.microsoft.com/office/drawing/2014/main" id="{B9A86361-7F72-6905-4BEA-4C95B6AAC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818"/>
              <a:ext cx="159" cy="18"/>
            </a:xfrm>
            <a:custGeom>
              <a:avLst/>
              <a:gdLst>
                <a:gd name="T0" fmla="*/ 158 w 159"/>
                <a:gd name="T1" fmla="*/ 0 h 18"/>
                <a:gd name="T2" fmla="*/ 0 w 159"/>
                <a:gd name="T3" fmla="*/ 15 h 18"/>
                <a:gd name="T4" fmla="*/ 0 w 159"/>
                <a:gd name="T5" fmla="*/ 18 h 18"/>
                <a:gd name="T6" fmla="*/ 159 w 159"/>
                <a:gd name="T7" fmla="*/ 3 h 18"/>
                <a:gd name="T8" fmla="*/ 158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8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159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9" name="Freeform 82">
              <a:extLst>
                <a:ext uri="{FF2B5EF4-FFF2-40B4-BE49-F238E27FC236}">
                  <a16:creationId xmlns:a16="http://schemas.microsoft.com/office/drawing/2014/main" id="{5C46E482-ED67-2456-C3BB-5F598C266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745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9 w 159"/>
                <a:gd name="T5" fmla="*/ 18 h 18"/>
                <a:gd name="T6" fmla="*/ 159 w 159"/>
                <a:gd name="T7" fmla="*/ 16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9" y="18"/>
                  </a:lnTo>
                  <a:lnTo>
                    <a:pt x="159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0" name="Freeform 83">
              <a:extLst>
                <a:ext uri="{FF2B5EF4-FFF2-40B4-BE49-F238E27FC236}">
                  <a16:creationId xmlns:a16="http://schemas.microsoft.com/office/drawing/2014/main" id="{5F071B12-0858-9043-9796-239CCAE0A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659"/>
              <a:ext cx="160" cy="47"/>
            </a:xfrm>
            <a:custGeom>
              <a:avLst/>
              <a:gdLst>
                <a:gd name="T0" fmla="*/ 160 w 160"/>
                <a:gd name="T1" fmla="*/ 47 h 47"/>
                <a:gd name="T2" fmla="*/ 0 w 160"/>
                <a:gd name="T3" fmla="*/ 3 h 47"/>
                <a:gd name="T4" fmla="*/ 1 w 160"/>
                <a:gd name="T5" fmla="*/ 0 h 47"/>
                <a:gd name="T6" fmla="*/ 160 w 160"/>
                <a:gd name="T7" fmla="*/ 45 h 47"/>
                <a:gd name="T8" fmla="*/ 160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60" y="4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6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1" name="Freeform 84">
              <a:extLst>
                <a:ext uri="{FF2B5EF4-FFF2-40B4-BE49-F238E27FC236}">
                  <a16:creationId xmlns:a16="http://schemas.microsoft.com/office/drawing/2014/main" id="{9B7383F6-C95B-3ABE-7018-503B16F458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572"/>
              <a:ext cx="160" cy="77"/>
            </a:xfrm>
            <a:custGeom>
              <a:avLst/>
              <a:gdLst>
                <a:gd name="T0" fmla="*/ 160 w 160"/>
                <a:gd name="T1" fmla="*/ 77 h 77"/>
                <a:gd name="T2" fmla="*/ 0 w 160"/>
                <a:gd name="T3" fmla="*/ 3 h 77"/>
                <a:gd name="T4" fmla="*/ 2 w 160"/>
                <a:gd name="T5" fmla="*/ 0 h 77"/>
                <a:gd name="T6" fmla="*/ 160 w 160"/>
                <a:gd name="T7" fmla="*/ 74 h 77"/>
                <a:gd name="T8" fmla="*/ 160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60" y="77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60" y="74"/>
                  </a:lnTo>
                  <a:lnTo>
                    <a:pt x="16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2" name="Freeform 85">
              <a:extLst>
                <a:ext uri="{FF2B5EF4-FFF2-40B4-BE49-F238E27FC236}">
                  <a16:creationId xmlns:a16="http://schemas.microsoft.com/office/drawing/2014/main" id="{253913ED-AC5A-0410-108E-AC59C5513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485"/>
              <a:ext cx="161" cy="106"/>
            </a:xfrm>
            <a:custGeom>
              <a:avLst/>
              <a:gdLst>
                <a:gd name="T0" fmla="*/ 2 w 161"/>
                <a:gd name="T1" fmla="*/ 0 h 106"/>
                <a:gd name="T2" fmla="*/ 0 w 161"/>
                <a:gd name="T3" fmla="*/ 2 h 106"/>
                <a:gd name="T4" fmla="*/ 159 w 161"/>
                <a:gd name="T5" fmla="*/ 106 h 106"/>
                <a:gd name="T6" fmla="*/ 161 w 161"/>
                <a:gd name="T7" fmla="*/ 103 h 106"/>
                <a:gd name="T8" fmla="*/ 2 w 161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6">
                  <a:moveTo>
                    <a:pt x="2" y="0"/>
                  </a:moveTo>
                  <a:lnTo>
                    <a:pt x="0" y="2"/>
                  </a:lnTo>
                  <a:lnTo>
                    <a:pt x="159" y="106"/>
                  </a:lnTo>
                  <a:lnTo>
                    <a:pt x="161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3" name="Freeform 86">
              <a:extLst>
                <a:ext uri="{FF2B5EF4-FFF2-40B4-BE49-F238E27FC236}">
                  <a16:creationId xmlns:a16="http://schemas.microsoft.com/office/drawing/2014/main" id="{3EE90198-F7D4-F29E-DB58-B85D9E83DF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398"/>
              <a:ext cx="161" cy="135"/>
            </a:xfrm>
            <a:custGeom>
              <a:avLst/>
              <a:gdLst>
                <a:gd name="T0" fmla="*/ 159 w 161"/>
                <a:gd name="T1" fmla="*/ 135 h 135"/>
                <a:gd name="T2" fmla="*/ 0 w 161"/>
                <a:gd name="T3" fmla="*/ 2 h 135"/>
                <a:gd name="T4" fmla="*/ 2 w 161"/>
                <a:gd name="T5" fmla="*/ 0 h 135"/>
                <a:gd name="T6" fmla="*/ 161 w 161"/>
                <a:gd name="T7" fmla="*/ 133 h 135"/>
                <a:gd name="T8" fmla="*/ 159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59" y="13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61" y="133"/>
                  </a:lnTo>
                  <a:lnTo>
                    <a:pt x="159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4" name="Freeform 87">
              <a:extLst>
                <a:ext uri="{FF2B5EF4-FFF2-40B4-BE49-F238E27FC236}">
                  <a16:creationId xmlns:a16="http://schemas.microsoft.com/office/drawing/2014/main" id="{69DB2B89-76A0-88BD-6AB1-C897C20325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" y="306"/>
              <a:ext cx="100" cy="969"/>
            </a:xfrm>
            <a:custGeom>
              <a:avLst/>
              <a:gdLst>
                <a:gd name="T0" fmla="*/ 0 w 100"/>
                <a:gd name="T1" fmla="*/ 969 h 969"/>
                <a:gd name="T2" fmla="*/ 0 w 100"/>
                <a:gd name="T3" fmla="*/ 0 h 969"/>
                <a:gd name="T4" fmla="*/ 100 w 100"/>
                <a:gd name="T5" fmla="*/ 168 h 969"/>
                <a:gd name="T6" fmla="*/ 100 w 100"/>
                <a:gd name="T7" fmla="*/ 801 h 969"/>
                <a:gd name="T8" fmla="*/ 0 w 100"/>
                <a:gd name="T9" fmla="*/ 969 h 969"/>
                <a:gd name="T10" fmla="*/ 3 w 100"/>
                <a:gd name="T11" fmla="*/ 12 h 969"/>
                <a:gd name="T12" fmla="*/ 3 w 100"/>
                <a:gd name="T13" fmla="*/ 959 h 969"/>
                <a:gd name="T14" fmla="*/ 98 w 100"/>
                <a:gd name="T15" fmla="*/ 801 h 969"/>
                <a:gd name="T16" fmla="*/ 98 w 100"/>
                <a:gd name="T17" fmla="*/ 170 h 969"/>
                <a:gd name="T18" fmla="*/ 3 w 100"/>
                <a:gd name="T19" fmla="*/ 12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0" y="969"/>
                  </a:moveTo>
                  <a:lnTo>
                    <a:pt x="0" y="0"/>
                  </a:lnTo>
                  <a:lnTo>
                    <a:pt x="100" y="168"/>
                  </a:lnTo>
                  <a:lnTo>
                    <a:pt x="100" y="801"/>
                  </a:lnTo>
                  <a:lnTo>
                    <a:pt x="0" y="969"/>
                  </a:lnTo>
                  <a:close/>
                  <a:moveTo>
                    <a:pt x="3" y="12"/>
                  </a:moveTo>
                  <a:lnTo>
                    <a:pt x="3" y="959"/>
                  </a:lnTo>
                  <a:lnTo>
                    <a:pt x="98" y="801"/>
                  </a:lnTo>
                  <a:lnTo>
                    <a:pt x="98" y="170"/>
                  </a:ln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5" name="Rectangle 88">
              <a:extLst>
                <a:ext uri="{FF2B5EF4-FFF2-40B4-BE49-F238E27FC236}">
                  <a16:creationId xmlns:a16="http://schemas.microsoft.com/office/drawing/2014/main" id="{70F3995E-FFDC-70DB-92EA-0699906E7F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6" name="Rectangle 89">
              <a:extLst>
                <a:ext uri="{FF2B5EF4-FFF2-40B4-BE49-F238E27FC236}">
                  <a16:creationId xmlns:a16="http://schemas.microsoft.com/office/drawing/2014/main" id="{543FCD19-EFCC-0779-949D-D830C07B5D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9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7" name="Rectangle 90">
              <a:extLst>
                <a:ext uri="{FF2B5EF4-FFF2-40B4-BE49-F238E27FC236}">
                  <a16:creationId xmlns:a16="http://schemas.microsoft.com/office/drawing/2014/main" id="{B98740B0-DA8C-B617-D370-F112A8721E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5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8" name="Rectangle 91">
              <a:extLst>
                <a:ext uri="{FF2B5EF4-FFF2-40B4-BE49-F238E27FC236}">
                  <a16:creationId xmlns:a16="http://schemas.microsoft.com/office/drawing/2014/main" id="{42AE81E9-2E40-28B6-DB15-65F2B171ED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31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9" name="Rectangle 92">
              <a:extLst>
                <a:ext uri="{FF2B5EF4-FFF2-40B4-BE49-F238E27FC236}">
                  <a16:creationId xmlns:a16="http://schemas.microsoft.com/office/drawing/2014/main" id="{2F272B9A-791D-0557-26FD-8B77715A23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3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0" name="Freeform 93">
              <a:extLst>
                <a:ext uri="{FF2B5EF4-FFF2-40B4-BE49-F238E27FC236}">
                  <a16:creationId xmlns:a16="http://schemas.microsoft.com/office/drawing/2014/main" id="{AEAEFA2D-BD68-CFEC-8980-47DD59D11B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7" y="104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2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2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1" name="Freeform 94">
              <a:extLst>
                <a:ext uri="{FF2B5EF4-FFF2-40B4-BE49-F238E27FC236}">
                  <a16:creationId xmlns:a16="http://schemas.microsoft.com/office/drawing/2014/main" id="{5074BDDC-1532-CFFC-749C-AED263C62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90"/>
              <a:ext cx="99" cy="106"/>
            </a:xfrm>
            <a:custGeom>
              <a:avLst/>
              <a:gdLst>
                <a:gd name="T0" fmla="*/ 97 w 99"/>
                <a:gd name="T1" fmla="*/ 0 h 106"/>
                <a:gd name="T2" fmla="*/ 0 w 99"/>
                <a:gd name="T3" fmla="*/ 104 h 106"/>
                <a:gd name="T4" fmla="*/ 1 w 99"/>
                <a:gd name="T5" fmla="*/ 106 h 106"/>
                <a:gd name="T6" fmla="*/ 99 w 99"/>
                <a:gd name="T7" fmla="*/ 3 h 106"/>
                <a:gd name="T8" fmla="*/ 97 w 9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6">
                  <a:moveTo>
                    <a:pt x="97" y="0"/>
                  </a:moveTo>
                  <a:lnTo>
                    <a:pt x="0" y="104"/>
                  </a:lnTo>
                  <a:lnTo>
                    <a:pt x="1" y="106"/>
                  </a:lnTo>
                  <a:lnTo>
                    <a:pt x="99" y="3"/>
                  </a:lnTo>
                  <a:lnTo>
                    <a:pt x="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2" name="Freeform 95">
              <a:extLst>
                <a:ext uri="{FF2B5EF4-FFF2-40B4-BE49-F238E27FC236}">
                  <a16:creationId xmlns:a16="http://schemas.microsoft.com/office/drawing/2014/main" id="{87D1F90F-73AC-7A2E-12EE-9F11A0647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34"/>
              <a:ext cx="99" cy="76"/>
            </a:xfrm>
            <a:custGeom>
              <a:avLst/>
              <a:gdLst>
                <a:gd name="T0" fmla="*/ 98 w 99"/>
                <a:gd name="T1" fmla="*/ 0 h 76"/>
                <a:gd name="T2" fmla="*/ 0 w 99"/>
                <a:gd name="T3" fmla="*/ 74 h 76"/>
                <a:gd name="T4" fmla="*/ 1 w 99"/>
                <a:gd name="T5" fmla="*/ 76 h 76"/>
                <a:gd name="T6" fmla="*/ 99 w 99"/>
                <a:gd name="T7" fmla="*/ 2 h 76"/>
                <a:gd name="T8" fmla="*/ 98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98" y="0"/>
                  </a:moveTo>
                  <a:lnTo>
                    <a:pt x="0" y="74"/>
                  </a:lnTo>
                  <a:lnTo>
                    <a:pt x="1" y="76"/>
                  </a:lnTo>
                  <a:lnTo>
                    <a:pt x="99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3" name="Freeform 96">
              <a:extLst>
                <a:ext uri="{FF2B5EF4-FFF2-40B4-BE49-F238E27FC236}">
                  <a16:creationId xmlns:a16="http://schemas.microsoft.com/office/drawing/2014/main" id="{29DC6483-198A-CEAC-9D30-68A23AB06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76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4" name="Freeform 97">
              <a:extLst>
                <a:ext uri="{FF2B5EF4-FFF2-40B4-BE49-F238E27FC236}">
                  <a16:creationId xmlns:a16="http://schemas.microsoft.com/office/drawing/2014/main" id="{7F36B1F0-808F-9B47-A402-6E2F79C44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18"/>
              <a:ext cx="98" cy="18"/>
            </a:xfrm>
            <a:custGeom>
              <a:avLst/>
              <a:gdLst>
                <a:gd name="T0" fmla="*/ 1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1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1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5" name="Freeform 98">
              <a:extLst>
                <a:ext uri="{FF2B5EF4-FFF2-40B4-BE49-F238E27FC236}">
                  <a16:creationId xmlns:a16="http://schemas.microsoft.com/office/drawing/2014/main" id="{7568CF5E-BCBB-E930-3D49-F0291BF43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746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1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6" name="Freeform 99">
              <a:extLst>
                <a:ext uri="{FF2B5EF4-FFF2-40B4-BE49-F238E27FC236}">
                  <a16:creationId xmlns:a16="http://schemas.microsoft.com/office/drawing/2014/main" id="{D1018FD4-B80A-F223-637F-3EDD663590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659"/>
              <a:ext cx="99" cy="47"/>
            </a:xfrm>
            <a:custGeom>
              <a:avLst/>
              <a:gdLst>
                <a:gd name="T0" fmla="*/ 1 w 99"/>
                <a:gd name="T1" fmla="*/ 0 h 47"/>
                <a:gd name="T2" fmla="*/ 0 w 99"/>
                <a:gd name="T3" fmla="*/ 2 h 47"/>
                <a:gd name="T4" fmla="*/ 98 w 99"/>
                <a:gd name="T5" fmla="*/ 47 h 47"/>
                <a:gd name="T6" fmla="*/ 99 w 99"/>
                <a:gd name="T7" fmla="*/ 44 h 47"/>
                <a:gd name="T8" fmla="*/ 1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1" y="0"/>
                  </a:moveTo>
                  <a:lnTo>
                    <a:pt x="0" y="2"/>
                  </a:lnTo>
                  <a:lnTo>
                    <a:pt x="98" y="47"/>
                  </a:lnTo>
                  <a:lnTo>
                    <a:pt x="99" y="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7" name="Freeform 100">
              <a:extLst>
                <a:ext uri="{FF2B5EF4-FFF2-40B4-BE49-F238E27FC236}">
                  <a16:creationId xmlns:a16="http://schemas.microsoft.com/office/drawing/2014/main" id="{51F87CD1-A70C-1A56-3D88-DD8D014AD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572"/>
              <a:ext cx="99" cy="76"/>
            </a:xfrm>
            <a:custGeom>
              <a:avLst/>
              <a:gdLst>
                <a:gd name="T0" fmla="*/ 1 w 99"/>
                <a:gd name="T1" fmla="*/ 0 h 76"/>
                <a:gd name="T2" fmla="*/ 0 w 99"/>
                <a:gd name="T3" fmla="*/ 2 h 76"/>
                <a:gd name="T4" fmla="*/ 98 w 99"/>
                <a:gd name="T5" fmla="*/ 76 h 76"/>
                <a:gd name="T6" fmla="*/ 99 w 99"/>
                <a:gd name="T7" fmla="*/ 74 h 76"/>
                <a:gd name="T8" fmla="*/ 1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1" y="0"/>
                  </a:moveTo>
                  <a:lnTo>
                    <a:pt x="0" y="2"/>
                  </a:lnTo>
                  <a:lnTo>
                    <a:pt x="98" y="76"/>
                  </a:lnTo>
                  <a:lnTo>
                    <a:pt x="99" y="7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8" name="Freeform 101">
              <a:extLst>
                <a:ext uri="{FF2B5EF4-FFF2-40B4-BE49-F238E27FC236}">
                  <a16:creationId xmlns:a16="http://schemas.microsoft.com/office/drawing/2014/main" id="{A1BC5CDB-619C-3D93-05E4-CA448FD5F0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485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9" name="Freeform 102">
              <a:extLst>
                <a:ext uri="{FF2B5EF4-FFF2-40B4-BE49-F238E27FC236}">
                  <a16:creationId xmlns:a16="http://schemas.microsoft.com/office/drawing/2014/main" id="{78DE3C75-54BF-950F-2EC2-08B836D0B0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398"/>
              <a:ext cx="99" cy="135"/>
            </a:xfrm>
            <a:custGeom>
              <a:avLst/>
              <a:gdLst>
                <a:gd name="T0" fmla="*/ 2 w 99"/>
                <a:gd name="T1" fmla="*/ 0 h 135"/>
                <a:gd name="T2" fmla="*/ 0 w 99"/>
                <a:gd name="T3" fmla="*/ 2 h 135"/>
                <a:gd name="T4" fmla="*/ 97 w 99"/>
                <a:gd name="T5" fmla="*/ 135 h 135"/>
                <a:gd name="T6" fmla="*/ 99 w 99"/>
                <a:gd name="T7" fmla="*/ 133 h 135"/>
                <a:gd name="T8" fmla="*/ 2 w 99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35">
                  <a:moveTo>
                    <a:pt x="2" y="0"/>
                  </a:moveTo>
                  <a:lnTo>
                    <a:pt x="0" y="2"/>
                  </a:lnTo>
                  <a:lnTo>
                    <a:pt x="97" y="135"/>
                  </a:lnTo>
                  <a:lnTo>
                    <a:pt x="99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0" name="Freeform 103">
              <a:extLst>
                <a:ext uri="{FF2B5EF4-FFF2-40B4-BE49-F238E27FC236}">
                  <a16:creationId xmlns:a16="http://schemas.microsoft.com/office/drawing/2014/main" id="{C137CBD8-C8DF-AEE2-5F9F-3099C41A00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0" y="302"/>
              <a:ext cx="49" cy="978"/>
            </a:xfrm>
            <a:custGeom>
              <a:avLst/>
              <a:gdLst>
                <a:gd name="T0" fmla="*/ 0 w 49"/>
                <a:gd name="T1" fmla="*/ 978 h 978"/>
                <a:gd name="T2" fmla="*/ 0 w 49"/>
                <a:gd name="T3" fmla="*/ 0 h 978"/>
                <a:gd name="T4" fmla="*/ 49 w 49"/>
                <a:gd name="T5" fmla="*/ 173 h 978"/>
                <a:gd name="T6" fmla="*/ 49 w 49"/>
                <a:gd name="T7" fmla="*/ 806 h 978"/>
                <a:gd name="T8" fmla="*/ 0 w 49"/>
                <a:gd name="T9" fmla="*/ 978 h 978"/>
                <a:gd name="T10" fmla="*/ 3 w 49"/>
                <a:gd name="T11" fmla="*/ 21 h 978"/>
                <a:gd name="T12" fmla="*/ 3 w 49"/>
                <a:gd name="T13" fmla="*/ 957 h 978"/>
                <a:gd name="T14" fmla="*/ 46 w 49"/>
                <a:gd name="T15" fmla="*/ 805 h 978"/>
                <a:gd name="T16" fmla="*/ 46 w 49"/>
                <a:gd name="T17" fmla="*/ 173 h 978"/>
                <a:gd name="T18" fmla="*/ 3 w 49"/>
                <a:gd name="T19" fmla="*/ 21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0" y="978"/>
                  </a:moveTo>
                  <a:lnTo>
                    <a:pt x="0" y="0"/>
                  </a:lnTo>
                  <a:lnTo>
                    <a:pt x="49" y="173"/>
                  </a:lnTo>
                  <a:lnTo>
                    <a:pt x="49" y="806"/>
                  </a:lnTo>
                  <a:lnTo>
                    <a:pt x="0" y="978"/>
                  </a:lnTo>
                  <a:close/>
                  <a:moveTo>
                    <a:pt x="3" y="21"/>
                  </a:moveTo>
                  <a:lnTo>
                    <a:pt x="3" y="957"/>
                  </a:lnTo>
                  <a:lnTo>
                    <a:pt x="46" y="805"/>
                  </a:lnTo>
                  <a:lnTo>
                    <a:pt x="46" y="173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1" name="Rectangle 104">
              <a:extLst>
                <a:ext uri="{FF2B5EF4-FFF2-40B4-BE49-F238E27FC236}">
                  <a16:creationId xmlns:a16="http://schemas.microsoft.com/office/drawing/2014/main" id="{86BA5299-AF10-A0EB-4AD3-7B8D941074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4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2" name="Rectangle 105">
              <a:extLst>
                <a:ext uri="{FF2B5EF4-FFF2-40B4-BE49-F238E27FC236}">
                  <a16:creationId xmlns:a16="http://schemas.microsoft.com/office/drawing/2014/main" id="{0EA91F61-E6C1-C9E0-716E-62BD4EFBC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0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3" name="Rectangle 106">
              <a:extLst>
                <a:ext uri="{FF2B5EF4-FFF2-40B4-BE49-F238E27FC236}">
                  <a16:creationId xmlns:a16="http://schemas.microsoft.com/office/drawing/2014/main" id="{FB9E59D8-4C5F-6CBA-2666-E0405A624C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4" name="Rectangle 107">
              <a:extLst>
                <a:ext uri="{FF2B5EF4-FFF2-40B4-BE49-F238E27FC236}">
                  <a16:creationId xmlns:a16="http://schemas.microsoft.com/office/drawing/2014/main" id="{BBD0CE33-4C95-2AB5-6273-8DBCAF6992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5" name="Rectangle 108">
              <a:extLst>
                <a:ext uri="{FF2B5EF4-FFF2-40B4-BE49-F238E27FC236}">
                  <a16:creationId xmlns:a16="http://schemas.microsoft.com/office/drawing/2014/main" id="{D0FE8661-1C4B-F0BB-B732-55BA554732A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0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6" name="Freeform 109">
              <a:extLst>
                <a:ext uri="{FF2B5EF4-FFF2-40B4-BE49-F238E27FC236}">
                  <a16:creationId xmlns:a16="http://schemas.microsoft.com/office/drawing/2014/main" id="{E818F9C7-8277-9650-969E-9187885B87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1049"/>
              <a:ext cx="48" cy="134"/>
            </a:xfrm>
            <a:custGeom>
              <a:avLst/>
              <a:gdLst>
                <a:gd name="T0" fmla="*/ 2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2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2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7" name="Freeform 110">
              <a:extLst>
                <a:ext uri="{FF2B5EF4-FFF2-40B4-BE49-F238E27FC236}">
                  <a16:creationId xmlns:a16="http://schemas.microsoft.com/office/drawing/2014/main" id="{BD42C306-9318-53BD-2013-5D9748D58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9" y="991"/>
              <a:ext cx="49" cy="104"/>
            </a:xfrm>
            <a:custGeom>
              <a:avLst/>
              <a:gdLst>
                <a:gd name="T0" fmla="*/ 46 w 49"/>
                <a:gd name="T1" fmla="*/ 0 h 104"/>
                <a:gd name="T2" fmla="*/ 0 w 49"/>
                <a:gd name="T3" fmla="*/ 103 h 104"/>
                <a:gd name="T4" fmla="*/ 3 w 49"/>
                <a:gd name="T5" fmla="*/ 104 h 104"/>
                <a:gd name="T6" fmla="*/ 49 w 49"/>
                <a:gd name="T7" fmla="*/ 1 h 104"/>
                <a:gd name="T8" fmla="*/ 46 w 4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4">
                  <a:moveTo>
                    <a:pt x="46" y="0"/>
                  </a:moveTo>
                  <a:lnTo>
                    <a:pt x="0" y="103"/>
                  </a:lnTo>
                  <a:lnTo>
                    <a:pt x="3" y="104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8" name="Freeform 111">
              <a:extLst>
                <a:ext uri="{FF2B5EF4-FFF2-40B4-BE49-F238E27FC236}">
                  <a16:creationId xmlns:a16="http://schemas.microsoft.com/office/drawing/2014/main" id="{A65EC3F5-125B-BD00-11D1-62CF86BA37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934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2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9" name="Freeform 112">
              <a:extLst>
                <a:ext uri="{FF2B5EF4-FFF2-40B4-BE49-F238E27FC236}">
                  <a16:creationId xmlns:a16="http://schemas.microsoft.com/office/drawing/2014/main" id="{1EC6FA77-3971-E871-E947-A3DBEBE52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877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3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3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0" name="Freeform 113">
              <a:extLst>
                <a:ext uri="{FF2B5EF4-FFF2-40B4-BE49-F238E27FC236}">
                  <a16:creationId xmlns:a16="http://schemas.microsoft.com/office/drawing/2014/main" id="{90A1B58D-7322-7494-AF1D-15F3627A4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1" y="818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3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1" name="Freeform 114">
              <a:extLst>
                <a:ext uri="{FF2B5EF4-FFF2-40B4-BE49-F238E27FC236}">
                  <a16:creationId xmlns:a16="http://schemas.microsoft.com/office/drawing/2014/main" id="{670A4280-12A6-3687-B15D-933A2F8CC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746"/>
              <a:ext cx="47" cy="18"/>
            </a:xfrm>
            <a:custGeom>
              <a:avLst/>
              <a:gdLst>
                <a:gd name="T0" fmla="*/ 1 w 47"/>
                <a:gd name="T1" fmla="*/ 0 h 18"/>
                <a:gd name="T2" fmla="*/ 0 w 47"/>
                <a:gd name="T3" fmla="*/ 2 h 18"/>
                <a:gd name="T4" fmla="*/ 46 w 47"/>
                <a:gd name="T5" fmla="*/ 18 h 18"/>
                <a:gd name="T6" fmla="*/ 47 w 47"/>
                <a:gd name="T7" fmla="*/ 15 h 18"/>
                <a:gd name="T8" fmla="*/ 1 w 4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8">
                  <a:moveTo>
                    <a:pt x="1" y="0"/>
                  </a:moveTo>
                  <a:lnTo>
                    <a:pt x="0" y="2"/>
                  </a:lnTo>
                  <a:lnTo>
                    <a:pt x="46" y="18"/>
                  </a:lnTo>
                  <a:lnTo>
                    <a:pt x="47" y="1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2" name="Freeform 115">
              <a:extLst>
                <a:ext uri="{FF2B5EF4-FFF2-40B4-BE49-F238E27FC236}">
                  <a16:creationId xmlns:a16="http://schemas.microsoft.com/office/drawing/2014/main" id="{799F0008-2771-1B7A-2509-3D6650BB0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659"/>
              <a:ext cx="48" cy="47"/>
            </a:xfrm>
            <a:custGeom>
              <a:avLst/>
              <a:gdLst>
                <a:gd name="T0" fmla="*/ 2 w 48"/>
                <a:gd name="T1" fmla="*/ 0 h 47"/>
                <a:gd name="T2" fmla="*/ 0 w 48"/>
                <a:gd name="T3" fmla="*/ 3 h 47"/>
                <a:gd name="T4" fmla="*/ 46 w 48"/>
                <a:gd name="T5" fmla="*/ 47 h 47"/>
                <a:gd name="T6" fmla="*/ 48 w 48"/>
                <a:gd name="T7" fmla="*/ 45 h 47"/>
                <a:gd name="T8" fmla="*/ 2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2" y="0"/>
                  </a:moveTo>
                  <a:lnTo>
                    <a:pt x="0" y="3"/>
                  </a:lnTo>
                  <a:lnTo>
                    <a:pt x="46" y="47"/>
                  </a:lnTo>
                  <a:lnTo>
                    <a:pt x="48" y="4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3" name="Freeform 116">
              <a:extLst>
                <a:ext uri="{FF2B5EF4-FFF2-40B4-BE49-F238E27FC236}">
                  <a16:creationId xmlns:a16="http://schemas.microsoft.com/office/drawing/2014/main" id="{EE72CB33-5C6B-07B1-AF75-9BC22DE18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573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4" name="Freeform 117">
              <a:extLst>
                <a:ext uri="{FF2B5EF4-FFF2-40B4-BE49-F238E27FC236}">
                  <a16:creationId xmlns:a16="http://schemas.microsoft.com/office/drawing/2014/main" id="{5D3E440C-D72A-C946-386B-EE35325838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486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1 h 105"/>
                <a:gd name="T4" fmla="*/ 45 w 48"/>
                <a:gd name="T5" fmla="*/ 105 h 105"/>
                <a:gd name="T6" fmla="*/ 48 w 48"/>
                <a:gd name="T7" fmla="*/ 103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1"/>
                  </a:lnTo>
                  <a:lnTo>
                    <a:pt x="45" y="105"/>
                  </a:lnTo>
                  <a:lnTo>
                    <a:pt x="48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5" name="Freeform 118">
              <a:extLst>
                <a:ext uri="{FF2B5EF4-FFF2-40B4-BE49-F238E27FC236}">
                  <a16:creationId xmlns:a16="http://schemas.microsoft.com/office/drawing/2014/main" id="{B9DF8CE3-03E7-4927-AFEA-0D312CDCA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39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2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6" name="Freeform 119">
              <a:extLst>
                <a:ext uri="{FF2B5EF4-FFF2-40B4-BE49-F238E27FC236}">
                  <a16:creationId xmlns:a16="http://schemas.microsoft.com/office/drawing/2014/main" id="{A6C80AF4-665A-7B40-A141-0220995ED1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1" y="309"/>
              <a:ext cx="216" cy="963"/>
            </a:xfrm>
            <a:custGeom>
              <a:avLst/>
              <a:gdLst>
                <a:gd name="T0" fmla="*/ 216 w 216"/>
                <a:gd name="T1" fmla="*/ 963 h 963"/>
                <a:gd name="T2" fmla="*/ 0 w 216"/>
                <a:gd name="T3" fmla="*/ 798 h 963"/>
                <a:gd name="T4" fmla="*/ 0 w 216"/>
                <a:gd name="T5" fmla="*/ 165 h 963"/>
                <a:gd name="T6" fmla="*/ 1 w 216"/>
                <a:gd name="T7" fmla="*/ 164 h 963"/>
                <a:gd name="T8" fmla="*/ 216 w 216"/>
                <a:gd name="T9" fmla="*/ 0 h 963"/>
                <a:gd name="T10" fmla="*/ 216 w 216"/>
                <a:gd name="T11" fmla="*/ 963 h 963"/>
                <a:gd name="T12" fmla="*/ 3 w 216"/>
                <a:gd name="T13" fmla="*/ 797 h 963"/>
                <a:gd name="T14" fmla="*/ 214 w 216"/>
                <a:gd name="T15" fmla="*/ 957 h 963"/>
                <a:gd name="T16" fmla="*/ 214 w 216"/>
                <a:gd name="T17" fmla="*/ 6 h 963"/>
                <a:gd name="T18" fmla="*/ 3 w 216"/>
                <a:gd name="T19" fmla="*/ 166 h 963"/>
                <a:gd name="T20" fmla="*/ 3 w 216"/>
                <a:gd name="T21" fmla="*/ 797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216" y="963"/>
                  </a:moveTo>
                  <a:lnTo>
                    <a:pt x="0" y="798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216" y="0"/>
                  </a:lnTo>
                  <a:lnTo>
                    <a:pt x="216" y="963"/>
                  </a:lnTo>
                  <a:close/>
                  <a:moveTo>
                    <a:pt x="3" y="797"/>
                  </a:moveTo>
                  <a:lnTo>
                    <a:pt x="214" y="957"/>
                  </a:lnTo>
                  <a:lnTo>
                    <a:pt x="214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7" name="Rectangle 120">
              <a:extLst>
                <a:ext uri="{FF2B5EF4-FFF2-40B4-BE49-F238E27FC236}">
                  <a16:creationId xmlns:a16="http://schemas.microsoft.com/office/drawing/2014/main" id="{81E63275-E1A5-BD7C-A16E-7F14717D70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55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8" name="Rectangle 121">
              <a:extLst>
                <a:ext uri="{FF2B5EF4-FFF2-40B4-BE49-F238E27FC236}">
                  <a16:creationId xmlns:a16="http://schemas.microsoft.com/office/drawing/2014/main" id="{86EC8B80-629A-DE82-4FA2-DF8E0F8A41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13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9" name="Rectangle 122">
              <a:extLst>
                <a:ext uri="{FF2B5EF4-FFF2-40B4-BE49-F238E27FC236}">
                  <a16:creationId xmlns:a16="http://schemas.microsoft.com/office/drawing/2014/main" id="{D6B8F96C-9867-4C99-A63D-36E075F898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6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0" name="Rectangle 123">
              <a:extLst>
                <a:ext uri="{FF2B5EF4-FFF2-40B4-BE49-F238E27FC236}">
                  <a16:creationId xmlns:a16="http://schemas.microsoft.com/office/drawing/2014/main" id="{697B3E5E-76FD-7455-0C90-861CAB7625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1" name="Rectangle 124">
              <a:extLst>
                <a:ext uri="{FF2B5EF4-FFF2-40B4-BE49-F238E27FC236}">
                  <a16:creationId xmlns:a16="http://schemas.microsoft.com/office/drawing/2014/main" id="{75B8A81C-C63E-2FB9-4C1D-36E05F6D87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16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2" name="Freeform 125">
              <a:extLst>
                <a:ext uri="{FF2B5EF4-FFF2-40B4-BE49-F238E27FC236}">
                  <a16:creationId xmlns:a16="http://schemas.microsoft.com/office/drawing/2014/main" id="{C8ECC46D-44AF-71A3-8C1A-E585A121D5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399"/>
              <a:ext cx="215" cy="135"/>
            </a:xfrm>
            <a:custGeom>
              <a:avLst/>
              <a:gdLst>
                <a:gd name="T0" fmla="*/ 213 w 215"/>
                <a:gd name="T1" fmla="*/ 0 h 135"/>
                <a:gd name="T2" fmla="*/ 0 w 215"/>
                <a:gd name="T3" fmla="*/ 133 h 135"/>
                <a:gd name="T4" fmla="*/ 2 w 215"/>
                <a:gd name="T5" fmla="*/ 135 h 135"/>
                <a:gd name="T6" fmla="*/ 215 w 215"/>
                <a:gd name="T7" fmla="*/ 2 h 135"/>
                <a:gd name="T8" fmla="*/ 213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13" y="0"/>
                  </a:moveTo>
                  <a:lnTo>
                    <a:pt x="0" y="133"/>
                  </a:lnTo>
                  <a:lnTo>
                    <a:pt x="2" y="135"/>
                  </a:lnTo>
                  <a:lnTo>
                    <a:pt x="215" y="2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3" name="Freeform 126">
              <a:extLst>
                <a:ext uri="{FF2B5EF4-FFF2-40B4-BE49-F238E27FC236}">
                  <a16:creationId xmlns:a16="http://schemas.microsoft.com/office/drawing/2014/main" id="{2D915A6B-9C69-09B9-ECB8-C7A929F178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485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4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4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4" name="Freeform 127">
              <a:extLst>
                <a:ext uri="{FF2B5EF4-FFF2-40B4-BE49-F238E27FC236}">
                  <a16:creationId xmlns:a16="http://schemas.microsoft.com/office/drawing/2014/main" id="{F1A89CEB-4EA1-D2AE-7E7D-EEB40EDEC8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572"/>
              <a:ext cx="214" cy="77"/>
            </a:xfrm>
            <a:custGeom>
              <a:avLst/>
              <a:gdLst>
                <a:gd name="T0" fmla="*/ 0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0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0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5" name="Freeform 128">
              <a:extLst>
                <a:ext uri="{FF2B5EF4-FFF2-40B4-BE49-F238E27FC236}">
                  <a16:creationId xmlns:a16="http://schemas.microsoft.com/office/drawing/2014/main" id="{A9A7B97C-6AC8-0A93-712B-187DBE7D31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659"/>
              <a:ext cx="213" cy="47"/>
            </a:xfrm>
            <a:custGeom>
              <a:avLst/>
              <a:gdLst>
                <a:gd name="T0" fmla="*/ 0 w 213"/>
                <a:gd name="T1" fmla="*/ 47 h 47"/>
                <a:gd name="T2" fmla="*/ 0 w 213"/>
                <a:gd name="T3" fmla="*/ 45 h 47"/>
                <a:gd name="T4" fmla="*/ 213 w 213"/>
                <a:gd name="T5" fmla="*/ 0 h 47"/>
                <a:gd name="T6" fmla="*/ 213 w 213"/>
                <a:gd name="T7" fmla="*/ 3 h 47"/>
                <a:gd name="T8" fmla="*/ 0 w 213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7">
                  <a:moveTo>
                    <a:pt x="0" y="47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6" name="Freeform 129">
              <a:extLst>
                <a:ext uri="{FF2B5EF4-FFF2-40B4-BE49-F238E27FC236}">
                  <a16:creationId xmlns:a16="http://schemas.microsoft.com/office/drawing/2014/main" id="{3D9C20F0-895D-E8A7-8A46-5462AA0A0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746"/>
              <a:ext cx="213" cy="18"/>
            </a:xfrm>
            <a:custGeom>
              <a:avLst/>
              <a:gdLst>
                <a:gd name="T0" fmla="*/ 213 w 213"/>
                <a:gd name="T1" fmla="*/ 0 h 18"/>
                <a:gd name="T2" fmla="*/ 0 w 213"/>
                <a:gd name="T3" fmla="*/ 15 h 18"/>
                <a:gd name="T4" fmla="*/ 0 w 213"/>
                <a:gd name="T5" fmla="*/ 18 h 18"/>
                <a:gd name="T6" fmla="*/ 213 w 213"/>
                <a:gd name="T7" fmla="*/ 3 h 18"/>
                <a:gd name="T8" fmla="*/ 213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213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213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7" name="Freeform 130">
              <a:extLst>
                <a:ext uri="{FF2B5EF4-FFF2-40B4-BE49-F238E27FC236}">
                  <a16:creationId xmlns:a16="http://schemas.microsoft.com/office/drawing/2014/main" id="{CDF2417D-63B2-D7E9-C65E-61F9356B6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18"/>
              <a:ext cx="213" cy="17"/>
            </a:xfrm>
            <a:custGeom>
              <a:avLst/>
              <a:gdLst>
                <a:gd name="T0" fmla="*/ 0 w 213"/>
                <a:gd name="T1" fmla="*/ 0 h 17"/>
                <a:gd name="T2" fmla="*/ 0 w 213"/>
                <a:gd name="T3" fmla="*/ 3 h 17"/>
                <a:gd name="T4" fmla="*/ 213 w 213"/>
                <a:gd name="T5" fmla="*/ 17 h 17"/>
                <a:gd name="T6" fmla="*/ 213 w 213"/>
                <a:gd name="T7" fmla="*/ 14 h 17"/>
                <a:gd name="T8" fmla="*/ 0 w 21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">
                  <a:moveTo>
                    <a:pt x="0" y="0"/>
                  </a:moveTo>
                  <a:lnTo>
                    <a:pt x="0" y="3"/>
                  </a:lnTo>
                  <a:lnTo>
                    <a:pt x="213" y="17"/>
                  </a:lnTo>
                  <a:lnTo>
                    <a:pt x="213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8" name="Freeform 131">
              <a:extLst>
                <a:ext uri="{FF2B5EF4-FFF2-40B4-BE49-F238E27FC236}">
                  <a16:creationId xmlns:a16="http://schemas.microsoft.com/office/drawing/2014/main" id="{5367561D-9052-EFA0-F085-DCB58B9F5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75"/>
              <a:ext cx="213" cy="48"/>
            </a:xfrm>
            <a:custGeom>
              <a:avLst/>
              <a:gdLst>
                <a:gd name="T0" fmla="*/ 213 w 213"/>
                <a:gd name="T1" fmla="*/ 48 h 48"/>
                <a:gd name="T2" fmla="*/ 0 w 213"/>
                <a:gd name="T3" fmla="*/ 3 h 48"/>
                <a:gd name="T4" fmla="*/ 0 w 213"/>
                <a:gd name="T5" fmla="*/ 0 h 48"/>
                <a:gd name="T6" fmla="*/ 213 w 213"/>
                <a:gd name="T7" fmla="*/ 45 h 48"/>
                <a:gd name="T8" fmla="*/ 213 w 213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8">
                  <a:moveTo>
                    <a:pt x="213" y="4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3" y="45"/>
                  </a:lnTo>
                  <a:lnTo>
                    <a:pt x="21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9" name="Freeform 132">
              <a:extLst>
                <a:ext uri="{FF2B5EF4-FFF2-40B4-BE49-F238E27FC236}">
                  <a16:creationId xmlns:a16="http://schemas.microsoft.com/office/drawing/2014/main" id="{E07495EB-2582-E87E-9BCF-8BBE4A592A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933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0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0" name="Freeform 133">
              <a:extLst>
                <a:ext uri="{FF2B5EF4-FFF2-40B4-BE49-F238E27FC236}">
                  <a16:creationId xmlns:a16="http://schemas.microsoft.com/office/drawing/2014/main" id="{316417D8-3EE6-F526-53BE-EB8DF9061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991"/>
              <a:ext cx="215" cy="106"/>
            </a:xfrm>
            <a:custGeom>
              <a:avLst/>
              <a:gdLst>
                <a:gd name="T0" fmla="*/ 214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4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4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1" name="Freeform 134">
              <a:extLst>
                <a:ext uri="{FF2B5EF4-FFF2-40B4-BE49-F238E27FC236}">
                  <a16:creationId xmlns:a16="http://schemas.microsoft.com/office/drawing/2014/main" id="{90083655-B514-FFF5-DDF4-AB2065E0B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1048"/>
              <a:ext cx="215" cy="135"/>
            </a:xfrm>
            <a:custGeom>
              <a:avLst/>
              <a:gdLst>
                <a:gd name="T0" fmla="*/ 2 w 215"/>
                <a:gd name="T1" fmla="*/ 0 h 135"/>
                <a:gd name="T2" fmla="*/ 0 w 215"/>
                <a:gd name="T3" fmla="*/ 3 h 135"/>
                <a:gd name="T4" fmla="*/ 213 w 215"/>
                <a:gd name="T5" fmla="*/ 135 h 135"/>
                <a:gd name="T6" fmla="*/ 215 w 215"/>
                <a:gd name="T7" fmla="*/ 133 h 135"/>
                <a:gd name="T8" fmla="*/ 2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" y="0"/>
                  </a:moveTo>
                  <a:lnTo>
                    <a:pt x="0" y="3"/>
                  </a:lnTo>
                  <a:lnTo>
                    <a:pt x="213" y="135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2" name="Freeform 135">
              <a:extLst>
                <a:ext uri="{FF2B5EF4-FFF2-40B4-BE49-F238E27FC236}">
                  <a16:creationId xmlns:a16="http://schemas.microsoft.com/office/drawing/2014/main" id="{6459DD19-C915-2D52-42BF-856C33E5B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" y="309"/>
              <a:ext cx="162" cy="964"/>
            </a:xfrm>
            <a:custGeom>
              <a:avLst/>
              <a:gdLst>
                <a:gd name="T0" fmla="*/ 162 w 162"/>
                <a:gd name="T1" fmla="*/ 964 h 964"/>
                <a:gd name="T2" fmla="*/ 160 w 162"/>
                <a:gd name="T3" fmla="*/ 962 h 964"/>
                <a:gd name="T4" fmla="*/ 0 w 162"/>
                <a:gd name="T5" fmla="*/ 799 h 964"/>
                <a:gd name="T6" fmla="*/ 0 w 162"/>
                <a:gd name="T7" fmla="*/ 165 h 964"/>
                <a:gd name="T8" fmla="*/ 1 w 162"/>
                <a:gd name="T9" fmla="*/ 164 h 964"/>
                <a:gd name="T10" fmla="*/ 162 w 162"/>
                <a:gd name="T11" fmla="*/ 0 h 964"/>
                <a:gd name="T12" fmla="*/ 162 w 162"/>
                <a:gd name="T13" fmla="*/ 964 h 964"/>
                <a:gd name="T14" fmla="*/ 3 w 162"/>
                <a:gd name="T15" fmla="*/ 797 h 964"/>
                <a:gd name="T16" fmla="*/ 160 w 162"/>
                <a:gd name="T17" fmla="*/ 956 h 964"/>
                <a:gd name="T18" fmla="*/ 160 w 162"/>
                <a:gd name="T19" fmla="*/ 6 h 964"/>
                <a:gd name="T20" fmla="*/ 3 w 162"/>
                <a:gd name="T21" fmla="*/ 166 h 964"/>
                <a:gd name="T22" fmla="*/ 3 w 162"/>
                <a:gd name="T23" fmla="*/ 79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964">
                  <a:moveTo>
                    <a:pt x="162" y="964"/>
                  </a:moveTo>
                  <a:lnTo>
                    <a:pt x="160" y="962"/>
                  </a:lnTo>
                  <a:lnTo>
                    <a:pt x="0" y="799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162" y="0"/>
                  </a:lnTo>
                  <a:lnTo>
                    <a:pt x="162" y="964"/>
                  </a:lnTo>
                  <a:close/>
                  <a:moveTo>
                    <a:pt x="3" y="797"/>
                  </a:moveTo>
                  <a:lnTo>
                    <a:pt x="160" y="956"/>
                  </a:lnTo>
                  <a:lnTo>
                    <a:pt x="160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3" name="Rectangle 136">
              <a:extLst>
                <a:ext uri="{FF2B5EF4-FFF2-40B4-BE49-F238E27FC236}">
                  <a16:creationId xmlns:a16="http://schemas.microsoft.com/office/drawing/2014/main" id="{92CD1BBC-8DA9-3D23-F8ED-6AC62A499D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68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4" name="Rectangle 137">
              <a:extLst>
                <a:ext uri="{FF2B5EF4-FFF2-40B4-BE49-F238E27FC236}">
                  <a16:creationId xmlns:a16="http://schemas.microsoft.com/office/drawing/2014/main" id="{A73513A7-8C2D-9827-120D-06A9C195E5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36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5" name="Rectangle 138">
              <a:extLst>
                <a:ext uri="{FF2B5EF4-FFF2-40B4-BE49-F238E27FC236}">
                  <a16:creationId xmlns:a16="http://schemas.microsoft.com/office/drawing/2014/main" id="{00EF7139-8143-22C5-D61F-DFF18B6872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10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6" name="Rectangle 139">
              <a:extLst>
                <a:ext uri="{FF2B5EF4-FFF2-40B4-BE49-F238E27FC236}">
                  <a16:creationId xmlns:a16="http://schemas.microsoft.com/office/drawing/2014/main" id="{384804AC-E43B-4193-5E30-B46F888057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5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7" name="Rectangle 140">
              <a:extLst>
                <a:ext uri="{FF2B5EF4-FFF2-40B4-BE49-F238E27FC236}">
                  <a16:creationId xmlns:a16="http://schemas.microsoft.com/office/drawing/2014/main" id="{F3798948-293E-4453-BF44-9781A95EB3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5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8" name="Freeform 141">
              <a:extLst>
                <a:ext uri="{FF2B5EF4-FFF2-40B4-BE49-F238E27FC236}">
                  <a16:creationId xmlns:a16="http://schemas.microsoft.com/office/drawing/2014/main" id="{D51DC207-BC7C-4614-BEB4-4E5F9A104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398"/>
              <a:ext cx="161" cy="135"/>
            </a:xfrm>
            <a:custGeom>
              <a:avLst/>
              <a:gdLst>
                <a:gd name="T0" fmla="*/ 3 w 161"/>
                <a:gd name="T1" fmla="*/ 135 h 135"/>
                <a:gd name="T2" fmla="*/ 0 w 161"/>
                <a:gd name="T3" fmla="*/ 133 h 135"/>
                <a:gd name="T4" fmla="*/ 160 w 161"/>
                <a:gd name="T5" fmla="*/ 0 h 135"/>
                <a:gd name="T6" fmla="*/ 161 w 161"/>
                <a:gd name="T7" fmla="*/ 2 h 135"/>
                <a:gd name="T8" fmla="*/ 3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3" y="135"/>
                  </a:moveTo>
                  <a:lnTo>
                    <a:pt x="0" y="133"/>
                  </a:lnTo>
                  <a:lnTo>
                    <a:pt x="160" y="0"/>
                  </a:lnTo>
                  <a:lnTo>
                    <a:pt x="161" y="2"/>
                  </a:lnTo>
                  <a:lnTo>
                    <a:pt x="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9" name="Freeform 142">
              <a:extLst>
                <a:ext uri="{FF2B5EF4-FFF2-40B4-BE49-F238E27FC236}">
                  <a16:creationId xmlns:a16="http://schemas.microsoft.com/office/drawing/2014/main" id="{7EE9B7FE-941F-A1EE-973C-69311B117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485"/>
              <a:ext cx="160" cy="106"/>
            </a:xfrm>
            <a:custGeom>
              <a:avLst/>
              <a:gdLst>
                <a:gd name="T0" fmla="*/ 158 w 160"/>
                <a:gd name="T1" fmla="*/ 0 h 106"/>
                <a:gd name="T2" fmla="*/ 0 w 160"/>
                <a:gd name="T3" fmla="*/ 103 h 106"/>
                <a:gd name="T4" fmla="*/ 1 w 160"/>
                <a:gd name="T5" fmla="*/ 106 h 106"/>
                <a:gd name="T6" fmla="*/ 160 w 160"/>
                <a:gd name="T7" fmla="*/ 2 h 106"/>
                <a:gd name="T8" fmla="*/ 158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58" y="0"/>
                  </a:moveTo>
                  <a:lnTo>
                    <a:pt x="0" y="103"/>
                  </a:lnTo>
                  <a:lnTo>
                    <a:pt x="1" y="106"/>
                  </a:lnTo>
                  <a:lnTo>
                    <a:pt x="160" y="2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0" name="Freeform 143">
              <a:extLst>
                <a:ext uri="{FF2B5EF4-FFF2-40B4-BE49-F238E27FC236}">
                  <a16:creationId xmlns:a16="http://schemas.microsoft.com/office/drawing/2014/main" id="{4978953D-DB48-04AE-95DD-2736371893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572"/>
              <a:ext cx="160" cy="77"/>
            </a:xfrm>
            <a:custGeom>
              <a:avLst/>
              <a:gdLst>
                <a:gd name="T0" fmla="*/ 1 w 160"/>
                <a:gd name="T1" fmla="*/ 77 h 77"/>
                <a:gd name="T2" fmla="*/ 0 w 160"/>
                <a:gd name="T3" fmla="*/ 74 h 77"/>
                <a:gd name="T4" fmla="*/ 159 w 160"/>
                <a:gd name="T5" fmla="*/ 0 h 77"/>
                <a:gd name="T6" fmla="*/ 160 w 160"/>
                <a:gd name="T7" fmla="*/ 3 h 77"/>
                <a:gd name="T8" fmla="*/ 1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" y="77"/>
                  </a:moveTo>
                  <a:lnTo>
                    <a:pt x="0" y="74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1" name="Freeform 144">
              <a:extLst>
                <a:ext uri="{FF2B5EF4-FFF2-40B4-BE49-F238E27FC236}">
                  <a16:creationId xmlns:a16="http://schemas.microsoft.com/office/drawing/2014/main" id="{EDAAAE9E-2394-A1E6-072F-AF52932879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659"/>
              <a:ext cx="160" cy="47"/>
            </a:xfrm>
            <a:custGeom>
              <a:avLst/>
              <a:gdLst>
                <a:gd name="T0" fmla="*/ 1 w 160"/>
                <a:gd name="T1" fmla="*/ 47 h 47"/>
                <a:gd name="T2" fmla="*/ 0 w 160"/>
                <a:gd name="T3" fmla="*/ 45 h 47"/>
                <a:gd name="T4" fmla="*/ 159 w 160"/>
                <a:gd name="T5" fmla="*/ 0 h 47"/>
                <a:gd name="T6" fmla="*/ 160 w 160"/>
                <a:gd name="T7" fmla="*/ 3 h 47"/>
                <a:gd name="T8" fmla="*/ 1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" y="47"/>
                  </a:moveTo>
                  <a:lnTo>
                    <a:pt x="0" y="45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2" name="Freeform 145">
              <a:extLst>
                <a:ext uri="{FF2B5EF4-FFF2-40B4-BE49-F238E27FC236}">
                  <a16:creationId xmlns:a16="http://schemas.microsoft.com/office/drawing/2014/main" id="{A66240C6-1922-A38E-909A-5F489F7D0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746"/>
              <a:ext cx="159" cy="18"/>
            </a:xfrm>
            <a:custGeom>
              <a:avLst/>
              <a:gdLst>
                <a:gd name="T0" fmla="*/ 159 w 159"/>
                <a:gd name="T1" fmla="*/ 0 h 18"/>
                <a:gd name="T2" fmla="*/ 0 w 159"/>
                <a:gd name="T3" fmla="*/ 15 h 18"/>
                <a:gd name="T4" fmla="*/ 1 w 159"/>
                <a:gd name="T5" fmla="*/ 18 h 18"/>
                <a:gd name="T6" fmla="*/ 159 w 159"/>
                <a:gd name="T7" fmla="*/ 3 h 18"/>
                <a:gd name="T8" fmla="*/ 159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9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159" y="3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3" name="Freeform 146">
              <a:extLst>
                <a:ext uri="{FF2B5EF4-FFF2-40B4-BE49-F238E27FC236}">
                  <a16:creationId xmlns:a16="http://schemas.microsoft.com/office/drawing/2014/main" id="{445DEF1C-5D84-0350-71F1-B82528DF4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8" y="818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8 w 159"/>
                <a:gd name="T5" fmla="*/ 18 h 18"/>
                <a:gd name="T6" fmla="*/ 159 w 159"/>
                <a:gd name="T7" fmla="*/ 15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8" y="18"/>
                  </a:lnTo>
                  <a:lnTo>
                    <a:pt x="159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4" name="Freeform 147">
              <a:extLst>
                <a:ext uri="{FF2B5EF4-FFF2-40B4-BE49-F238E27FC236}">
                  <a16:creationId xmlns:a16="http://schemas.microsoft.com/office/drawing/2014/main" id="{7D0DE9C5-F889-96BC-5C8D-A24B6E02CE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875"/>
              <a:ext cx="160" cy="48"/>
            </a:xfrm>
            <a:custGeom>
              <a:avLst/>
              <a:gdLst>
                <a:gd name="T0" fmla="*/ 159 w 160"/>
                <a:gd name="T1" fmla="*/ 48 h 48"/>
                <a:gd name="T2" fmla="*/ 0 w 160"/>
                <a:gd name="T3" fmla="*/ 3 h 48"/>
                <a:gd name="T4" fmla="*/ 1 w 160"/>
                <a:gd name="T5" fmla="*/ 0 h 48"/>
                <a:gd name="T6" fmla="*/ 160 w 160"/>
                <a:gd name="T7" fmla="*/ 45 h 48"/>
                <a:gd name="T8" fmla="*/ 159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59" y="4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59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5" name="Freeform 148">
              <a:extLst>
                <a:ext uri="{FF2B5EF4-FFF2-40B4-BE49-F238E27FC236}">
                  <a16:creationId xmlns:a16="http://schemas.microsoft.com/office/drawing/2014/main" id="{01073BFB-A163-F3C2-EC2F-7C5D4D680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33"/>
              <a:ext cx="160" cy="77"/>
            </a:xfrm>
            <a:custGeom>
              <a:avLst/>
              <a:gdLst>
                <a:gd name="T0" fmla="*/ 159 w 160"/>
                <a:gd name="T1" fmla="*/ 77 h 77"/>
                <a:gd name="T2" fmla="*/ 0 w 160"/>
                <a:gd name="T3" fmla="*/ 3 h 77"/>
                <a:gd name="T4" fmla="*/ 1 w 160"/>
                <a:gd name="T5" fmla="*/ 0 h 77"/>
                <a:gd name="T6" fmla="*/ 160 w 160"/>
                <a:gd name="T7" fmla="*/ 74 h 77"/>
                <a:gd name="T8" fmla="*/ 159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59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74"/>
                  </a:lnTo>
                  <a:lnTo>
                    <a:pt x="159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6" name="Freeform 149">
              <a:extLst>
                <a:ext uri="{FF2B5EF4-FFF2-40B4-BE49-F238E27FC236}">
                  <a16:creationId xmlns:a16="http://schemas.microsoft.com/office/drawing/2014/main" id="{8A1F2B79-C5EC-8689-8DB2-D725C67D3E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91"/>
              <a:ext cx="160" cy="106"/>
            </a:xfrm>
            <a:custGeom>
              <a:avLst/>
              <a:gdLst>
                <a:gd name="T0" fmla="*/ 1 w 160"/>
                <a:gd name="T1" fmla="*/ 0 h 106"/>
                <a:gd name="T2" fmla="*/ 0 w 160"/>
                <a:gd name="T3" fmla="*/ 3 h 106"/>
                <a:gd name="T4" fmla="*/ 158 w 160"/>
                <a:gd name="T5" fmla="*/ 106 h 106"/>
                <a:gd name="T6" fmla="*/ 160 w 160"/>
                <a:gd name="T7" fmla="*/ 103 h 106"/>
                <a:gd name="T8" fmla="*/ 1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" y="0"/>
                  </a:moveTo>
                  <a:lnTo>
                    <a:pt x="0" y="3"/>
                  </a:lnTo>
                  <a:lnTo>
                    <a:pt x="158" y="106"/>
                  </a:lnTo>
                  <a:lnTo>
                    <a:pt x="160" y="10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7" name="Freeform 150">
              <a:extLst>
                <a:ext uri="{FF2B5EF4-FFF2-40B4-BE49-F238E27FC236}">
                  <a16:creationId xmlns:a16="http://schemas.microsoft.com/office/drawing/2014/main" id="{F53E4D18-905F-D7DB-2B90-EE83AFA68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1049"/>
              <a:ext cx="161" cy="135"/>
            </a:xfrm>
            <a:custGeom>
              <a:avLst/>
              <a:gdLst>
                <a:gd name="T0" fmla="*/ 160 w 161"/>
                <a:gd name="T1" fmla="*/ 135 h 135"/>
                <a:gd name="T2" fmla="*/ 0 w 161"/>
                <a:gd name="T3" fmla="*/ 2 h 135"/>
                <a:gd name="T4" fmla="*/ 3 w 161"/>
                <a:gd name="T5" fmla="*/ 0 h 135"/>
                <a:gd name="T6" fmla="*/ 161 w 161"/>
                <a:gd name="T7" fmla="*/ 133 h 135"/>
                <a:gd name="T8" fmla="*/ 160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60" y="135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61" y="133"/>
                  </a:lnTo>
                  <a:lnTo>
                    <a:pt x="16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8" name="Freeform 151">
              <a:extLst>
                <a:ext uri="{FF2B5EF4-FFF2-40B4-BE49-F238E27FC236}">
                  <a16:creationId xmlns:a16="http://schemas.microsoft.com/office/drawing/2014/main" id="{58C1071C-1712-5DF8-B239-7116D3094F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69" y="306"/>
              <a:ext cx="100" cy="969"/>
            </a:xfrm>
            <a:custGeom>
              <a:avLst/>
              <a:gdLst>
                <a:gd name="T0" fmla="*/ 100 w 100"/>
                <a:gd name="T1" fmla="*/ 969 h 969"/>
                <a:gd name="T2" fmla="*/ 0 w 100"/>
                <a:gd name="T3" fmla="*/ 802 h 969"/>
                <a:gd name="T4" fmla="*/ 0 w 100"/>
                <a:gd name="T5" fmla="*/ 168 h 969"/>
                <a:gd name="T6" fmla="*/ 100 w 100"/>
                <a:gd name="T7" fmla="*/ 0 h 969"/>
                <a:gd name="T8" fmla="*/ 100 w 100"/>
                <a:gd name="T9" fmla="*/ 969 h 969"/>
                <a:gd name="T10" fmla="*/ 3 w 100"/>
                <a:gd name="T11" fmla="*/ 800 h 969"/>
                <a:gd name="T12" fmla="*/ 98 w 100"/>
                <a:gd name="T13" fmla="*/ 958 h 969"/>
                <a:gd name="T14" fmla="*/ 98 w 100"/>
                <a:gd name="T15" fmla="*/ 12 h 969"/>
                <a:gd name="T16" fmla="*/ 3 w 100"/>
                <a:gd name="T17" fmla="*/ 170 h 969"/>
                <a:gd name="T18" fmla="*/ 3 w 100"/>
                <a:gd name="T19" fmla="*/ 80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100" y="969"/>
                  </a:moveTo>
                  <a:lnTo>
                    <a:pt x="0" y="802"/>
                  </a:lnTo>
                  <a:lnTo>
                    <a:pt x="0" y="168"/>
                  </a:lnTo>
                  <a:lnTo>
                    <a:pt x="100" y="0"/>
                  </a:lnTo>
                  <a:lnTo>
                    <a:pt x="100" y="969"/>
                  </a:lnTo>
                  <a:close/>
                  <a:moveTo>
                    <a:pt x="3" y="800"/>
                  </a:moveTo>
                  <a:lnTo>
                    <a:pt x="98" y="958"/>
                  </a:lnTo>
                  <a:lnTo>
                    <a:pt x="98" y="12"/>
                  </a:lnTo>
                  <a:lnTo>
                    <a:pt x="3" y="170"/>
                  </a:lnTo>
                  <a:lnTo>
                    <a:pt x="3" y="8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9" name="Rectangle 152">
              <a:extLst>
                <a:ext uri="{FF2B5EF4-FFF2-40B4-BE49-F238E27FC236}">
                  <a16:creationId xmlns:a16="http://schemas.microsoft.com/office/drawing/2014/main" id="{4A4D6499-2A96-021B-F5CD-E17006BE33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43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0" name="Rectangle 153">
              <a:extLst>
                <a:ext uri="{FF2B5EF4-FFF2-40B4-BE49-F238E27FC236}">
                  <a16:creationId xmlns:a16="http://schemas.microsoft.com/office/drawing/2014/main" id="{244EAEAA-3E6D-4857-129D-D117DD2B38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25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1" name="Rectangle 154">
              <a:extLst>
                <a:ext uri="{FF2B5EF4-FFF2-40B4-BE49-F238E27FC236}">
                  <a16:creationId xmlns:a16="http://schemas.microsoft.com/office/drawing/2014/main" id="{BC5384B0-9CE3-852D-2C00-B0E21CB982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0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2" name="Rectangle 155">
              <a:extLst>
                <a:ext uri="{FF2B5EF4-FFF2-40B4-BE49-F238E27FC236}">
                  <a16:creationId xmlns:a16="http://schemas.microsoft.com/office/drawing/2014/main" id="{E2C182D8-11CF-2A10-0C26-C8B714C8B8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3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3" name="Rectangle 156">
              <a:extLst>
                <a:ext uri="{FF2B5EF4-FFF2-40B4-BE49-F238E27FC236}">
                  <a16:creationId xmlns:a16="http://schemas.microsoft.com/office/drawing/2014/main" id="{37BCB52F-E90A-F26A-ED4C-B3C4FA2296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81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4" name="Freeform 157">
              <a:extLst>
                <a:ext uri="{FF2B5EF4-FFF2-40B4-BE49-F238E27FC236}">
                  <a16:creationId xmlns:a16="http://schemas.microsoft.com/office/drawing/2014/main" id="{36839EBF-2F0C-591E-73C2-B9D63E0BE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39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3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3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5" name="Freeform 158">
              <a:extLst>
                <a:ext uri="{FF2B5EF4-FFF2-40B4-BE49-F238E27FC236}">
                  <a16:creationId xmlns:a16="http://schemas.microsoft.com/office/drawing/2014/main" id="{3AB8E49C-063F-5640-FB8E-3ACAA4070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484"/>
              <a:ext cx="100" cy="106"/>
            </a:xfrm>
            <a:custGeom>
              <a:avLst/>
              <a:gdLst>
                <a:gd name="T0" fmla="*/ 98 w 100"/>
                <a:gd name="T1" fmla="*/ 0 h 106"/>
                <a:gd name="T2" fmla="*/ 0 w 100"/>
                <a:gd name="T3" fmla="*/ 104 h 106"/>
                <a:gd name="T4" fmla="*/ 2 w 100"/>
                <a:gd name="T5" fmla="*/ 106 h 106"/>
                <a:gd name="T6" fmla="*/ 100 w 100"/>
                <a:gd name="T7" fmla="*/ 2 h 106"/>
                <a:gd name="T8" fmla="*/ 98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98" y="0"/>
                  </a:moveTo>
                  <a:lnTo>
                    <a:pt x="0" y="104"/>
                  </a:lnTo>
                  <a:lnTo>
                    <a:pt x="2" y="10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6" name="Freeform 159">
              <a:extLst>
                <a:ext uri="{FF2B5EF4-FFF2-40B4-BE49-F238E27FC236}">
                  <a16:creationId xmlns:a16="http://schemas.microsoft.com/office/drawing/2014/main" id="{9D94C2D8-45D5-F859-BF4D-840BDCB5C0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572"/>
              <a:ext cx="100" cy="76"/>
            </a:xfrm>
            <a:custGeom>
              <a:avLst/>
              <a:gdLst>
                <a:gd name="T0" fmla="*/ 98 w 100"/>
                <a:gd name="T1" fmla="*/ 0 h 76"/>
                <a:gd name="T2" fmla="*/ 0 w 100"/>
                <a:gd name="T3" fmla="*/ 74 h 76"/>
                <a:gd name="T4" fmla="*/ 2 w 100"/>
                <a:gd name="T5" fmla="*/ 76 h 76"/>
                <a:gd name="T6" fmla="*/ 100 w 100"/>
                <a:gd name="T7" fmla="*/ 2 h 76"/>
                <a:gd name="T8" fmla="*/ 98 w 10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6">
                  <a:moveTo>
                    <a:pt x="98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7" name="Freeform 160">
              <a:extLst>
                <a:ext uri="{FF2B5EF4-FFF2-40B4-BE49-F238E27FC236}">
                  <a16:creationId xmlns:a16="http://schemas.microsoft.com/office/drawing/2014/main" id="{961ABF84-86BA-F57A-6CCB-0612BC8BE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659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8" name="Freeform 161">
              <a:extLst>
                <a:ext uri="{FF2B5EF4-FFF2-40B4-BE49-F238E27FC236}">
                  <a16:creationId xmlns:a16="http://schemas.microsoft.com/office/drawing/2014/main" id="{9893EBA1-41E2-1896-69FA-99435D656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746"/>
              <a:ext cx="98" cy="18"/>
            </a:xfrm>
            <a:custGeom>
              <a:avLst/>
              <a:gdLst>
                <a:gd name="T0" fmla="*/ 0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0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0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9" name="Freeform 162">
              <a:extLst>
                <a:ext uri="{FF2B5EF4-FFF2-40B4-BE49-F238E27FC236}">
                  <a16:creationId xmlns:a16="http://schemas.microsoft.com/office/drawing/2014/main" id="{A9688CCB-09D0-952F-3DE0-B92E24EB5E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818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0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0" name="Freeform 163">
              <a:extLst>
                <a:ext uri="{FF2B5EF4-FFF2-40B4-BE49-F238E27FC236}">
                  <a16:creationId xmlns:a16="http://schemas.microsoft.com/office/drawing/2014/main" id="{A2C698E1-4E53-A375-C0AC-860FD0CC3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876"/>
              <a:ext cx="99" cy="47"/>
            </a:xfrm>
            <a:custGeom>
              <a:avLst/>
              <a:gdLst>
                <a:gd name="T0" fmla="*/ 2 w 99"/>
                <a:gd name="T1" fmla="*/ 0 h 47"/>
                <a:gd name="T2" fmla="*/ 0 w 99"/>
                <a:gd name="T3" fmla="*/ 3 h 47"/>
                <a:gd name="T4" fmla="*/ 99 w 99"/>
                <a:gd name="T5" fmla="*/ 47 h 47"/>
                <a:gd name="T6" fmla="*/ 99 w 99"/>
                <a:gd name="T7" fmla="*/ 44 h 47"/>
                <a:gd name="T8" fmla="*/ 2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2" y="0"/>
                  </a:moveTo>
                  <a:lnTo>
                    <a:pt x="0" y="3"/>
                  </a:lnTo>
                  <a:lnTo>
                    <a:pt x="99" y="47"/>
                  </a:lnTo>
                  <a:lnTo>
                    <a:pt x="99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1" name="Freeform 164">
              <a:extLst>
                <a:ext uri="{FF2B5EF4-FFF2-40B4-BE49-F238E27FC236}">
                  <a16:creationId xmlns:a16="http://schemas.microsoft.com/office/drawing/2014/main" id="{8D109485-0F49-BD22-8F59-5FAFC74A0E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33"/>
              <a:ext cx="99" cy="77"/>
            </a:xfrm>
            <a:custGeom>
              <a:avLst/>
              <a:gdLst>
                <a:gd name="T0" fmla="*/ 2 w 99"/>
                <a:gd name="T1" fmla="*/ 0 h 77"/>
                <a:gd name="T2" fmla="*/ 0 w 99"/>
                <a:gd name="T3" fmla="*/ 3 h 77"/>
                <a:gd name="T4" fmla="*/ 98 w 99"/>
                <a:gd name="T5" fmla="*/ 77 h 77"/>
                <a:gd name="T6" fmla="*/ 99 w 99"/>
                <a:gd name="T7" fmla="*/ 75 h 77"/>
                <a:gd name="T8" fmla="*/ 2 w 99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7">
                  <a:moveTo>
                    <a:pt x="2" y="0"/>
                  </a:moveTo>
                  <a:lnTo>
                    <a:pt x="0" y="3"/>
                  </a:lnTo>
                  <a:lnTo>
                    <a:pt x="98" y="77"/>
                  </a:lnTo>
                  <a:lnTo>
                    <a:pt x="99" y="7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2" name="Freeform 165">
              <a:extLst>
                <a:ext uri="{FF2B5EF4-FFF2-40B4-BE49-F238E27FC236}">
                  <a16:creationId xmlns:a16="http://schemas.microsoft.com/office/drawing/2014/main" id="{4E25FAFD-293C-EB21-9A68-84173FD15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91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3" name="Freeform 166">
              <a:extLst>
                <a:ext uri="{FF2B5EF4-FFF2-40B4-BE49-F238E27FC236}">
                  <a16:creationId xmlns:a16="http://schemas.microsoft.com/office/drawing/2014/main" id="{9C4D59C2-F6DB-714E-F153-22146F08F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1049"/>
              <a:ext cx="100" cy="135"/>
            </a:xfrm>
            <a:custGeom>
              <a:avLst/>
              <a:gdLst>
                <a:gd name="T0" fmla="*/ 2 w 100"/>
                <a:gd name="T1" fmla="*/ 0 h 135"/>
                <a:gd name="T2" fmla="*/ 0 w 100"/>
                <a:gd name="T3" fmla="*/ 2 h 135"/>
                <a:gd name="T4" fmla="*/ 98 w 100"/>
                <a:gd name="T5" fmla="*/ 135 h 135"/>
                <a:gd name="T6" fmla="*/ 100 w 100"/>
                <a:gd name="T7" fmla="*/ 133 h 135"/>
                <a:gd name="T8" fmla="*/ 2 w 100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5">
                  <a:moveTo>
                    <a:pt x="2" y="0"/>
                  </a:moveTo>
                  <a:lnTo>
                    <a:pt x="0" y="2"/>
                  </a:lnTo>
                  <a:lnTo>
                    <a:pt x="98" y="135"/>
                  </a:lnTo>
                  <a:lnTo>
                    <a:pt x="100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4" name="Freeform 167">
              <a:extLst>
                <a:ext uri="{FF2B5EF4-FFF2-40B4-BE49-F238E27FC236}">
                  <a16:creationId xmlns:a16="http://schemas.microsoft.com/office/drawing/2014/main" id="{1905535D-9FFF-65AC-08A3-C971EB6119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8" y="302"/>
              <a:ext cx="49" cy="978"/>
            </a:xfrm>
            <a:custGeom>
              <a:avLst/>
              <a:gdLst>
                <a:gd name="T0" fmla="*/ 49 w 49"/>
                <a:gd name="T1" fmla="*/ 978 h 978"/>
                <a:gd name="T2" fmla="*/ 0 w 49"/>
                <a:gd name="T3" fmla="*/ 805 h 978"/>
                <a:gd name="T4" fmla="*/ 0 w 49"/>
                <a:gd name="T5" fmla="*/ 172 h 978"/>
                <a:gd name="T6" fmla="*/ 49 w 49"/>
                <a:gd name="T7" fmla="*/ 0 h 978"/>
                <a:gd name="T8" fmla="*/ 49 w 49"/>
                <a:gd name="T9" fmla="*/ 978 h 978"/>
                <a:gd name="T10" fmla="*/ 4 w 49"/>
                <a:gd name="T11" fmla="*/ 805 h 978"/>
                <a:gd name="T12" fmla="*/ 46 w 49"/>
                <a:gd name="T13" fmla="*/ 957 h 978"/>
                <a:gd name="T14" fmla="*/ 46 w 49"/>
                <a:gd name="T15" fmla="*/ 21 h 978"/>
                <a:gd name="T16" fmla="*/ 4 w 49"/>
                <a:gd name="T17" fmla="*/ 173 h 978"/>
                <a:gd name="T18" fmla="*/ 4 w 49"/>
                <a:gd name="T19" fmla="*/ 80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49" y="978"/>
                  </a:moveTo>
                  <a:lnTo>
                    <a:pt x="0" y="805"/>
                  </a:lnTo>
                  <a:lnTo>
                    <a:pt x="0" y="172"/>
                  </a:lnTo>
                  <a:lnTo>
                    <a:pt x="49" y="0"/>
                  </a:lnTo>
                  <a:lnTo>
                    <a:pt x="49" y="978"/>
                  </a:lnTo>
                  <a:close/>
                  <a:moveTo>
                    <a:pt x="4" y="805"/>
                  </a:moveTo>
                  <a:lnTo>
                    <a:pt x="46" y="957"/>
                  </a:lnTo>
                  <a:lnTo>
                    <a:pt x="46" y="21"/>
                  </a:lnTo>
                  <a:lnTo>
                    <a:pt x="4" y="173"/>
                  </a:lnTo>
                  <a:lnTo>
                    <a:pt x="4" y="8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5" name="Rectangle 168">
              <a:extLst>
                <a:ext uri="{FF2B5EF4-FFF2-40B4-BE49-F238E27FC236}">
                  <a16:creationId xmlns:a16="http://schemas.microsoft.com/office/drawing/2014/main" id="{93901F60-C113-6957-8A41-0B0D919149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84" y="350"/>
              <a:ext cx="2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6" name="Rectangle 169">
              <a:extLst>
                <a:ext uri="{FF2B5EF4-FFF2-40B4-BE49-F238E27FC236}">
                  <a16:creationId xmlns:a16="http://schemas.microsoft.com/office/drawing/2014/main" id="{A42AC46A-0800-ABA5-97F6-A712F54B1B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74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7" name="Rectangle 170">
              <a:extLst>
                <a:ext uri="{FF2B5EF4-FFF2-40B4-BE49-F238E27FC236}">
                  <a16:creationId xmlns:a16="http://schemas.microsoft.com/office/drawing/2014/main" id="{0BC7463F-985F-6A79-7FB2-0ECB2157C0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8" name="Rectangle 171">
              <a:extLst>
                <a:ext uri="{FF2B5EF4-FFF2-40B4-BE49-F238E27FC236}">
                  <a16:creationId xmlns:a16="http://schemas.microsoft.com/office/drawing/2014/main" id="{F6A131D6-5EA8-1353-FA13-E57C6A5D6D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9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9" name="Rectangle 172">
              <a:extLst>
                <a:ext uri="{FF2B5EF4-FFF2-40B4-BE49-F238E27FC236}">
                  <a16:creationId xmlns:a16="http://schemas.microsoft.com/office/drawing/2014/main" id="{A5263485-89A7-C01E-F26B-3EDC48F42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4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0" name="Freeform 173">
              <a:extLst>
                <a:ext uri="{FF2B5EF4-FFF2-40B4-BE49-F238E27FC236}">
                  <a16:creationId xmlns:a16="http://schemas.microsoft.com/office/drawing/2014/main" id="{B7D78E13-89DA-7D6D-B5C3-91726BDE14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399"/>
              <a:ext cx="48" cy="134"/>
            </a:xfrm>
            <a:custGeom>
              <a:avLst/>
              <a:gdLst>
                <a:gd name="T0" fmla="*/ 3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3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3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3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1" name="Freeform 174">
              <a:extLst>
                <a:ext uri="{FF2B5EF4-FFF2-40B4-BE49-F238E27FC236}">
                  <a16:creationId xmlns:a16="http://schemas.microsoft.com/office/drawing/2014/main" id="{F89CED96-0640-7B0E-176D-CFF0CB2B8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485"/>
              <a:ext cx="49" cy="105"/>
            </a:xfrm>
            <a:custGeom>
              <a:avLst/>
              <a:gdLst>
                <a:gd name="T0" fmla="*/ 46 w 49"/>
                <a:gd name="T1" fmla="*/ 0 h 105"/>
                <a:gd name="T2" fmla="*/ 0 w 49"/>
                <a:gd name="T3" fmla="*/ 104 h 105"/>
                <a:gd name="T4" fmla="*/ 3 w 49"/>
                <a:gd name="T5" fmla="*/ 105 h 105"/>
                <a:gd name="T6" fmla="*/ 49 w 49"/>
                <a:gd name="T7" fmla="*/ 1 h 105"/>
                <a:gd name="T8" fmla="*/ 46 w 49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5">
                  <a:moveTo>
                    <a:pt x="46" y="0"/>
                  </a:moveTo>
                  <a:lnTo>
                    <a:pt x="0" y="104"/>
                  </a:lnTo>
                  <a:lnTo>
                    <a:pt x="3" y="105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2" name="Freeform 175">
              <a:extLst>
                <a:ext uri="{FF2B5EF4-FFF2-40B4-BE49-F238E27FC236}">
                  <a16:creationId xmlns:a16="http://schemas.microsoft.com/office/drawing/2014/main" id="{0BA68722-C648-77F2-4577-210073DB3E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572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1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3" name="Freeform 176">
              <a:extLst>
                <a:ext uri="{FF2B5EF4-FFF2-40B4-BE49-F238E27FC236}">
                  <a16:creationId xmlns:a16="http://schemas.microsoft.com/office/drawing/2014/main" id="{C1C17079-6AEF-DB52-5CA9-4CE7176445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660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4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4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4" name="Freeform 177">
              <a:extLst>
                <a:ext uri="{FF2B5EF4-FFF2-40B4-BE49-F238E27FC236}">
                  <a16:creationId xmlns:a16="http://schemas.microsoft.com/office/drawing/2014/main" id="{6095A5D2-D99F-E59C-E9D2-A2FEA57A2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746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2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5" name="Freeform 178">
              <a:extLst>
                <a:ext uri="{FF2B5EF4-FFF2-40B4-BE49-F238E27FC236}">
                  <a16:creationId xmlns:a16="http://schemas.microsoft.com/office/drawing/2014/main" id="{6760062A-A79A-F05A-68D5-4AC9C6862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818"/>
              <a:ext cx="46" cy="18"/>
            </a:xfrm>
            <a:custGeom>
              <a:avLst/>
              <a:gdLst>
                <a:gd name="T0" fmla="*/ 0 w 46"/>
                <a:gd name="T1" fmla="*/ 0 h 18"/>
                <a:gd name="T2" fmla="*/ 0 w 46"/>
                <a:gd name="T3" fmla="*/ 3 h 18"/>
                <a:gd name="T4" fmla="*/ 45 w 46"/>
                <a:gd name="T5" fmla="*/ 18 h 18"/>
                <a:gd name="T6" fmla="*/ 46 w 46"/>
                <a:gd name="T7" fmla="*/ 15 h 18"/>
                <a:gd name="T8" fmla="*/ 0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0" y="0"/>
                  </a:moveTo>
                  <a:lnTo>
                    <a:pt x="0" y="3"/>
                  </a:lnTo>
                  <a:lnTo>
                    <a:pt x="45" y="18"/>
                  </a:lnTo>
                  <a:lnTo>
                    <a:pt x="46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6" name="Freeform 179">
              <a:extLst>
                <a:ext uri="{FF2B5EF4-FFF2-40B4-BE49-F238E27FC236}">
                  <a16:creationId xmlns:a16="http://schemas.microsoft.com/office/drawing/2014/main" id="{7A1DC0AE-9B2E-DF32-86EE-6E1149C88C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876"/>
              <a:ext cx="47" cy="46"/>
            </a:xfrm>
            <a:custGeom>
              <a:avLst/>
              <a:gdLst>
                <a:gd name="T0" fmla="*/ 2 w 47"/>
                <a:gd name="T1" fmla="*/ 0 h 46"/>
                <a:gd name="T2" fmla="*/ 0 w 47"/>
                <a:gd name="T3" fmla="*/ 2 h 46"/>
                <a:gd name="T4" fmla="*/ 45 w 47"/>
                <a:gd name="T5" fmla="*/ 46 h 46"/>
                <a:gd name="T6" fmla="*/ 47 w 47"/>
                <a:gd name="T7" fmla="*/ 44 h 46"/>
                <a:gd name="T8" fmla="*/ 2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" y="0"/>
                  </a:moveTo>
                  <a:lnTo>
                    <a:pt x="0" y="2"/>
                  </a:lnTo>
                  <a:lnTo>
                    <a:pt x="45" y="46"/>
                  </a:lnTo>
                  <a:lnTo>
                    <a:pt x="47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7" name="Freeform 180">
              <a:extLst>
                <a:ext uri="{FF2B5EF4-FFF2-40B4-BE49-F238E27FC236}">
                  <a16:creationId xmlns:a16="http://schemas.microsoft.com/office/drawing/2014/main" id="{4F8BE3ED-075F-B287-5D74-0D05A3BCD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34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8" name="Freeform 181">
              <a:extLst>
                <a:ext uri="{FF2B5EF4-FFF2-40B4-BE49-F238E27FC236}">
                  <a16:creationId xmlns:a16="http://schemas.microsoft.com/office/drawing/2014/main" id="{6DD148B8-F510-339E-3E41-6BA73910C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91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2 h 105"/>
                <a:gd name="T4" fmla="*/ 45 w 48"/>
                <a:gd name="T5" fmla="*/ 105 h 105"/>
                <a:gd name="T6" fmla="*/ 48 w 48"/>
                <a:gd name="T7" fmla="*/ 104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2"/>
                  </a:lnTo>
                  <a:lnTo>
                    <a:pt x="45" y="105"/>
                  </a:lnTo>
                  <a:lnTo>
                    <a:pt x="48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9" name="Freeform 182">
              <a:extLst>
                <a:ext uri="{FF2B5EF4-FFF2-40B4-BE49-F238E27FC236}">
                  <a16:creationId xmlns:a16="http://schemas.microsoft.com/office/drawing/2014/main" id="{EECD3457-1FA6-E231-8D92-EFFDF84FD5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104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3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2903873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pic>
        <p:nvPicPr>
          <p:cNvPr id="438" name="Рисунок 437">
            <a:extLst>
              <a:ext uri="{FF2B5EF4-FFF2-40B4-BE49-F238E27FC236}">
                <a16:creationId xmlns:a16="http://schemas.microsoft.com/office/drawing/2014/main" id="{BBC231F4-EBBF-2AC2-7A23-E7CD3E25D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338" y="1372083"/>
            <a:ext cx="9324000" cy="54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1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FC1D9-2DA5-F3DE-A38D-49A5AF2B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3410" y="-1001489"/>
            <a:ext cx="11809135" cy="118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86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E1998DF-66C9-EB86-87B7-FD674822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3589" y="1317694"/>
            <a:ext cx="9263808" cy="820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38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3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225E-17FC-423F-BDA0-5ECFBBEB5C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9285" y="4923515"/>
            <a:ext cx="10039118" cy="386897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</a:t>
            </a:r>
            <a:br>
              <a:rPr lang="en-US" dirty="0"/>
            </a:br>
            <a:r>
              <a:rPr lang="ru-RU" dirty="0"/>
              <a:t>вашего слайда</a:t>
            </a:r>
          </a:p>
        </p:txBody>
      </p:sp>
      <p:sp>
        <p:nvSpPr>
          <p:cNvPr id="4" name="Прямоугольник 24">
            <a:extLst>
              <a:ext uri="{FF2B5EF4-FFF2-40B4-BE49-F238E27FC236}">
                <a16:creationId xmlns:a16="http://schemas.microsoft.com/office/drawing/2014/main" id="{D3122F8C-7D9A-473B-859F-C3174F8E1998}"/>
              </a:ext>
            </a:extLst>
          </p:cNvPr>
          <p:cNvSpPr/>
          <p:nvPr userDrawn="1"/>
        </p:nvSpPr>
        <p:spPr>
          <a:xfrm>
            <a:off x="12192000" y="0"/>
            <a:ext cx="1005840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605A74CA-FA63-4F44-AD4B-A63F8ECF30E2}"/>
              </a:ext>
            </a:extLst>
          </p:cNvPr>
          <p:cNvSpPr/>
          <p:nvPr userDrawn="1"/>
        </p:nvSpPr>
        <p:spPr>
          <a:xfrm>
            <a:off x="12178080" y="0"/>
            <a:ext cx="185400" cy="13716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7F6B66C9-9992-4769-BE50-F83707072C08}"/>
              </a:ext>
            </a:extLst>
          </p:cNvPr>
          <p:cNvSpPr/>
          <p:nvPr userDrawn="1"/>
        </p:nvSpPr>
        <p:spPr>
          <a:xfrm>
            <a:off x="22264320" y="0"/>
            <a:ext cx="185400" cy="13716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C3BB2BB-0046-469F-8D99-50FE7AD25DB5}"/>
              </a:ext>
            </a:extLst>
          </p:cNvPr>
          <p:cNvCxnSpPr/>
          <p:nvPr userDrawn="1"/>
        </p:nvCxnSpPr>
        <p:spPr>
          <a:xfrm>
            <a:off x="843129" y="4114800"/>
            <a:ext cx="0" cy="5486400"/>
          </a:xfrm>
          <a:prstGeom prst="line">
            <a:avLst/>
          </a:prstGeom>
          <a:noFill/>
          <a:ln w="25400" cap="sq">
            <a:solidFill>
              <a:schemeClr val="bg1"/>
            </a:solidFill>
            <a:prstDash val="solid"/>
            <a:miter lim="400000"/>
          </a:ln>
          <a:effectLst>
            <a:glow rad="38100">
              <a:schemeClr val="bg1"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Текст 10">
            <a:extLst>
              <a:ext uri="{FF2B5EF4-FFF2-40B4-BE49-F238E27FC236}">
                <a16:creationId xmlns:a16="http://schemas.microsoft.com/office/drawing/2014/main" id="{DC2EDB19-44CB-4637-8DBE-A967C1DFE5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13039" y="847852"/>
            <a:ext cx="5292725" cy="7942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kumimoji="0" lang="ru-RU" sz="5000" b="1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 rtl="0" fontAlgn="auto"/>
            <a:r>
              <a:rPr lang="ru-RU" dirty="0"/>
              <a:t>Заголовок 1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2E194FD8-F681-4F50-8308-B97BAE99C6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13039" y="1693088"/>
            <a:ext cx="7748588" cy="1098980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Подзаголовок 1</a:t>
            </a:r>
          </a:p>
          <a:p>
            <a:pPr lvl="0"/>
            <a:r>
              <a:rPr lang="ru-RU" dirty="0"/>
              <a:t>Подзаголовок 2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1CE45A7-66C0-4D71-9726-075A0F03FD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13039" y="8761936"/>
            <a:ext cx="5292725" cy="7942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kumimoji="0" lang="ru-RU" sz="5000" b="1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 rtl="0" fontAlgn="auto"/>
            <a:r>
              <a:rPr lang="ru-RU" dirty="0"/>
              <a:t>Заголовок 4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01CB0904-69F6-4C85-A14D-BEDA53F839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13039" y="9607172"/>
            <a:ext cx="7748588" cy="1098980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Подзаголовок 1</a:t>
            </a:r>
          </a:p>
          <a:p>
            <a:pPr lvl="0"/>
            <a:r>
              <a:rPr lang="ru-RU" dirty="0"/>
              <a:t>Подзаголовок 2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41A03071-B01C-4E0D-B490-6C55BB0102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213039" y="6123908"/>
            <a:ext cx="5292725" cy="7942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kumimoji="0" lang="ru-RU" sz="5000" b="1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 rtl="0" fontAlgn="auto"/>
            <a:r>
              <a:rPr lang="ru-RU" dirty="0"/>
              <a:t>Заголовок 3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1EAE69C-9C20-4AF9-826F-655286535C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13039" y="6969144"/>
            <a:ext cx="7748588" cy="1098980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Подзаголовок 1</a:t>
            </a:r>
          </a:p>
          <a:p>
            <a:pPr lvl="0"/>
            <a:r>
              <a:rPr lang="ru-RU" dirty="0"/>
              <a:t>Подзаголовок 2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96909012-E13F-4C67-8094-964CA2F4F3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213039" y="3485880"/>
            <a:ext cx="5292725" cy="7942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kumimoji="0" lang="ru-RU" sz="5000" b="1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 rtl="0" fontAlgn="auto"/>
            <a:r>
              <a:rPr lang="ru-RU" dirty="0"/>
              <a:t>Заголовок 2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11E36478-695E-4C5D-BA9E-8CC1E1193B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213039" y="4331116"/>
            <a:ext cx="7748588" cy="1098980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Подзаголовок 1</a:t>
            </a:r>
          </a:p>
          <a:p>
            <a:pPr lvl="0"/>
            <a:r>
              <a:rPr lang="ru-RU" dirty="0"/>
              <a:t>Подзаголовок 2</a:t>
            </a:r>
          </a:p>
        </p:txBody>
      </p:sp>
      <p:sp>
        <p:nvSpPr>
          <p:cNvPr id="17" name="Текст 20">
            <a:extLst>
              <a:ext uri="{FF2B5EF4-FFF2-40B4-BE49-F238E27FC236}">
                <a16:creationId xmlns:a16="http://schemas.microsoft.com/office/drawing/2014/main" id="{63122E3C-7343-4F1F-BBC6-8E4B349BFA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98281" y="354734"/>
            <a:ext cx="1738800" cy="1417529"/>
          </a:xfrm>
        </p:spPr>
        <p:txBody>
          <a:bodyPr anchor="ctr">
            <a:spAutoFit/>
          </a:bodyPr>
          <a:lstStyle>
            <a:lvl1pPr>
              <a:defRPr sz="9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0A4D03FD-D90B-4E38-9A28-1EBF104DB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498281" y="2993977"/>
            <a:ext cx="1738800" cy="1417529"/>
          </a:xfrm>
        </p:spPr>
        <p:txBody>
          <a:bodyPr anchor="ctr">
            <a:spAutoFit/>
          </a:bodyPr>
          <a:lstStyle>
            <a:lvl1pPr>
              <a:defRPr sz="9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34E8ABB9-5CC8-4B01-B71D-FCFA9CEB93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498281" y="5633220"/>
            <a:ext cx="1738800" cy="1417529"/>
          </a:xfrm>
        </p:spPr>
        <p:txBody>
          <a:bodyPr anchor="ctr">
            <a:spAutoFit/>
          </a:bodyPr>
          <a:lstStyle>
            <a:lvl1pPr>
              <a:defRPr sz="9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sp>
        <p:nvSpPr>
          <p:cNvPr id="20" name="Текст 20">
            <a:extLst>
              <a:ext uri="{FF2B5EF4-FFF2-40B4-BE49-F238E27FC236}">
                <a16:creationId xmlns:a16="http://schemas.microsoft.com/office/drawing/2014/main" id="{E2C7F53F-7525-4BC0-9A3A-2FDCB80679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498281" y="8272463"/>
            <a:ext cx="1738800" cy="1417529"/>
          </a:xfrm>
        </p:spPr>
        <p:txBody>
          <a:bodyPr anchor="ctr">
            <a:spAutoFit/>
          </a:bodyPr>
          <a:lstStyle>
            <a:lvl1pPr>
              <a:defRPr sz="9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FF77DDB-66EE-CFFB-5FF9-24148A8CE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218566" cy="702000"/>
          </a:xfrm>
          <a:prstGeom prst="rect">
            <a:avLst/>
          </a:prstGeom>
        </p:spPr>
      </p:pic>
      <p:sp>
        <p:nvSpPr>
          <p:cNvPr id="22" name="Текст 10">
            <a:extLst>
              <a:ext uri="{FF2B5EF4-FFF2-40B4-BE49-F238E27FC236}">
                <a16:creationId xmlns:a16="http://schemas.microsoft.com/office/drawing/2014/main" id="{239B33CA-D56D-CDFA-CEAB-B699B37E73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213039" y="11399964"/>
            <a:ext cx="5292725" cy="7942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kumimoji="0" lang="ru-RU" sz="5000" b="1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 rtl="0" fontAlgn="auto"/>
            <a:r>
              <a:rPr lang="ru-RU" dirty="0"/>
              <a:t>Заголовок </a:t>
            </a:r>
            <a:r>
              <a:rPr lang="en-US" dirty="0"/>
              <a:t>5</a:t>
            </a:r>
            <a:endParaRPr lang="ru-RU" dirty="0"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4B5ECE9-7973-7A48-DBD5-6475CB4EAD8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213039" y="12245200"/>
            <a:ext cx="7748588" cy="1098980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Подзаголовок 1</a:t>
            </a:r>
          </a:p>
          <a:p>
            <a:pPr lvl="0"/>
            <a:r>
              <a:rPr lang="ru-RU" dirty="0"/>
              <a:t>Подзаголовок 2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5A986566-8587-D8E0-E8D4-703C6C5A97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498281" y="10911706"/>
            <a:ext cx="1738800" cy="1417529"/>
          </a:xfrm>
        </p:spPr>
        <p:txBody>
          <a:bodyPr anchor="ctr">
            <a:spAutoFit/>
          </a:bodyPr>
          <a:lstStyle>
            <a:lvl1pPr>
              <a:defRPr sz="9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631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8" userDrawn="1">
          <p15:clr>
            <a:srgbClr val="FBAE40"/>
          </p15:clr>
        </p15:guide>
        <p15:guide id="2" orient="horz" pos="2914" userDrawn="1">
          <p15:clr>
            <a:srgbClr val="FBAE40"/>
          </p15:clr>
        </p15:guide>
        <p15:guide id="3" orient="horz" pos="4910" userDrawn="1">
          <p15:clr>
            <a:srgbClr val="FBAE40"/>
          </p15:clr>
        </p15:guide>
        <p15:guide id="4" orient="horz" pos="68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 + полоса+ заполн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600"/>
            <a:ext cx="22790150" cy="1987550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B6AE87D-179F-4ED2-87A4-15AA5034E4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8953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3525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790700" indent="-41910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247900" indent="-323850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F6F5DC-FBD3-823D-E9C0-D70F4EE8CD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4083E9-0E10-F843-1AF6-FB8B244B3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0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+ заполните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ADD3D20-752F-4A59-AE32-374E877D1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8953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3525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790700" indent="-4191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247900" indent="-3238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4D693C-84BA-FDC3-C59B-60B93E9A1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EC7239-945A-2CC6-03ED-DC813BEF98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71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ёмный фон + заголовок + заполните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ADD3D20-752F-4A59-AE32-374E877D1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8953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3525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790700" indent="-4191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247900" indent="-3238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4D693C-84BA-FDC3-C59B-60B93E9A1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4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01" name="Group 54">
            <a:extLst>
              <a:ext uri="{FF2B5EF4-FFF2-40B4-BE49-F238E27FC236}">
                <a16:creationId xmlns:a16="http://schemas.microsoft.com/office/drawing/2014/main" id="{06414DEA-68A6-D465-08A6-691B3DC6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 flipH="1">
            <a:off x="13194933" y="1317764"/>
            <a:ext cx="9935405" cy="6118907"/>
            <a:chOff x="319" y="302"/>
            <a:chExt cx="1588" cy="978"/>
          </a:xfrm>
          <a:solidFill>
            <a:schemeClr val="accent1"/>
          </a:solidFill>
        </p:grpSpPr>
        <p:sp>
          <p:nvSpPr>
            <p:cNvPr id="102" name="Freeform 55">
              <a:extLst>
                <a:ext uri="{FF2B5EF4-FFF2-40B4-BE49-F238E27FC236}">
                  <a16:creationId xmlns:a16="http://schemas.microsoft.com/office/drawing/2014/main" id="{40F14AF6-4F8C-9C18-D04A-D5389EE427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9" y="309"/>
              <a:ext cx="216" cy="963"/>
            </a:xfrm>
            <a:custGeom>
              <a:avLst/>
              <a:gdLst>
                <a:gd name="T0" fmla="*/ 0 w 216"/>
                <a:gd name="T1" fmla="*/ 963 h 963"/>
                <a:gd name="T2" fmla="*/ 0 w 216"/>
                <a:gd name="T3" fmla="*/ 0 h 963"/>
                <a:gd name="T4" fmla="*/ 216 w 216"/>
                <a:gd name="T5" fmla="*/ 165 h 963"/>
                <a:gd name="T6" fmla="*/ 216 w 216"/>
                <a:gd name="T7" fmla="*/ 799 h 963"/>
                <a:gd name="T8" fmla="*/ 216 w 216"/>
                <a:gd name="T9" fmla="*/ 800 h 963"/>
                <a:gd name="T10" fmla="*/ 0 w 216"/>
                <a:gd name="T11" fmla="*/ 963 h 963"/>
                <a:gd name="T12" fmla="*/ 3 w 216"/>
                <a:gd name="T13" fmla="*/ 6 h 963"/>
                <a:gd name="T14" fmla="*/ 3 w 216"/>
                <a:gd name="T15" fmla="*/ 957 h 963"/>
                <a:gd name="T16" fmla="*/ 213 w 216"/>
                <a:gd name="T17" fmla="*/ 797 h 963"/>
                <a:gd name="T18" fmla="*/ 213 w 216"/>
                <a:gd name="T19" fmla="*/ 167 h 963"/>
                <a:gd name="T20" fmla="*/ 3 w 216"/>
                <a:gd name="T21" fmla="*/ 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0" y="963"/>
                  </a:moveTo>
                  <a:lnTo>
                    <a:pt x="0" y="0"/>
                  </a:lnTo>
                  <a:lnTo>
                    <a:pt x="216" y="165"/>
                  </a:lnTo>
                  <a:lnTo>
                    <a:pt x="216" y="799"/>
                  </a:lnTo>
                  <a:lnTo>
                    <a:pt x="216" y="800"/>
                  </a:lnTo>
                  <a:lnTo>
                    <a:pt x="0" y="963"/>
                  </a:lnTo>
                  <a:close/>
                  <a:moveTo>
                    <a:pt x="3" y="6"/>
                  </a:moveTo>
                  <a:lnTo>
                    <a:pt x="3" y="957"/>
                  </a:lnTo>
                  <a:lnTo>
                    <a:pt x="213" y="797"/>
                  </a:lnTo>
                  <a:lnTo>
                    <a:pt x="213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3" name="Rectangle 56">
              <a:extLst>
                <a:ext uri="{FF2B5EF4-FFF2-40B4-BE49-F238E27FC236}">
                  <a16:creationId xmlns:a16="http://schemas.microsoft.com/office/drawing/2014/main" id="{89D6F734-1746-A31F-9071-20586419BE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9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4" name="Rectangle 57">
              <a:extLst>
                <a:ext uri="{FF2B5EF4-FFF2-40B4-BE49-F238E27FC236}">
                  <a16:creationId xmlns:a16="http://schemas.microsoft.com/office/drawing/2014/main" id="{1FF00DA4-5D8F-776E-449C-7F6A34A596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1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5" name="Rectangle 58">
              <a:extLst>
                <a:ext uri="{FF2B5EF4-FFF2-40B4-BE49-F238E27FC236}">
                  <a16:creationId xmlns:a16="http://schemas.microsoft.com/office/drawing/2014/main" id="{25AC3A41-04AA-E604-301A-ABE22CF6F8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6" name="Rectangle 59">
              <a:extLst>
                <a:ext uri="{FF2B5EF4-FFF2-40B4-BE49-F238E27FC236}">
                  <a16:creationId xmlns:a16="http://schemas.microsoft.com/office/drawing/2014/main" id="{F104545C-A9DC-19EE-0CAC-B9E06DDE6D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7" name="Rectangle 60">
              <a:extLst>
                <a:ext uri="{FF2B5EF4-FFF2-40B4-BE49-F238E27FC236}">
                  <a16:creationId xmlns:a16="http://schemas.microsoft.com/office/drawing/2014/main" id="{DF9E2235-5F62-E5E5-3991-B3D83A2A91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7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8" name="Freeform 61">
              <a:extLst>
                <a:ext uri="{FF2B5EF4-FFF2-40B4-BE49-F238E27FC236}">
                  <a16:creationId xmlns:a16="http://schemas.microsoft.com/office/drawing/2014/main" id="{22802CB4-66FE-09DC-6783-84FE57D47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1048"/>
              <a:ext cx="215" cy="136"/>
            </a:xfrm>
            <a:custGeom>
              <a:avLst/>
              <a:gdLst>
                <a:gd name="T0" fmla="*/ 213 w 215"/>
                <a:gd name="T1" fmla="*/ 0 h 136"/>
                <a:gd name="T2" fmla="*/ 0 w 215"/>
                <a:gd name="T3" fmla="*/ 133 h 136"/>
                <a:gd name="T4" fmla="*/ 2 w 215"/>
                <a:gd name="T5" fmla="*/ 136 h 136"/>
                <a:gd name="T6" fmla="*/ 215 w 215"/>
                <a:gd name="T7" fmla="*/ 3 h 136"/>
                <a:gd name="T8" fmla="*/ 213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13" y="0"/>
                  </a:moveTo>
                  <a:lnTo>
                    <a:pt x="0" y="133"/>
                  </a:lnTo>
                  <a:lnTo>
                    <a:pt x="2" y="136"/>
                  </a:lnTo>
                  <a:lnTo>
                    <a:pt x="215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id="{C9738FE5-9CB8-6E5B-5C95-06089D5495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91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3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3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0" name="Freeform 63">
              <a:extLst>
                <a:ext uri="{FF2B5EF4-FFF2-40B4-BE49-F238E27FC236}">
                  <a16:creationId xmlns:a16="http://schemas.microsoft.com/office/drawing/2014/main" id="{ED7A0B2D-AC59-E8C7-8F6E-A69BCD29C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33"/>
              <a:ext cx="214" cy="77"/>
            </a:xfrm>
            <a:custGeom>
              <a:avLst/>
              <a:gdLst>
                <a:gd name="T0" fmla="*/ 1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1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1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1" name="Freeform 64">
              <a:extLst>
                <a:ext uri="{FF2B5EF4-FFF2-40B4-BE49-F238E27FC236}">
                  <a16:creationId xmlns:a16="http://schemas.microsoft.com/office/drawing/2014/main" id="{A5ED3EA2-FB14-BA0F-4AAC-E6AEAA8890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75"/>
              <a:ext cx="214" cy="48"/>
            </a:xfrm>
            <a:custGeom>
              <a:avLst/>
              <a:gdLst>
                <a:gd name="T0" fmla="*/ 0 w 214"/>
                <a:gd name="T1" fmla="*/ 48 h 48"/>
                <a:gd name="T2" fmla="*/ 0 w 214"/>
                <a:gd name="T3" fmla="*/ 45 h 48"/>
                <a:gd name="T4" fmla="*/ 213 w 214"/>
                <a:gd name="T5" fmla="*/ 0 h 48"/>
                <a:gd name="T6" fmla="*/ 214 w 214"/>
                <a:gd name="T7" fmla="*/ 3 h 48"/>
                <a:gd name="T8" fmla="*/ 0 w 21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8">
                  <a:moveTo>
                    <a:pt x="0" y="48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2" name="Freeform 65">
              <a:extLst>
                <a:ext uri="{FF2B5EF4-FFF2-40B4-BE49-F238E27FC236}">
                  <a16:creationId xmlns:a16="http://schemas.microsoft.com/office/drawing/2014/main" id="{074E30B8-E6D9-48C4-9DB6-3B2509988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18"/>
              <a:ext cx="214" cy="18"/>
            </a:xfrm>
            <a:custGeom>
              <a:avLst/>
              <a:gdLst>
                <a:gd name="T0" fmla="*/ 214 w 214"/>
                <a:gd name="T1" fmla="*/ 0 h 18"/>
                <a:gd name="T2" fmla="*/ 0 w 214"/>
                <a:gd name="T3" fmla="*/ 15 h 18"/>
                <a:gd name="T4" fmla="*/ 1 w 214"/>
                <a:gd name="T5" fmla="*/ 18 h 18"/>
                <a:gd name="T6" fmla="*/ 214 w 214"/>
                <a:gd name="T7" fmla="*/ 3 h 18"/>
                <a:gd name="T8" fmla="*/ 214 w 21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8">
                  <a:moveTo>
                    <a:pt x="214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214" y="3"/>
                  </a:lnTo>
                  <a:lnTo>
                    <a:pt x="2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3" name="Freeform 66">
              <a:extLst>
                <a:ext uri="{FF2B5EF4-FFF2-40B4-BE49-F238E27FC236}">
                  <a16:creationId xmlns:a16="http://schemas.microsoft.com/office/drawing/2014/main" id="{6240C68D-5704-E65C-B430-1CAB1B700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746"/>
              <a:ext cx="213" cy="18"/>
            </a:xfrm>
            <a:custGeom>
              <a:avLst/>
              <a:gdLst>
                <a:gd name="T0" fmla="*/ 0 w 213"/>
                <a:gd name="T1" fmla="*/ 0 h 18"/>
                <a:gd name="T2" fmla="*/ 0 w 213"/>
                <a:gd name="T3" fmla="*/ 3 h 18"/>
                <a:gd name="T4" fmla="*/ 213 w 213"/>
                <a:gd name="T5" fmla="*/ 18 h 18"/>
                <a:gd name="T6" fmla="*/ 213 w 213"/>
                <a:gd name="T7" fmla="*/ 15 h 18"/>
                <a:gd name="T8" fmla="*/ 0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0" y="0"/>
                  </a:moveTo>
                  <a:lnTo>
                    <a:pt x="0" y="3"/>
                  </a:lnTo>
                  <a:lnTo>
                    <a:pt x="213" y="18"/>
                  </a:lnTo>
                  <a:lnTo>
                    <a:pt x="213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4" name="Freeform 67">
              <a:extLst>
                <a:ext uri="{FF2B5EF4-FFF2-40B4-BE49-F238E27FC236}">
                  <a16:creationId xmlns:a16="http://schemas.microsoft.com/office/drawing/2014/main" id="{2A4E6F2F-2C44-3490-CC02-1DCED3D5F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659"/>
              <a:ext cx="214" cy="47"/>
            </a:xfrm>
            <a:custGeom>
              <a:avLst/>
              <a:gdLst>
                <a:gd name="T0" fmla="*/ 213 w 214"/>
                <a:gd name="T1" fmla="*/ 47 h 47"/>
                <a:gd name="T2" fmla="*/ 0 w 214"/>
                <a:gd name="T3" fmla="*/ 3 h 47"/>
                <a:gd name="T4" fmla="*/ 0 w 214"/>
                <a:gd name="T5" fmla="*/ 0 h 47"/>
                <a:gd name="T6" fmla="*/ 214 w 214"/>
                <a:gd name="T7" fmla="*/ 45 h 47"/>
                <a:gd name="T8" fmla="*/ 213 w 214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7">
                  <a:moveTo>
                    <a:pt x="213" y="4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45"/>
                  </a:lnTo>
                  <a:lnTo>
                    <a:pt x="21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5" name="Freeform 68">
              <a:extLst>
                <a:ext uri="{FF2B5EF4-FFF2-40B4-BE49-F238E27FC236}">
                  <a16:creationId xmlns:a16="http://schemas.microsoft.com/office/drawing/2014/main" id="{5BFB8968-4E25-0593-0FDF-1F7A45A4DE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572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1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6" name="Freeform 69">
              <a:extLst>
                <a:ext uri="{FF2B5EF4-FFF2-40B4-BE49-F238E27FC236}">
                  <a16:creationId xmlns:a16="http://schemas.microsoft.com/office/drawing/2014/main" id="{6DD9F03C-EB6A-FE37-7A9D-F2FE750343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485"/>
              <a:ext cx="215" cy="106"/>
            </a:xfrm>
            <a:custGeom>
              <a:avLst/>
              <a:gdLst>
                <a:gd name="T0" fmla="*/ 213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3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3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3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7" name="Freeform 70">
              <a:extLst>
                <a:ext uri="{FF2B5EF4-FFF2-40B4-BE49-F238E27FC236}">
                  <a16:creationId xmlns:a16="http://schemas.microsoft.com/office/drawing/2014/main" id="{854DC258-E525-28DA-9D78-74C566401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398"/>
              <a:ext cx="215" cy="136"/>
            </a:xfrm>
            <a:custGeom>
              <a:avLst/>
              <a:gdLst>
                <a:gd name="T0" fmla="*/ 2 w 215"/>
                <a:gd name="T1" fmla="*/ 0 h 136"/>
                <a:gd name="T2" fmla="*/ 0 w 215"/>
                <a:gd name="T3" fmla="*/ 2 h 136"/>
                <a:gd name="T4" fmla="*/ 213 w 215"/>
                <a:gd name="T5" fmla="*/ 136 h 136"/>
                <a:gd name="T6" fmla="*/ 215 w 215"/>
                <a:gd name="T7" fmla="*/ 133 h 136"/>
                <a:gd name="T8" fmla="*/ 2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" y="0"/>
                  </a:moveTo>
                  <a:lnTo>
                    <a:pt x="0" y="2"/>
                  </a:lnTo>
                  <a:lnTo>
                    <a:pt x="213" y="136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8" name="Freeform 71">
              <a:extLst>
                <a:ext uri="{FF2B5EF4-FFF2-40B4-BE49-F238E27FC236}">
                  <a16:creationId xmlns:a16="http://schemas.microsoft.com/office/drawing/2014/main" id="{7CF4D44E-4EEA-8709-3643-DDA6EC6357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" y="309"/>
              <a:ext cx="161" cy="964"/>
            </a:xfrm>
            <a:custGeom>
              <a:avLst/>
              <a:gdLst>
                <a:gd name="T0" fmla="*/ 0 w 161"/>
                <a:gd name="T1" fmla="*/ 964 h 964"/>
                <a:gd name="T2" fmla="*/ 0 w 161"/>
                <a:gd name="T3" fmla="*/ 0 h 964"/>
                <a:gd name="T4" fmla="*/ 2 w 161"/>
                <a:gd name="T5" fmla="*/ 2 h 964"/>
                <a:gd name="T6" fmla="*/ 161 w 161"/>
                <a:gd name="T7" fmla="*/ 165 h 964"/>
                <a:gd name="T8" fmla="*/ 161 w 161"/>
                <a:gd name="T9" fmla="*/ 799 h 964"/>
                <a:gd name="T10" fmla="*/ 160 w 161"/>
                <a:gd name="T11" fmla="*/ 800 h 964"/>
                <a:gd name="T12" fmla="*/ 0 w 161"/>
                <a:gd name="T13" fmla="*/ 964 h 964"/>
                <a:gd name="T14" fmla="*/ 3 w 161"/>
                <a:gd name="T15" fmla="*/ 6 h 964"/>
                <a:gd name="T16" fmla="*/ 3 w 161"/>
                <a:gd name="T17" fmla="*/ 956 h 964"/>
                <a:gd name="T18" fmla="*/ 159 w 161"/>
                <a:gd name="T19" fmla="*/ 797 h 964"/>
                <a:gd name="T20" fmla="*/ 159 w 161"/>
                <a:gd name="T21" fmla="*/ 167 h 964"/>
                <a:gd name="T22" fmla="*/ 3 w 161"/>
                <a:gd name="T23" fmla="*/ 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964">
                  <a:moveTo>
                    <a:pt x="0" y="964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161" y="165"/>
                  </a:lnTo>
                  <a:lnTo>
                    <a:pt x="161" y="799"/>
                  </a:lnTo>
                  <a:lnTo>
                    <a:pt x="160" y="800"/>
                  </a:lnTo>
                  <a:lnTo>
                    <a:pt x="0" y="964"/>
                  </a:lnTo>
                  <a:close/>
                  <a:moveTo>
                    <a:pt x="3" y="6"/>
                  </a:moveTo>
                  <a:lnTo>
                    <a:pt x="3" y="956"/>
                  </a:lnTo>
                  <a:lnTo>
                    <a:pt x="159" y="797"/>
                  </a:lnTo>
                  <a:lnTo>
                    <a:pt x="159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9" name="Rectangle 72">
              <a:extLst>
                <a:ext uri="{FF2B5EF4-FFF2-40B4-BE49-F238E27FC236}">
                  <a16:creationId xmlns:a16="http://schemas.microsoft.com/office/drawing/2014/main" id="{F15602CE-69D6-42E6-5888-A33BC8E1B4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6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0" name="Rectangle 73">
              <a:extLst>
                <a:ext uri="{FF2B5EF4-FFF2-40B4-BE49-F238E27FC236}">
                  <a16:creationId xmlns:a16="http://schemas.microsoft.com/office/drawing/2014/main" id="{4241CAB2-E166-8F76-0A15-F7B869E702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8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1" name="Rectangle 74">
              <a:extLst>
                <a:ext uri="{FF2B5EF4-FFF2-40B4-BE49-F238E27FC236}">
                  <a16:creationId xmlns:a16="http://schemas.microsoft.com/office/drawing/2014/main" id="{16D917D6-A373-C2FA-BEF5-BDE3CEFA6A2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5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2" name="Rectangle 75">
              <a:extLst>
                <a:ext uri="{FF2B5EF4-FFF2-40B4-BE49-F238E27FC236}">
                  <a16:creationId xmlns:a16="http://schemas.microsoft.com/office/drawing/2014/main" id="{0A346B66-479B-4429-8B98-2660F6A887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8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3" name="Rectangle 76">
              <a:extLst>
                <a:ext uri="{FF2B5EF4-FFF2-40B4-BE49-F238E27FC236}">
                  <a16:creationId xmlns:a16="http://schemas.microsoft.com/office/drawing/2014/main" id="{A21AEBC4-CFCF-32FE-CB99-76337CAF8D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9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4" name="Freeform 77">
              <a:extLst>
                <a:ext uri="{FF2B5EF4-FFF2-40B4-BE49-F238E27FC236}">
                  <a16:creationId xmlns:a16="http://schemas.microsoft.com/office/drawing/2014/main" id="{98713582-7CE8-A379-E0D9-C7FC14127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1049"/>
              <a:ext cx="161" cy="135"/>
            </a:xfrm>
            <a:custGeom>
              <a:avLst/>
              <a:gdLst>
                <a:gd name="T0" fmla="*/ 2 w 161"/>
                <a:gd name="T1" fmla="*/ 135 h 135"/>
                <a:gd name="T2" fmla="*/ 0 w 161"/>
                <a:gd name="T3" fmla="*/ 133 h 135"/>
                <a:gd name="T4" fmla="*/ 159 w 161"/>
                <a:gd name="T5" fmla="*/ 0 h 135"/>
                <a:gd name="T6" fmla="*/ 161 w 161"/>
                <a:gd name="T7" fmla="*/ 2 h 135"/>
                <a:gd name="T8" fmla="*/ 2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2" y="135"/>
                  </a:moveTo>
                  <a:lnTo>
                    <a:pt x="0" y="133"/>
                  </a:lnTo>
                  <a:lnTo>
                    <a:pt x="159" y="0"/>
                  </a:lnTo>
                  <a:lnTo>
                    <a:pt x="161" y="2"/>
                  </a:lnTo>
                  <a:lnTo>
                    <a:pt x="2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5" name="Freeform 78">
              <a:extLst>
                <a:ext uri="{FF2B5EF4-FFF2-40B4-BE49-F238E27FC236}">
                  <a16:creationId xmlns:a16="http://schemas.microsoft.com/office/drawing/2014/main" id="{EF6808CB-0BD7-F44A-A6CD-45C274312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91"/>
              <a:ext cx="161" cy="105"/>
            </a:xfrm>
            <a:custGeom>
              <a:avLst/>
              <a:gdLst>
                <a:gd name="T0" fmla="*/ 159 w 161"/>
                <a:gd name="T1" fmla="*/ 0 h 105"/>
                <a:gd name="T2" fmla="*/ 0 w 161"/>
                <a:gd name="T3" fmla="*/ 103 h 105"/>
                <a:gd name="T4" fmla="*/ 2 w 161"/>
                <a:gd name="T5" fmla="*/ 105 h 105"/>
                <a:gd name="T6" fmla="*/ 161 w 161"/>
                <a:gd name="T7" fmla="*/ 2 h 105"/>
                <a:gd name="T8" fmla="*/ 159 w 161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5">
                  <a:moveTo>
                    <a:pt x="159" y="0"/>
                  </a:moveTo>
                  <a:lnTo>
                    <a:pt x="0" y="103"/>
                  </a:lnTo>
                  <a:lnTo>
                    <a:pt x="2" y="105"/>
                  </a:lnTo>
                  <a:lnTo>
                    <a:pt x="161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6" name="Freeform 79">
              <a:extLst>
                <a:ext uri="{FF2B5EF4-FFF2-40B4-BE49-F238E27FC236}">
                  <a16:creationId xmlns:a16="http://schemas.microsoft.com/office/drawing/2014/main" id="{D515C212-84D5-0C26-5CBE-6B10FBAC0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33"/>
              <a:ext cx="160" cy="77"/>
            </a:xfrm>
            <a:custGeom>
              <a:avLst/>
              <a:gdLst>
                <a:gd name="T0" fmla="*/ 2 w 160"/>
                <a:gd name="T1" fmla="*/ 77 h 77"/>
                <a:gd name="T2" fmla="*/ 0 w 160"/>
                <a:gd name="T3" fmla="*/ 74 h 77"/>
                <a:gd name="T4" fmla="*/ 160 w 160"/>
                <a:gd name="T5" fmla="*/ 0 h 77"/>
                <a:gd name="T6" fmla="*/ 160 w 160"/>
                <a:gd name="T7" fmla="*/ 3 h 77"/>
                <a:gd name="T8" fmla="*/ 2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2" y="77"/>
                  </a:moveTo>
                  <a:lnTo>
                    <a:pt x="0" y="74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7" name="Freeform 80">
              <a:extLst>
                <a:ext uri="{FF2B5EF4-FFF2-40B4-BE49-F238E27FC236}">
                  <a16:creationId xmlns:a16="http://schemas.microsoft.com/office/drawing/2014/main" id="{418D4BE1-0D28-7810-9D3C-39566EBE08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875"/>
              <a:ext cx="160" cy="48"/>
            </a:xfrm>
            <a:custGeom>
              <a:avLst/>
              <a:gdLst>
                <a:gd name="T0" fmla="*/ 1 w 160"/>
                <a:gd name="T1" fmla="*/ 48 h 48"/>
                <a:gd name="T2" fmla="*/ 0 w 160"/>
                <a:gd name="T3" fmla="*/ 45 h 48"/>
                <a:gd name="T4" fmla="*/ 160 w 160"/>
                <a:gd name="T5" fmla="*/ 0 h 48"/>
                <a:gd name="T6" fmla="*/ 160 w 160"/>
                <a:gd name="T7" fmla="*/ 3 h 48"/>
                <a:gd name="T8" fmla="*/ 1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" y="48"/>
                  </a:moveTo>
                  <a:lnTo>
                    <a:pt x="0" y="45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8" name="Freeform 81">
              <a:extLst>
                <a:ext uri="{FF2B5EF4-FFF2-40B4-BE49-F238E27FC236}">
                  <a16:creationId xmlns:a16="http://schemas.microsoft.com/office/drawing/2014/main" id="{B9A86361-7F72-6905-4BEA-4C95B6AAC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818"/>
              <a:ext cx="159" cy="18"/>
            </a:xfrm>
            <a:custGeom>
              <a:avLst/>
              <a:gdLst>
                <a:gd name="T0" fmla="*/ 158 w 159"/>
                <a:gd name="T1" fmla="*/ 0 h 18"/>
                <a:gd name="T2" fmla="*/ 0 w 159"/>
                <a:gd name="T3" fmla="*/ 15 h 18"/>
                <a:gd name="T4" fmla="*/ 0 w 159"/>
                <a:gd name="T5" fmla="*/ 18 h 18"/>
                <a:gd name="T6" fmla="*/ 159 w 159"/>
                <a:gd name="T7" fmla="*/ 3 h 18"/>
                <a:gd name="T8" fmla="*/ 158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8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159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9" name="Freeform 82">
              <a:extLst>
                <a:ext uri="{FF2B5EF4-FFF2-40B4-BE49-F238E27FC236}">
                  <a16:creationId xmlns:a16="http://schemas.microsoft.com/office/drawing/2014/main" id="{5C46E482-ED67-2456-C3BB-5F598C266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745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9 w 159"/>
                <a:gd name="T5" fmla="*/ 18 h 18"/>
                <a:gd name="T6" fmla="*/ 159 w 159"/>
                <a:gd name="T7" fmla="*/ 16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9" y="18"/>
                  </a:lnTo>
                  <a:lnTo>
                    <a:pt x="159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0" name="Freeform 83">
              <a:extLst>
                <a:ext uri="{FF2B5EF4-FFF2-40B4-BE49-F238E27FC236}">
                  <a16:creationId xmlns:a16="http://schemas.microsoft.com/office/drawing/2014/main" id="{5F071B12-0858-9043-9796-239CCAE0A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659"/>
              <a:ext cx="160" cy="47"/>
            </a:xfrm>
            <a:custGeom>
              <a:avLst/>
              <a:gdLst>
                <a:gd name="T0" fmla="*/ 160 w 160"/>
                <a:gd name="T1" fmla="*/ 47 h 47"/>
                <a:gd name="T2" fmla="*/ 0 w 160"/>
                <a:gd name="T3" fmla="*/ 3 h 47"/>
                <a:gd name="T4" fmla="*/ 1 w 160"/>
                <a:gd name="T5" fmla="*/ 0 h 47"/>
                <a:gd name="T6" fmla="*/ 160 w 160"/>
                <a:gd name="T7" fmla="*/ 45 h 47"/>
                <a:gd name="T8" fmla="*/ 160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60" y="4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6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1" name="Freeform 84">
              <a:extLst>
                <a:ext uri="{FF2B5EF4-FFF2-40B4-BE49-F238E27FC236}">
                  <a16:creationId xmlns:a16="http://schemas.microsoft.com/office/drawing/2014/main" id="{9B7383F6-C95B-3ABE-7018-503B16F458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572"/>
              <a:ext cx="160" cy="77"/>
            </a:xfrm>
            <a:custGeom>
              <a:avLst/>
              <a:gdLst>
                <a:gd name="T0" fmla="*/ 160 w 160"/>
                <a:gd name="T1" fmla="*/ 77 h 77"/>
                <a:gd name="T2" fmla="*/ 0 w 160"/>
                <a:gd name="T3" fmla="*/ 3 h 77"/>
                <a:gd name="T4" fmla="*/ 2 w 160"/>
                <a:gd name="T5" fmla="*/ 0 h 77"/>
                <a:gd name="T6" fmla="*/ 160 w 160"/>
                <a:gd name="T7" fmla="*/ 74 h 77"/>
                <a:gd name="T8" fmla="*/ 160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60" y="77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60" y="74"/>
                  </a:lnTo>
                  <a:lnTo>
                    <a:pt x="16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2" name="Freeform 85">
              <a:extLst>
                <a:ext uri="{FF2B5EF4-FFF2-40B4-BE49-F238E27FC236}">
                  <a16:creationId xmlns:a16="http://schemas.microsoft.com/office/drawing/2014/main" id="{253913ED-AC5A-0410-108E-AC59C5513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485"/>
              <a:ext cx="161" cy="106"/>
            </a:xfrm>
            <a:custGeom>
              <a:avLst/>
              <a:gdLst>
                <a:gd name="T0" fmla="*/ 2 w 161"/>
                <a:gd name="T1" fmla="*/ 0 h 106"/>
                <a:gd name="T2" fmla="*/ 0 w 161"/>
                <a:gd name="T3" fmla="*/ 2 h 106"/>
                <a:gd name="T4" fmla="*/ 159 w 161"/>
                <a:gd name="T5" fmla="*/ 106 h 106"/>
                <a:gd name="T6" fmla="*/ 161 w 161"/>
                <a:gd name="T7" fmla="*/ 103 h 106"/>
                <a:gd name="T8" fmla="*/ 2 w 161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6">
                  <a:moveTo>
                    <a:pt x="2" y="0"/>
                  </a:moveTo>
                  <a:lnTo>
                    <a:pt x="0" y="2"/>
                  </a:lnTo>
                  <a:lnTo>
                    <a:pt x="159" y="106"/>
                  </a:lnTo>
                  <a:lnTo>
                    <a:pt x="161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3" name="Freeform 86">
              <a:extLst>
                <a:ext uri="{FF2B5EF4-FFF2-40B4-BE49-F238E27FC236}">
                  <a16:creationId xmlns:a16="http://schemas.microsoft.com/office/drawing/2014/main" id="{3EE90198-F7D4-F29E-DB58-B85D9E83DF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398"/>
              <a:ext cx="161" cy="135"/>
            </a:xfrm>
            <a:custGeom>
              <a:avLst/>
              <a:gdLst>
                <a:gd name="T0" fmla="*/ 159 w 161"/>
                <a:gd name="T1" fmla="*/ 135 h 135"/>
                <a:gd name="T2" fmla="*/ 0 w 161"/>
                <a:gd name="T3" fmla="*/ 2 h 135"/>
                <a:gd name="T4" fmla="*/ 2 w 161"/>
                <a:gd name="T5" fmla="*/ 0 h 135"/>
                <a:gd name="T6" fmla="*/ 161 w 161"/>
                <a:gd name="T7" fmla="*/ 133 h 135"/>
                <a:gd name="T8" fmla="*/ 159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59" y="13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61" y="133"/>
                  </a:lnTo>
                  <a:lnTo>
                    <a:pt x="159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4" name="Freeform 87">
              <a:extLst>
                <a:ext uri="{FF2B5EF4-FFF2-40B4-BE49-F238E27FC236}">
                  <a16:creationId xmlns:a16="http://schemas.microsoft.com/office/drawing/2014/main" id="{69DB2B89-76A0-88BD-6AB1-C897C20325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" y="306"/>
              <a:ext cx="100" cy="969"/>
            </a:xfrm>
            <a:custGeom>
              <a:avLst/>
              <a:gdLst>
                <a:gd name="T0" fmla="*/ 0 w 100"/>
                <a:gd name="T1" fmla="*/ 969 h 969"/>
                <a:gd name="T2" fmla="*/ 0 w 100"/>
                <a:gd name="T3" fmla="*/ 0 h 969"/>
                <a:gd name="T4" fmla="*/ 100 w 100"/>
                <a:gd name="T5" fmla="*/ 168 h 969"/>
                <a:gd name="T6" fmla="*/ 100 w 100"/>
                <a:gd name="T7" fmla="*/ 801 h 969"/>
                <a:gd name="T8" fmla="*/ 0 w 100"/>
                <a:gd name="T9" fmla="*/ 969 h 969"/>
                <a:gd name="T10" fmla="*/ 3 w 100"/>
                <a:gd name="T11" fmla="*/ 12 h 969"/>
                <a:gd name="T12" fmla="*/ 3 w 100"/>
                <a:gd name="T13" fmla="*/ 959 h 969"/>
                <a:gd name="T14" fmla="*/ 98 w 100"/>
                <a:gd name="T15" fmla="*/ 801 h 969"/>
                <a:gd name="T16" fmla="*/ 98 w 100"/>
                <a:gd name="T17" fmla="*/ 170 h 969"/>
                <a:gd name="T18" fmla="*/ 3 w 100"/>
                <a:gd name="T19" fmla="*/ 12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0" y="969"/>
                  </a:moveTo>
                  <a:lnTo>
                    <a:pt x="0" y="0"/>
                  </a:lnTo>
                  <a:lnTo>
                    <a:pt x="100" y="168"/>
                  </a:lnTo>
                  <a:lnTo>
                    <a:pt x="100" y="801"/>
                  </a:lnTo>
                  <a:lnTo>
                    <a:pt x="0" y="969"/>
                  </a:lnTo>
                  <a:close/>
                  <a:moveTo>
                    <a:pt x="3" y="12"/>
                  </a:moveTo>
                  <a:lnTo>
                    <a:pt x="3" y="959"/>
                  </a:lnTo>
                  <a:lnTo>
                    <a:pt x="98" y="801"/>
                  </a:lnTo>
                  <a:lnTo>
                    <a:pt x="98" y="170"/>
                  </a:ln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5" name="Rectangle 88">
              <a:extLst>
                <a:ext uri="{FF2B5EF4-FFF2-40B4-BE49-F238E27FC236}">
                  <a16:creationId xmlns:a16="http://schemas.microsoft.com/office/drawing/2014/main" id="{70F3995E-FFDC-70DB-92EA-0699906E7F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6" name="Rectangle 89">
              <a:extLst>
                <a:ext uri="{FF2B5EF4-FFF2-40B4-BE49-F238E27FC236}">
                  <a16:creationId xmlns:a16="http://schemas.microsoft.com/office/drawing/2014/main" id="{543FCD19-EFCC-0779-949D-D830C07B5D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9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7" name="Rectangle 90">
              <a:extLst>
                <a:ext uri="{FF2B5EF4-FFF2-40B4-BE49-F238E27FC236}">
                  <a16:creationId xmlns:a16="http://schemas.microsoft.com/office/drawing/2014/main" id="{B98740B0-DA8C-B617-D370-F112A8721E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5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8" name="Rectangle 91">
              <a:extLst>
                <a:ext uri="{FF2B5EF4-FFF2-40B4-BE49-F238E27FC236}">
                  <a16:creationId xmlns:a16="http://schemas.microsoft.com/office/drawing/2014/main" id="{42AE81E9-2E40-28B6-DB15-65F2B171ED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31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9" name="Rectangle 92">
              <a:extLst>
                <a:ext uri="{FF2B5EF4-FFF2-40B4-BE49-F238E27FC236}">
                  <a16:creationId xmlns:a16="http://schemas.microsoft.com/office/drawing/2014/main" id="{2F272B9A-791D-0557-26FD-8B77715A23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3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0" name="Freeform 93">
              <a:extLst>
                <a:ext uri="{FF2B5EF4-FFF2-40B4-BE49-F238E27FC236}">
                  <a16:creationId xmlns:a16="http://schemas.microsoft.com/office/drawing/2014/main" id="{AEAEFA2D-BD68-CFEC-8980-47DD59D11B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7" y="104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2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2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1" name="Freeform 94">
              <a:extLst>
                <a:ext uri="{FF2B5EF4-FFF2-40B4-BE49-F238E27FC236}">
                  <a16:creationId xmlns:a16="http://schemas.microsoft.com/office/drawing/2014/main" id="{5074BDDC-1532-CFFC-749C-AED263C62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90"/>
              <a:ext cx="99" cy="106"/>
            </a:xfrm>
            <a:custGeom>
              <a:avLst/>
              <a:gdLst>
                <a:gd name="T0" fmla="*/ 97 w 99"/>
                <a:gd name="T1" fmla="*/ 0 h 106"/>
                <a:gd name="T2" fmla="*/ 0 w 99"/>
                <a:gd name="T3" fmla="*/ 104 h 106"/>
                <a:gd name="T4" fmla="*/ 1 w 99"/>
                <a:gd name="T5" fmla="*/ 106 h 106"/>
                <a:gd name="T6" fmla="*/ 99 w 99"/>
                <a:gd name="T7" fmla="*/ 3 h 106"/>
                <a:gd name="T8" fmla="*/ 97 w 9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6">
                  <a:moveTo>
                    <a:pt x="97" y="0"/>
                  </a:moveTo>
                  <a:lnTo>
                    <a:pt x="0" y="104"/>
                  </a:lnTo>
                  <a:lnTo>
                    <a:pt x="1" y="106"/>
                  </a:lnTo>
                  <a:lnTo>
                    <a:pt x="99" y="3"/>
                  </a:lnTo>
                  <a:lnTo>
                    <a:pt x="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2" name="Freeform 95">
              <a:extLst>
                <a:ext uri="{FF2B5EF4-FFF2-40B4-BE49-F238E27FC236}">
                  <a16:creationId xmlns:a16="http://schemas.microsoft.com/office/drawing/2014/main" id="{87D1F90F-73AC-7A2E-12EE-9F11A0647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34"/>
              <a:ext cx="99" cy="76"/>
            </a:xfrm>
            <a:custGeom>
              <a:avLst/>
              <a:gdLst>
                <a:gd name="T0" fmla="*/ 98 w 99"/>
                <a:gd name="T1" fmla="*/ 0 h 76"/>
                <a:gd name="T2" fmla="*/ 0 w 99"/>
                <a:gd name="T3" fmla="*/ 74 h 76"/>
                <a:gd name="T4" fmla="*/ 1 w 99"/>
                <a:gd name="T5" fmla="*/ 76 h 76"/>
                <a:gd name="T6" fmla="*/ 99 w 99"/>
                <a:gd name="T7" fmla="*/ 2 h 76"/>
                <a:gd name="T8" fmla="*/ 98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98" y="0"/>
                  </a:moveTo>
                  <a:lnTo>
                    <a:pt x="0" y="74"/>
                  </a:lnTo>
                  <a:lnTo>
                    <a:pt x="1" y="76"/>
                  </a:lnTo>
                  <a:lnTo>
                    <a:pt x="99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3" name="Freeform 96">
              <a:extLst>
                <a:ext uri="{FF2B5EF4-FFF2-40B4-BE49-F238E27FC236}">
                  <a16:creationId xmlns:a16="http://schemas.microsoft.com/office/drawing/2014/main" id="{29DC6483-198A-CEAC-9D30-68A23AB06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76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4" name="Freeform 97">
              <a:extLst>
                <a:ext uri="{FF2B5EF4-FFF2-40B4-BE49-F238E27FC236}">
                  <a16:creationId xmlns:a16="http://schemas.microsoft.com/office/drawing/2014/main" id="{7F36B1F0-808F-9B47-A402-6E2F79C44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18"/>
              <a:ext cx="98" cy="18"/>
            </a:xfrm>
            <a:custGeom>
              <a:avLst/>
              <a:gdLst>
                <a:gd name="T0" fmla="*/ 1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1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1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5" name="Freeform 98">
              <a:extLst>
                <a:ext uri="{FF2B5EF4-FFF2-40B4-BE49-F238E27FC236}">
                  <a16:creationId xmlns:a16="http://schemas.microsoft.com/office/drawing/2014/main" id="{7568CF5E-BCBB-E930-3D49-F0291BF43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746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1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6" name="Freeform 99">
              <a:extLst>
                <a:ext uri="{FF2B5EF4-FFF2-40B4-BE49-F238E27FC236}">
                  <a16:creationId xmlns:a16="http://schemas.microsoft.com/office/drawing/2014/main" id="{D1018FD4-B80A-F223-637F-3EDD663590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659"/>
              <a:ext cx="99" cy="47"/>
            </a:xfrm>
            <a:custGeom>
              <a:avLst/>
              <a:gdLst>
                <a:gd name="T0" fmla="*/ 1 w 99"/>
                <a:gd name="T1" fmla="*/ 0 h 47"/>
                <a:gd name="T2" fmla="*/ 0 w 99"/>
                <a:gd name="T3" fmla="*/ 2 h 47"/>
                <a:gd name="T4" fmla="*/ 98 w 99"/>
                <a:gd name="T5" fmla="*/ 47 h 47"/>
                <a:gd name="T6" fmla="*/ 99 w 99"/>
                <a:gd name="T7" fmla="*/ 44 h 47"/>
                <a:gd name="T8" fmla="*/ 1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1" y="0"/>
                  </a:moveTo>
                  <a:lnTo>
                    <a:pt x="0" y="2"/>
                  </a:lnTo>
                  <a:lnTo>
                    <a:pt x="98" y="47"/>
                  </a:lnTo>
                  <a:lnTo>
                    <a:pt x="99" y="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7" name="Freeform 100">
              <a:extLst>
                <a:ext uri="{FF2B5EF4-FFF2-40B4-BE49-F238E27FC236}">
                  <a16:creationId xmlns:a16="http://schemas.microsoft.com/office/drawing/2014/main" id="{51F87CD1-A70C-1A56-3D88-DD8D014AD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572"/>
              <a:ext cx="99" cy="76"/>
            </a:xfrm>
            <a:custGeom>
              <a:avLst/>
              <a:gdLst>
                <a:gd name="T0" fmla="*/ 1 w 99"/>
                <a:gd name="T1" fmla="*/ 0 h 76"/>
                <a:gd name="T2" fmla="*/ 0 w 99"/>
                <a:gd name="T3" fmla="*/ 2 h 76"/>
                <a:gd name="T4" fmla="*/ 98 w 99"/>
                <a:gd name="T5" fmla="*/ 76 h 76"/>
                <a:gd name="T6" fmla="*/ 99 w 99"/>
                <a:gd name="T7" fmla="*/ 74 h 76"/>
                <a:gd name="T8" fmla="*/ 1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1" y="0"/>
                  </a:moveTo>
                  <a:lnTo>
                    <a:pt x="0" y="2"/>
                  </a:lnTo>
                  <a:lnTo>
                    <a:pt x="98" y="76"/>
                  </a:lnTo>
                  <a:lnTo>
                    <a:pt x="99" y="7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8" name="Freeform 101">
              <a:extLst>
                <a:ext uri="{FF2B5EF4-FFF2-40B4-BE49-F238E27FC236}">
                  <a16:creationId xmlns:a16="http://schemas.microsoft.com/office/drawing/2014/main" id="{A1BC5CDB-619C-3D93-05E4-CA448FD5F0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485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9" name="Freeform 102">
              <a:extLst>
                <a:ext uri="{FF2B5EF4-FFF2-40B4-BE49-F238E27FC236}">
                  <a16:creationId xmlns:a16="http://schemas.microsoft.com/office/drawing/2014/main" id="{78DE3C75-54BF-950F-2EC2-08B836D0B0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398"/>
              <a:ext cx="99" cy="135"/>
            </a:xfrm>
            <a:custGeom>
              <a:avLst/>
              <a:gdLst>
                <a:gd name="T0" fmla="*/ 2 w 99"/>
                <a:gd name="T1" fmla="*/ 0 h 135"/>
                <a:gd name="T2" fmla="*/ 0 w 99"/>
                <a:gd name="T3" fmla="*/ 2 h 135"/>
                <a:gd name="T4" fmla="*/ 97 w 99"/>
                <a:gd name="T5" fmla="*/ 135 h 135"/>
                <a:gd name="T6" fmla="*/ 99 w 99"/>
                <a:gd name="T7" fmla="*/ 133 h 135"/>
                <a:gd name="T8" fmla="*/ 2 w 99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35">
                  <a:moveTo>
                    <a:pt x="2" y="0"/>
                  </a:moveTo>
                  <a:lnTo>
                    <a:pt x="0" y="2"/>
                  </a:lnTo>
                  <a:lnTo>
                    <a:pt x="97" y="135"/>
                  </a:lnTo>
                  <a:lnTo>
                    <a:pt x="99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0" name="Freeform 103">
              <a:extLst>
                <a:ext uri="{FF2B5EF4-FFF2-40B4-BE49-F238E27FC236}">
                  <a16:creationId xmlns:a16="http://schemas.microsoft.com/office/drawing/2014/main" id="{C137CBD8-C8DF-AEE2-5F9F-3099C41A00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0" y="302"/>
              <a:ext cx="49" cy="978"/>
            </a:xfrm>
            <a:custGeom>
              <a:avLst/>
              <a:gdLst>
                <a:gd name="T0" fmla="*/ 0 w 49"/>
                <a:gd name="T1" fmla="*/ 978 h 978"/>
                <a:gd name="T2" fmla="*/ 0 w 49"/>
                <a:gd name="T3" fmla="*/ 0 h 978"/>
                <a:gd name="T4" fmla="*/ 49 w 49"/>
                <a:gd name="T5" fmla="*/ 173 h 978"/>
                <a:gd name="T6" fmla="*/ 49 w 49"/>
                <a:gd name="T7" fmla="*/ 806 h 978"/>
                <a:gd name="T8" fmla="*/ 0 w 49"/>
                <a:gd name="T9" fmla="*/ 978 h 978"/>
                <a:gd name="T10" fmla="*/ 3 w 49"/>
                <a:gd name="T11" fmla="*/ 21 h 978"/>
                <a:gd name="T12" fmla="*/ 3 w 49"/>
                <a:gd name="T13" fmla="*/ 957 h 978"/>
                <a:gd name="T14" fmla="*/ 46 w 49"/>
                <a:gd name="T15" fmla="*/ 805 h 978"/>
                <a:gd name="T16" fmla="*/ 46 w 49"/>
                <a:gd name="T17" fmla="*/ 173 h 978"/>
                <a:gd name="T18" fmla="*/ 3 w 49"/>
                <a:gd name="T19" fmla="*/ 21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0" y="978"/>
                  </a:moveTo>
                  <a:lnTo>
                    <a:pt x="0" y="0"/>
                  </a:lnTo>
                  <a:lnTo>
                    <a:pt x="49" y="173"/>
                  </a:lnTo>
                  <a:lnTo>
                    <a:pt x="49" y="806"/>
                  </a:lnTo>
                  <a:lnTo>
                    <a:pt x="0" y="978"/>
                  </a:lnTo>
                  <a:close/>
                  <a:moveTo>
                    <a:pt x="3" y="21"/>
                  </a:moveTo>
                  <a:lnTo>
                    <a:pt x="3" y="957"/>
                  </a:lnTo>
                  <a:lnTo>
                    <a:pt x="46" y="805"/>
                  </a:lnTo>
                  <a:lnTo>
                    <a:pt x="46" y="173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1" name="Rectangle 104">
              <a:extLst>
                <a:ext uri="{FF2B5EF4-FFF2-40B4-BE49-F238E27FC236}">
                  <a16:creationId xmlns:a16="http://schemas.microsoft.com/office/drawing/2014/main" id="{86BA5299-AF10-A0EB-4AD3-7B8D941074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4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2" name="Rectangle 105">
              <a:extLst>
                <a:ext uri="{FF2B5EF4-FFF2-40B4-BE49-F238E27FC236}">
                  <a16:creationId xmlns:a16="http://schemas.microsoft.com/office/drawing/2014/main" id="{0EA91F61-E6C1-C9E0-716E-62BD4EFBC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0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3" name="Rectangle 106">
              <a:extLst>
                <a:ext uri="{FF2B5EF4-FFF2-40B4-BE49-F238E27FC236}">
                  <a16:creationId xmlns:a16="http://schemas.microsoft.com/office/drawing/2014/main" id="{FB9E59D8-4C5F-6CBA-2666-E0405A624C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4" name="Rectangle 107">
              <a:extLst>
                <a:ext uri="{FF2B5EF4-FFF2-40B4-BE49-F238E27FC236}">
                  <a16:creationId xmlns:a16="http://schemas.microsoft.com/office/drawing/2014/main" id="{BBD0CE33-4C95-2AB5-6273-8DBCAF6992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5" name="Rectangle 108">
              <a:extLst>
                <a:ext uri="{FF2B5EF4-FFF2-40B4-BE49-F238E27FC236}">
                  <a16:creationId xmlns:a16="http://schemas.microsoft.com/office/drawing/2014/main" id="{D0FE8661-1C4B-F0BB-B732-55BA554732A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0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6" name="Freeform 109">
              <a:extLst>
                <a:ext uri="{FF2B5EF4-FFF2-40B4-BE49-F238E27FC236}">
                  <a16:creationId xmlns:a16="http://schemas.microsoft.com/office/drawing/2014/main" id="{E818F9C7-8277-9650-969E-9187885B87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1049"/>
              <a:ext cx="48" cy="134"/>
            </a:xfrm>
            <a:custGeom>
              <a:avLst/>
              <a:gdLst>
                <a:gd name="T0" fmla="*/ 2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2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2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7" name="Freeform 110">
              <a:extLst>
                <a:ext uri="{FF2B5EF4-FFF2-40B4-BE49-F238E27FC236}">
                  <a16:creationId xmlns:a16="http://schemas.microsoft.com/office/drawing/2014/main" id="{BD42C306-9318-53BD-2013-5D9748D58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9" y="991"/>
              <a:ext cx="49" cy="104"/>
            </a:xfrm>
            <a:custGeom>
              <a:avLst/>
              <a:gdLst>
                <a:gd name="T0" fmla="*/ 46 w 49"/>
                <a:gd name="T1" fmla="*/ 0 h 104"/>
                <a:gd name="T2" fmla="*/ 0 w 49"/>
                <a:gd name="T3" fmla="*/ 103 h 104"/>
                <a:gd name="T4" fmla="*/ 3 w 49"/>
                <a:gd name="T5" fmla="*/ 104 h 104"/>
                <a:gd name="T6" fmla="*/ 49 w 49"/>
                <a:gd name="T7" fmla="*/ 1 h 104"/>
                <a:gd name="T8" fmla="*/ 46 w 4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4">
                  <a:moveTo>
                    <a:pt x="46" y="0"/>
                  </a:moveTo>
                  <a:lnTo>
                    <a:pt x="0" y="103"/>
                  </a:lnTo>
                  <a:lnTo>
                    <a:pt x="3" y="104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8" name="Freeform 111">
              <a:extLst>
                <a:ext uri="{FF2B5EF4-FFF2-40B4-BE49-F238E27FC236}">
                  <a16:creationId xmlns:a16="http://schemas.microsoft.com/office/drawing/2014/main" id="{A65EC3F5-125B-BD00-11D1-62CF86BA37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934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2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9" name="Freeform 112">
              <a:extLst>
                <a:ext uri="{FF2B5EF4-FFF2-40B4-BE49-F238E27FC236}">
                  <a16:creationId xmlns:a16="http://schemas.microsoft.com/office/drawing/2014/main" id="{1EC6FA77-3971-E871-E947-A3DBEBE52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877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3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3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0" name="Freeform 113">
              <a:extLst>
                <a:ext uri="{FF2B5EF4-FFF2-40B4-BE49-F238E27FC236}">
                  <a16:creationId xmlns:a16="http://schemas.microsoft.com/office/drawing/2014/main" id="{90A1B58D-7322-7494-AF1D-15F3627A4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1" y="818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3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1" name="Freeform 114">
              <a:extLst>
                <a:ext uri="{FF2B5EF4-FFF2-40B4-BE49-F238E27FC236}">
                  <a16:creationId xmlns:a16="http://schemas.microsoft.com/office/drawing/2014/main" id="{670A4280-12A6-3687-B15D-933A2F8CC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746"/>
              <a:ext cx="47" cy="18"/>
            </a:xfrm>
            <a:custGeom>
              <a:avLst/>
              <a:gdLst>
                <a:gd name="T0" fmla="*/ 1 w 47"/>
                <a:gd name="T1" fmla="*/ 0 h 18"/>
                <a:gd name="T2" fmla="*/ 0 w 47"/>
                <a:gd name="T3" fmla="*/ 2 h 18"/>
                <a:gd name="T4" fmla="*/ 46 w 47"/>
                <a:gd name="T5" fmla="*/ 18 h 18"/>
                <a:gd name="T6" fmla="*/ 47 w 47"/>
                <a:gd name="T7" fmla="*/ 15 h 18"/>
                <a:gd name="T8" fmla="*/ 1 w 4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8">
                  <a:moveTo>
                    <a:pt x="1" y="0"/>
                  </a:moveTo>
                  <a:lnTo>
                    <a:pt x="0" y="2"/>
                  </a:lnTo>
                  <a:lnTo>
                    <a:pt x="46" y="18"/>
                  </a:lnTo>
                  <a:lnTo>
                    <a:pt x="47" y="1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2" name="Freeform 115">
              <a:extLst>
                <a:ext uri="{FF2B5EF4-FFF2-40B4-BE49-F238E27FC236}">
                  <a16:creationId xmlns:a16="http://schemas.microsoft.com/office/drawing/2014/main" id="{799F0008-2771-1B7A-2509-3D6650BB0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659"/>
              <a:ext cx="48" cy="47"/>
            </a:xfrm>
            <a:custGeom>
              <a:avLst/>
              <a:gdLst>
                <a:gd name="T0" fmla="*/ 2 w 48"/>
                <a:gd name="T1" fmla="*/ 0 h 47"/>
                <a:gd name="T2" fmla="*/ 0 w 48"/>
                <a:gd name="T3" fmla="*/ 3 h 47"/>
                <a:gd name="T4" fmla="*/ 46 w 48"/>
                <a:gd name="T5" fmla="*/ 47 h 47"/>
                <a:gd name="T6" fmla="*/ 48 w 48"/>
                <a:gd name="T7" fmla="*/ 45 h 47"/>
                <a:gd name="T8" fmla="*/ 2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2" y="0"/>
                  </a:moveTo>
                  <a:lnTo>
                    <a:pt x="0" y="3"/>
                  </a:lnTo>
                  <a:lnTo>
                    <a:pt x="46" y="47"/>
                  </a:lnTo>
                  <a:lnTo>
                    <a:pt x="48" y="4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3" name="Freeform 116">
              <a:extLst>
                <a:ext uri="{FF2B5EF4-FFF2-40B4-BE49-F238E27FC236}">
                  <a16:creationId xmlns:a16="http://schemas.microsoft.com/office/drawing/2014/main" id="{EE72CB33-5C6B-07B1-AF75-9BC22DE18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573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4" name="Freeform 117">
              <a:extLst>
                <a:ext uri="{FF2B5EF4-FFF2-40B4-BE49-F238E27FC236}">
                  <a16:creationId xmlns:a16="http://schemas.microsoft.com/office/drawing/2014/main" id="{5D3E440C-D72A-C946-386B-EE35325838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486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1 h 105"/>
                <a:gd name="T4" fmla="*/ 45 w 48"/>
                <a:gd name="T5" fmla="*/ 105 h 105"/>
                <a:gd name="T6" fmla="*/ 48 w 48"/>
                <a:gd name="T7" fmla="*/ 103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1"/>
                  </a:lnTo>
                  <a:lnTo>
                    <a:pt x="45" y="105"/>
                  </a:lnTo>
                  <a:lnTo>
                    <a:pt x="48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5" name="Freeform 118">
              <a:extLst>
                <a:ext uri="{FF2B5EF4-FFF2-40B4-BE49-F238E27FC236}">
                  <a16:creationId xmlns:a16="http://schemas.microsoft.com/office/drawing/2014/main" id="{B9DF8CE3-03E7-4927-AFEA-0D312CDCA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39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2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6" name="Freeform 119">
              <a:extLst>
                <a:ext uri="{FF2B5EF4-FFF2-40B4-BE49-F238E27FC236}">
                  <a16:creationId xmlns:a16="http://schemas.microsoft.com/office/drawing/2014/main" id="{A6C80AF4-665A-7B40-A141-0220995ED1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1" y="309"/>
              <a:ext cx="216" cy="963"/>
            </a:xfrm>
            <a:custGeom>
              <a:avLst/>
              <a:gdLst>
                <a:gd name="T0" fmla="*/ 216 w 216"/>
                <a:gd name="T1" fmla="*/ 963 h 963"/>
                <a:gd name="T2" fmla="*/ 0 w 216"/>
                <a:gd name="T3" fmla="*/ 798 h 963"/>
                <a:gd name="T4" fmla="*/ 0 w 216"/>
                <a:gd name="T5" fmla="*/ 165 h 963"/>
                <a:gd name="T6" fmla="*/ 1 w 216"/>
                <a:gd name="T7" fmla="*/ 164 h 963"/>
                <a:gd name="T8" fmla="*/ 216 w 216"/>
                <a:gd name="T9" fmla="*/ 0 h 963"/>
                <a:gd name="T10" fmla="*/ 216 w 216"/>
                <a:gd name="T11" fmla="*/ 963 h 963"/>
                <a:gd name="T12" fmla="*/ 3 w 216"/>
                <a:gd name="T13" fmla="*/ 797 h 963"/>
                <a:gd name="T14" fmla="*/ 214 w 216"/>
                <a:gd name="T15" fmla="*/ 957 h 963"/>
                <a:gd name="T16" fmla="*/ 214 w 216"/>
                <a:gd name="T17" fmla="*/ 6 h 963"/>
                <a:gd name="T18" fmla="*/ 3 w 216"/>
                <a:gd name="T19" fmla="*/ 166 h 963"/>
                <a:gd name="T20" fmla="*/ 3 w 216"/>
                <a:gd name="T21" fmla="*/ 797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216" y="963"/>
                  </a:moveTo>
                  <a:lnTo>
                    <a:pt x="0" y="798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216" y="0"/>
                  </a:lnTo>
                  <a:lnTo>
                    <a:pt x="216" y="963"/>
                  </a:lnTo>
                  <a:close/>
                  <a:moveTo>
                    <a:pt x="3" y="797"/>
                  </a:moveTo>
                  <a:lnTo>
                    <a:pt x="214" y="957"/>
                  </a:lnTo>
                  <a:lnTo>
                    <a:pt x="214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7" name="Rectangle 120">
              <a:extLst>
                <a:ext uri="{FF2B5EF4-FFF2-40B4-BE49-F238E27FC236}">
                  <a16:creationId xmlns:a16="http://schemas.microsoft.com/office/drawing/2014/main" id="{81E63275-E1A5-BD7C-A16E-7F14717D70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55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8" name="Rectangle 121">
              <a:extLst>
                <a:ext uri="{FF2B5EF4-FFF2-40B4-BE49-F238E27FC236}">
                  <a16:creationId xmlns:a16="http://schemas.microsoft.com/office/drawing/2014/main" id="{86EC8B80-629A-DE82-4FA2-DF8E0F8A41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13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9" name="Rectangle 122">
              <a:extLst>
                <a:ext uri="{FF2B5EF4-FFF2-40B4-BE49-F238E27FC236}">
                  <a16:creationId xmlns:a16="http://schemas.microsoft.com/office/drawing/2014/main" id="{D6B8F96C-9867-4C99-A63D-36E075F898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6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0" name="Rectangle 123">
              <a:extLst>
                <a:ext uri="{FF2B5EF4-FFF2-40B4-BE49-F238E27FC236}">
                  <a16:creationId xmlns:a16="http://schemas.microsoft.com/office/drawing/2014/main" id="{697B3E5E-76FD-7455-0C90-861CAB7625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1" name="Rectangle 124">
              <a:extLst>
                <a:ext uri="{FF2B5EF4-FFF2-40B4-BE49-F238E27FC236}">
                  <a16:creationId xmlns:a16="http://schemas.microsoft.com/office/drawing/2014/main" id="{75B8A81C-C63E-2FB9-4C1D-36E05F6D87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16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2" name="Freeform 125">
              <a:extLst>
                <a:ext uri="{FF2B5EF4-FFF2-40B4-BE49-F238E27FC236}">
                  <a16:creationId xmlns:a16="http://schemas.microsoft.com/office/drawing/2014/main" id="{C8ECC46D-44AF-71A3-8C1A-E585A121D5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399"/>
              <a:ext cx="215" cy="135"/>
            </a:xfrm>
            <a:custGeom>
              <a:avLst/>
              <a:gdLst>
                <a:gd name="T0" fmla="*/ 213 w 215"/>
                <a:gd name="T1" fmla="*/ 0 h 135"/>
                <a:gd name="T2" fmla="*/ 0 w 215"/>
                <a:gd name="T3" fmla="*/ 133 h 135"/>
                <a:gd name="T4" fmla="*/ 2 w 215"/>
                <a:gd name="T5" fmla="*/ 135 h 135"/>
                <a:gd name="T6" fmla="*/ 215 w 215"/>
                <a:gd name="T7" fmla="*/ 2 h 135"/>
                <a:gd name="T8" fmla="*/ 213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13" y="0"/>
                  </a:moveTo>
                  <a:lnTo>
                    <a:pt x="0" y="133"/>
                  </a:lnTo>
                  <a:lnTo>
                    <a:pt x="2" y="135"/>
                  </a:lnTo>
                  <a:lnTo>
                    <a:pt x="215" y="2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3" name="Freeform 126">
              <a:extLst>
                <a:ext uri="{FF2B5EF4-FFF2-40B4-BE49-F238E27FC236}">
                  <a16:creationId xmlns:a16="http://schemas.microsoft.com/office/drawing/2014/main" id="{2D915A6B-9C69-09B9-ECB8-C7A929F178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485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4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4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4" name="Freeform 127">
              <a:extLst>
                <a:ext uri="{FF2B5EF4-FFF2-40B4-BE49-F238E27FC236}">
                  <a16:creationId xmlns:a16="http://schemas.microsoft.com/office/drawing/2014/main" id="{F1A89CEB-4EA1-D2AE-7E7D-EEB40EDEC8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572"/>
              <a:ext cx="214" cy="77"/>
            </a:xfrm>
            <a:custGeom>
              <a:avLst/>
              <a:gdLst>
                <a:gd name="T0" fmla="*/ 0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0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0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5" name="Freeform 128">
              <a:extLst>
                <a:ext uri="{FF2B5EF4-FFF2-40B4-BE49-F238E27FC236}">
                  <a16:creationId xmlns:a16="http://schemas.microsoft.com/office/drawing/2014/main" id="{A9A7B97C-6AC8-0A93-712B-187DBE7D31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659"/>
              <a:ext cx="213" cy="47"/>
            </a:xfrm>
            <a:custGeom>
              <a:avLst/>
              <a:gdLst>
                <a:gd name="T0" fmla="*/ 0 w 213"/>
                <a:gd name="T1" fmla="*/ 47 h 47"/>
                <a:gd name="T2" fmla="*/ 0 w 213"/>
                <a:gd name="T3" fmla="*/ 45 h 47"/>
                <a:gd name="T4" fmla="*/ 213 w 213"/>
                <a:gd name="T5" fmla="*/ 0 h 47"/>
                <a:gd name="T6" fmla="*/ 213 w 213"/>
                <a:gd name="T7" fmla="*/ 3 h 47"/>
                <a:gd name="T8" fmla="*/ 0 w 213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7">
                  <a:moveTo>
                    <a:pt x="0" y="47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6" name="Freeform 129">
              <a:extLst>
                <a:ext uri="{FF2B5EF4-FFF2-40B4-BE49-F238E27FC236}">
                  <a16:creationId xmlns:a16="http://schemas.microsoft.com/office/drawing/2014/main" id="{3D9C20F0-895D-E8A7-8A46-5462AA0A0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746"/>
              <a:ext cx="213" cy="18"/>
            </a:xfrm>
            <a:custGeom>
              <a:avLst/>
              <a:gdLst>
                <a:gd name="T0" fmla="*/ 213 w 213"/>
                <a:gd name="T1" fmla="*/ 0 h 18"/>
                <a:gd name="T2" fmla="*/ 0 w 213"/>
                <a:gd name="T3" fmla="*/ 15 h 18"/>
                <a:gd name="T4" fmla="*/ 0 w 213"/>
                <a:gd name="T5" fmla="*/ 18 h 18"/>
                <a:gd name="T6" fmla="*/ 213 w 213"/>
                <a:gd name="T7" fmla="*/ 3 h 18"/>
                <a:gd name="T8" fmla="*/ 213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213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213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7" name="Freeform 130">
              <a:extLst>
                <a:ext uri="{FF2B5EF4-FFF2-40B4-BE49-F238E27FC236}">
                  <a16:creationId xmlns:a16="http://schemas.microsoft.com/office/drawing/2014/main" id="{CDF2417D-63B2-D7E9-C65E-61F9356B6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18"/>
              <a:ext cx="213" cy="17"/>
            </a:xfrm>
            <a:custGeom>
              <a:avLst/>
              <a:gdLst>
                <a:gd name="T0" fmla="*/ 0 w 213"/>
                <a:gd name="T1" fmla="*/ 0 h 17"/>
                <a:gd name="T2" fmla="*/ 0 w 213"/>
                <a:gd name="T3" fmla="*/ 3 h 17"/>
                <a:gd name="T4" fmla="*/ 213 w 213"/>
                <a:gd name="T5" fmla="*/ 17 h 17"/>
                <a:gd name="T6" fmla="*/ 213 w 213"/>
                <a:gd name="T7" fmla="*/ 14 h 17"/>
                <a:gd name="T8" fmla="*/ 0 w 21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">
                  <a:moveTo>
                    <a:pt x="0" y="0"/>
                  </a:moveTo>
                  <a:lnTo>
                    <a:pt x="0" y="3"/>
                  </a:lnTo>
                  <a:lnTo>
                    <a:pt x="213" y="17"/>
                  </a:lnTo>
                  <a:lnTo>
                    <a:pt x="213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8" name="Freeform 131">
              <a:extLst>
                <a:ext uri="{FF2B5EF4-FFF2-40B4-BE49-F238E27FC236}">
                  <a16:creationId xmlns:a16="http://schemas.microsoft.com/office/drawing/2014/main" id="{5367561D-9052-EFA0-F085-DCB58B9F5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75"/>
              <a:ext cx="213" cy="48"/>
            </a:xfrm>
            <a:custGeom>
              <a:avLst/>
              <a:gdLst>
                <a:gd name="T0" fmla="*/ 213 w 213"/>
                <a:gd name="T1" fmla="*/ 48 h 48"/>
                <a:gd name="T2" fmla="*/ 0 w 213"/>
                <a:gd name="T3" fmla="*/ 3 h 48"/>
                <a:gd name="T4" fmla="*/ 0 w 213"/>
                <a:gd name="T5" fmla="*/ 0 h 48"/>
                <a:gd name="T6" fmla="*/ 213 w 213"/>
                <a:gd name="T7" fmla="*/ 45 h 48"/>
                <a:gd name="T8" fmla="*/ 213 w 213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8">
                  <a:moveTo>
                    <a:pt x="213" y="4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3" y="45"/>
                  </a:lnTo>
                  <a:lnTo>
                    <a:pt x="21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9" name="Freeform 132">
              <a:extLst>
                <a:ext uri="{FF2B5EF4-FFF2-40B4-BE49-F238E27FC236}">
                  <a16:creationId xmlns:a16="http://schemas.microsoft.com/office/drawing/2014/main" id="{E07495EB-2582-E87E-9BCF-8BBE4A592A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933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0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0" name="Freeform 133">
              <a:extLst>
                <a:ext uri="{FF2B5EF4-FFF2-40B4-BE49-F238E27FC236}">
                  <a16:creationId xmlns:a16="http://schemas.microsoft.com/office/drawing/2014/main" id="{316417D8-3EE6-F526-53BE-EB8DF9061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991"/>
              <a:ext cx="215" cy="106"/>
            </a:xfrm>
            <a:custGeom>
              <a:avLst/>
              <a:gdLst>
                <a:gd name="T0" fmla="*/ 214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4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4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1" name="Freeform 134">
              <a:extLst>
                <a:ext uri="{FF2B5EF4-FFF2-40B4-BE49-F238E27FC236}">
                  <a16:creationId xmlns:a16="http://schemas.microsoft.com/office/drawing/2014/main" id="{90083655-B514-FFF5-DDF4-AB2065E0B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1048"/>
              <a:ext cx="215" cy="135"/>
            </a:xfrm>
            <a:custGeom>
              <a:avLst/>
              <a:gdLst>
                <a:gd name="T0" fmla="*/ 2 w 215"/>
                <a:gd name="T1" fmla="*/ 0 h 135"/>
                <a:gd name="T2" fmla="*/ 0 w 215"/>
                <a:gd name="T3" fmla="*/ 3 h 135"/>
                <a:gd name="T4" fmla="*/ 213 w 215"/>
                <a:gd name="T5" fmla="*/ 135 h 135"/>
                <a:gd name="T6" fmla="*/ 215 w 215"/>
                <a:gd name="T7" fmla="*/ 133 h 135"/>
                <a:gd name="T8" fmla="*/ 2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" y="0"/>
                  </a:moveTo>
                  <a:lnTo>
                    <a:pt x="0" y="3"/>
                  </a:lnTo>
                  <a:lnTo>
                    <a:pt x="213" y="135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2" name="Freeform 135">
              <a:extLst>
                <a:ext uri="{FF2B5EF4-FFF2-40B4-BE49-F238E27FC236}">
                  <a16:creationId xmlns:a16="http://schemas.microsoft.com/office/drawing/2014/main" id="{6459DD19-C915-2D52-42BF-856C33E5B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" y="309"/>
              <a:ext cx="162" cy="964"/>
            </a:xfrm>
            <a:custGeom>
              <a:avLst/>
              <a:gdLst>
                <a:gd name="T0" fmla="*/ 162 w 162"/>
                <a:gd name="T1" fmla="*/ 964 h 964"/>
                <a:gd name="T2" fmla="*/ 160 w 162"/>
                <a:gd name="T3" fmla="*/ 962 h 964"/>
                <a:gd name="T4" fmla="*/ 0 w 162"/>
                <a:gd name="T5" fmla="*/ 799 h 964"/>
                <a:gd name="T6" fmla="*/ 0 w 162"/>
                <a:gd name="T7" fmla="*/ 165 h 964"/>
                <a:gd name="T8" fmla="*/ 1 w 162"/>
                <a:gd name="T9" fmla="*/ 164 h 964"/>
                <a:gd name="T10" fmla="*/ 162 w 162"/>
                <a:gd name="T11" fmla="*/ 0 h 964"/>
                <a:gd name="T12" fmla="*/ 162 w 162"/>
                <a:gd name="T13" fmla="*/ 964 h 964"/>
                <a:gd name="T14" fmla="*/ 3 w 162"/>
                <a:gd name="T15" fmla="*/ 797 h 964"/>
                <a:gd name="T16" fmla="*/ 160 w 162"/>
                <a:gd name="T17" fmla="*/ 956 h 964"/>
                <a:gd name="T18" fmla="*/ 160 w 162"/>
                <a:gd name="T19" fmla="*/ 6 h 964"/>
                <a:gd name="T20" fmla="*/ 3 w 162"/>
                <a:gd name="T21" fmla="*/ 166 h 964"/>
                <a:gd name="T22" fmla="*/ 3 w 162"/>
                <a:gd name="T23" fmla="*/ 79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964">
                  <a:moveTo>
                    <a:pt x="162" y="964"/>
                  </a:moveTo>
                  <a:lnTo>
                    <a:pt x="160" y="962"/>
                  </a:lnTo>
                  <a:lnTo>
                    <a:pt x="0" y="799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162" y="0"/>
                  </a:lnTo>
                  <a:lnTo>
                    <a:pt x="162" y="964"/>
                  </a:lnTo>
                  <a:close/>
                  <a:moveTo>
                    <a:pt x="3" y="797"/>
                  </a:moveTo>
                  <a:lnTo>
                    <a:pt x="160" y="956"/>
                  </a:lnTo>
                  <a:lnTo>
                    <a:pt x="160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3" name="Rectangle 136">
              <a:extLst>
                <a:ext uri="{FF2B5EF4-FFF2-40B4-BE49-F238E27FC236}">
                  <a16:creationId xmlns:a16="http://schemas.microsoft.com/office/drawing/2014/main" id="{92CD1BBC-8DA9-3D23-F8ED-6AC62A499D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68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4" name="Rectangle 137">
              <a:extLst>
                <a:ext uri="{FF2B5EF4-FFF2-40B4-BE49-F238E27FC236}">
                  <a16:creationId xmlns:a16="http://schemas.microsoft.com/office/drawing/2014/main" id="{A73513A7-8C2D-9827-120D-06A9C195E5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36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5" name="Rectangle 138">
              <a:extLst>
                <a:ext uri="{FF2B5EF4-FFF2-40B4-BE49-F238E27FC236}">
                  <a16:creationId xmlns:a16="http://schemas.microsoft.com/office/drawing/2014/main" id="{00EF7139-8143-22C5-D61F-DFF18B6872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10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6" name="Rectangle 139">
              <a:extLst>
                <a:ext uri="{FF2B5EF4-FFF2-40B4-BE49-F238E27FC236}">
                  <a16:creationId xmlns:a16="http://schemas.microsoft.com/office/drawing/2014/main" id="{384804AC-E43B-4193-5E30-B46F888057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5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7" name="Rectangle 140">
              <a:extLst>
                <a:ext uri="{FF2B5EF4-FFF2-40B4-BE49-F238E27FC236}">
                  <a16:creationId xmlns:a16="http://schemas.microsoft.com/office/drawing/2014/main" id="{F3798948-293E-4453-BF44-9781A95EB3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5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8" name="Freeform 141">
              <a:extLst>
                <a:ext uri="{FF2B5EF4-FFF2-40B4-BE49-F238E27FC236}">
                  <a16:creationId xmlns:a16="http://schemas.microsoft.com/office/drawing/2014/main" id="{D51DC207-BC7C-4614-BEB4-4E5F9A104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398"/>
              <a:ext cx="161" cy="135"/>
            </a:xfrm>
            <a:custGeom>
              <a:avLst/>
              <a:gdLst>
                <a:gd name="T0" fmla="*/ 3 w 161"/>
                <a:gd name="T1" fmla="*/ 135 h 135"/>
                <a:gd name="T2" fmla="*/ 0 w 161"/>
                <a:gd name="T3" fmla="*/ 133 h 135"/>
                <a:gd name="T4" fmla="*/ 160 w 161"/>
                <a:gd name="T5" fmla="*/ 0 h 135"/>
                <a:gd name="T6" fmla="*/ 161 w 161"/>
                <a:gd name="T7" fmla="*/ 2 h 135"/>
                <a:gd name="T8" fmla="*/ 3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3" y="135"/>
                  </a:moveTo>
                  <a:lnTo>
                    <a:pt x="0" y="133"/>
                  </a:lnTo>
                  <a:lnTo>
                    <a:pt x="160" y="0"/>
                  </a:lnTo>
                  <a:lnTo>
                    <a:pt x="161" y="2"/>
                  </a:lnTo>
                  <a:lnTo>
                    <a:pt x="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9" name="Freeform 142">
              <a:extLst>
                <a:ext uri="{FF2B5EF4-FFF2-40B4-BE49-F238E27FC236}">
                  <a16:creationId xmlns:a16="http://schemas.microsoft.com/office/drawing/2014/main" id="{7EE9B7FE-941F-A1EE-973C-69311B117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485"/>
              <a:ext cx="160" cy="106"/>
            </a:xfrm>
            <a:custGeom>
              <a:avLst/>
              <a:gdLst>
                <a:gd name="T0" fmla="*/ 158 w 160"/>
                <a:gd name="T1" fmla="*/ 0 h 106"/>
                <a:gd name="T2" fmla="*/ 0 w 160"/>
                <a:gd name="T3" fmla="*/ 103 h 106"/>
                <a:gd name="T4" fmla="*/ 1 w 160"/>
                <a:gd name="T5" fmla="*/ 106 h 106"/>
                <a:gd name="T6" fmla="*/ 160 w 160"/>
                <a:gd name="T7" fmla="*/ 2 h 106"/>
                <a:gd name="T8" fmla="*/ 158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58" y="0"/>
                  </a:moveTo>
                  <a:lnTo>
                    <a:pt x="0" y="103"/>
                  </a:lnTo>
                  <a:lnTo>
                    <a:pt x="1" y="106"/>
                  </a:lnTo>
                  <a:lnTo>
                    <a:pt x="160" y="2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0" name="Freeform 143">
              <a:extLst>
                <a:ext uri="{FF2B5EF4-FFF2-40B4-BE49-F238E27FC236}">
                  <a16:creationId xmlns:a16="http://schemas.microsoft.com/office/drawing/2014/main" id="{4978953D-DB48-04AE-95DD-2736371893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572"/>
              <a:ext cx="160" cy="77"/>
            </a:xfrm>
            <a:custGeom>
              <a:avLst/>
              <a:gdLst>
                <a:gd name="T0" fmla="*/ 1 w 160"/>
                <a:gd name="T1" fmla="*/ 77 h 77"/>
                <a:gd name="T2" fmla="*/ 0 w 160"/>
                <a:gd name="T3" fmla="*/ 74 h 77"/>
                <a:gd name="T4" fmla="*/ 159 w 160"/>
                <a:gd name="T5" fmla="*/ 0 h 77"/>
                <a:gd name="T6" fmla="*/ 160 w 160"/>
                <a:gd name="T7" fmla="*/ 3 h 77"/>
                <a:gd name="T8" fmla="*/ 1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" y="77"/>
                  </a:moveTo>
                  <a:lnTo>
                    <a:pt x="0" y="74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1" name="Freeform 144">
              <a:extLst>
                <a:ext uri="{FF2B5EF4-FFF2-40B4-BE49-F238E27FC236}">
                  <a16:creationId xmlns:a16="http://schemas.microsoft.com/office/drawing/2014/main" id="{EDAAAE9E-2394-A1E6-072F-AF52932879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659"/>
              <a:ext cx="160" cy="47"/>
            </a:xfrm>
            <a:custGeom>
              <a:avLst/>
              <a:gdLst>
                <a:gd name="T0" fmla="*/ 1 w 160"/>
                <a:gd name="T1" fmla="*/ 47 h 47"/>
                <a:gd name="T2" fmla="*/ 0 w 160"/>
                <a:gd name="T3" fmla="*/ 45 h 47"/>
                <a:gd name="T4" fmla="*/ 159 w 160"/>
                <a:gd name="T5" fmla="*/ 0 h 47"/>
                <a:gd name="T6" fmla="*/ 160 w 160"/>
                <a:gd name="T7" fmla="*/ 3 h 47"/>
                <a:gd name="T8" fmla="*/ 1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" y="47"/>
                  </a:moveTo>
                  <a:lnTo>
                    <a:pt x="0" y="45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2" name="Freeform 145">
              <a:extLst>
                <a:ext uri="{FF2B5EF4-FFF2-40B4-BE49-F238E27FC236}">
                  <a16:creationId xmlns:a16="http://schemas.microsoft.com/office/drawing/2014/main" id="{A66240C6-1922-A38E-909A-5F489F7D0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746"/>
              <a:ext cx="159" cy="18"/>
            </a:xfrm>
            <a:custGeom>
              <a:avLst/>
              <a:gdLst>
                <a:gd name="T0" fmla="*/ 159 w 159"/>
                <a:gd name="T1" fmla="*/ 0 h 18"/>
                <a:gd name="T2" fmla="*/ 0 w 159"/>
                <a:gd name="T3" fmla="*/ 15 h 18"/>
                <a:gd name="T4" fmla="*/ 1 w 159"/>
                <a:gd name="T5" fmla="*/ 18 h 18"/>
                <a:gd name="T6" fmla="*/ 159 w 159"/>
                <a:gd name="T7" fmla="*/ 3 h 18"/>
                <a:gd name="T8" fmla="*/ 159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9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159" y="3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3" name="Freeform 146">
              <a:extLst>
                <a:ext uri="{FF2B5EF4-FFF2-40B4-BE49-F238E27FC236}">
                  <a16:creationId xmlns:a16="http://schemas.microsoft.com/office/drawing/2014/main" id="{445DEF1C-5D84-0350-71F1-B82528DF4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8" y="818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8 w 159"/>
                <a:gd name="T5" fmla="*/ 18 h 18"/>
                <a:gd name="T6" fmla="*/ 159 w 159"/>
                <a:gd name="T7" fmla="*/ 15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8" y="18"/>
                  </a:lnTo>
                  <a:lnTo>
                    <a:pt x="159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4" name="Freeform 147">
              <a:extLst>
                <a:ext uri="{FF2B5EF4-FFF2-40B4-BE49-F238E27FC236}">
                  <a16:creationId xmlns:a16="http://schemas.microsoft.com/office/drawing/2014/main" id="{7D0DE9C5-F889-96BC-5C8D-A24B6E02CE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875"/>
              <a:ext cx="160" cy="48"/>
            </a:xfrm>
            <a:custGeom>
              <a:avLst/>
              <a:gdLst>
                <a:gd name="T0" fmla="*/ 159 w 160"/>
                <a:gd name="T1" fmla="*/ 48 h 48"/>
                <a:gd name="T2" fmla="*/ 0 w 160"/>
                <a:gd name="T3" fmla="*/ 3 h 48"/>
                <a:gd name="T4" fmla="*/ 1 w 160"/>
                <a:gd name="T5" fmla="*/ 0 h 48"/>
                <a:gd name="T6" fmla="*/ 160 w 160"/>
                <a:gd name="T7" fmla="*/ 45 h 48"/>
                <a:gd name="T8" fmla="*/ 159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59" y="4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59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5" name="Freeform 148">
              <a:extLst>
                <a:ext uri="{FF2B5EF4-FFF2-40B4-BE49-F238E27FC236}">
                  <a16:creationId xmlns:a16="http://schemas.microsoft.com/office/drawing/2014/main" id="{01073BFB-A163-F3C2-EC2F-7C5D4D680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33"/>
              <a:ext cx="160" cy="77"/>
            </a:xfrm>
            <a:custGeom>
              <a:avLst/>
              <a:gdLst>
                <a:gd name="T0" fmla="*/ 159 w 160"/>
                <a:gd name="T1" fmla="*/ 77 h 77"/>
                <a:gd name="T2" fmla="*/ 0 w 160"/>
                <a:gd name="T3" fmla="*/ 3 h 77"/>
                <a:gd name="T4" fmla="*/ 1 w 160"/>
                <a:gd name="T5" fmla="*/ 0 h 77"/>
                <a:gd name="T6" fmla="*/ 160 w 160"/>
                <a:gd name="T7" fmla="*/ 74 h 77"/>
                <a:gd name="T8" fmla="*/ 159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59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74"/>
                  </a:lnTo>
                  <a:lnTo>
                    <a:pt x="159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6" name="Freeform 149">
              <a:extLst>
                <a:ext uri="{FF2B5EF4-FFF2-40B4-BE49-F238E27FC236}">
                  <a16:creationId xmlns:a16="http://schemas.microsoft.com/office/drawing/2014/main" id="{8A1F2B79-C5EC-8689-8DB2-D725C67D3E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91"/>
              <a:ext cx="160" cy="106"/>
            </a:xfrm>
            <a:custGeom>
              <a:avLst/>
              <a:gdLst>
                <a:gd name="T0" fmla="*/ 1 w 160"/>
                <a:gd name="T1" fmla="*/ 0 h 106"/>
                <a:gd name="T2" fmla="*/ 0 w 160"/>
                <a:gd name="T3" fmla="*/ 3 h 106"/>
                <a:gd name="T4" fmla="*/ 158 w 160"/>
                <a:gd name="T5" fmla="*/ 106 h 106"/>
                <a:gd name="T6" fmla="*/ 160 w 160"/>
                <a:gd name="T7" fmla="*/ 103 h 106"/>
                <a:gd name="T8" fmla="*/ 1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" y="0"/>
                  </a:moveTo>
                  <a:lnTo>
                    <a:pt x="0" y="3"/>
                  </a:lnTo>
                  <a:lnTo>
                    <a:pt x="158" y="106"/>
                  </a:lnTo>
                  <a:lnTo>
                    <a:pt x="160" y="10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7" name="Freeform 150">
              <a:extLst>
                <a:ext uri="{FF2B5EF4-FFF2-40B4-BE49-F238E27FC236}">
                  <a16:creationId xmlns:a16="http://schemas.microsoft.com/office/drawing/2014/main" id="{F53E4D18-905F-D7DB-2B90-EE83AFA68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1049"/>
              <a:ext cx="161" cy="135"/>
            </a:xfrm>
            <a:custGeom>
              <a:avLst/>
              <a:gdLst>
                <a:gd name="T0" fmla="*/ 160 w 161"/>
                <a:gd name="T1" fmla="*/ 135 h 135"/>
                <a:gd name="T2" fmla="*/ 0 w 161"/>
                <a:gd name="T3" fmla="*/ 2 h 135"/>
                <a:gd name="T4" fmla="*/ 3 w 161"/>
                <a:gd name="T5" fmla="*/ 0 h 135"/>
                <a:gd name="T6" fmla="*/ 161 w 161"/>
                <a:gd name="T7" fmla="*/ 133 h 135"/>
                <a:gd name="T8" fmla="*/ 160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60" y="135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61" y="133"/>
                  </a:lnTo>
                  <a:lnTo>
                    <a:pt x="16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8" name="Freeform 151">
              <a:extLst>
                <a:ext uri="{FF2B5EF4-FFF2-40B4-BE49-F238E27FC236}">
                  <a16:creationId xmlns:a16="http://schemas.microsoft.com/office/drawing/2014/main" id="{58C1071C-1712-5DF8-B239-7116D3094F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69" y="306"/>
              <a:ext cx="100" cy="969"/>
            </a:xfrm>
            <a:custGeom>
              <a:avLst/>
              <a:gdLst>
                <a:gd name="T0" fmla="*/ 100 w 100"/>
                <a:gd name="T1" fmla="*/ 969 h 969"/>
                <a:gd name="T2" fmla="*/ 0 w 100"/>
                <a:gd name="T3" fmla="*/ 802 h 969"/>
                <a:gd name="T4" fmla="*/ 0 w 100"/>
                <a:gd name="T5" fmla="*/ 168 h 969"/>
                <a:gd name="T6" fmla="*/ 100 w 100"/>
                <a:gd name="T7" fmla="*/ 0 h 969"/>
                <a:gd name="T8" fmla="*/ 100 w 100"/>
                <a:gd name="T9" fmla="*/ 969 h 969"/>
                <a:gd name="T10" fmla="*/ 3 w 100"/>
                <a:gd name="T11" fmla="*/ 800 h 969"/>
                <a:gd name="T12" fmla="*/ 98 w 100"/>
                <a:gd name="T13" fmla="*/ 958 h 969"/>
                <a:gd name="T14" fmla="*/ 98 w 100"/>
                <a:gd name="T15" fmla="*/ 12 h 969"/>
                <a:gd name="T16" fmla="*/ 3 w 100"/>
                <a:gd name="T17" fmla="*/ 170 h 969"/>
                <a:gd name="T18" fmla="*/ 3 w 100"/>
                <a:gd name="T19" fmla="*/ 80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100" y="969"/>
                  </a:moveTo>
                  <a:lnTo>
                    <a:pt x="0" y="802"/>
                  </a:lnTo>
                  <a:lnTo>
                    <a:pt x="0" y="168"/>
                  </a:lnTo>
                  <a:lnTo>
                    <a:pt x="100" y="0"/>
                  </a:lnTo>
                  <a:lnTo>
                    <a:pt x="100" y="969"/>
                  </a:lnTo>
                  <a:close/>
                  <a:moveTo>
                    <a:pt x="3" y="800"/>
                  </a:moveTo>
                  <a:lnTo>
                    <a:pt x="98" y="958"/>
                  </a:lnTo>
                  <a:lnTo>
                    <a:pt x="98" y="12"/>
                  </a:lnTo>
                  <a:lnTo>
                    <a:pt x="3" y="170"/>
                  </a:lnTo>
                  <a:lnTo>
                    <a:pt x="3" y="8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9" name="Rectangle 152">
              <a:extLst>
                <a:ext uri="{FF2B5EF4-FFF2-40B4-BE49-F238E27FC236}">
                  <a16:creationId xmlns:a16="http://schemas.microsoft.com/office/drawing/2014/main" id="{4A4D6499-2A96-021B-F5CD-E17006BE33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43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0" name="Rectangle 153">
              <a:extLst>
                <a:ext uri="{FF2B5EF4-FFF2-40B4-BE49-F238E27FC236}">
                  <a16:creationId xmlns:a16="http://schemas.microsoft.com/office/drawing/2014/main" id="{244EAEAA-3E6D-4857-129D-D117DD2B38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25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1" name="Rectangle 154">
              <a:extLst>
                <a:ext uri="{FF2B5EF4-FFF2-40B4-BE49-F238E27FC236}">
                  <a16:creationId xmlns:a16="http://schemas.microsoft.com/office/drawing/2014/main" id="{BC5384B0-9CE3-852D-2C00-B0E21CB982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0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2" name="Rectangle 155">
              <a:extLst>
                <a:ext uri="{FF2B5EF4-FFF2-40B4-BE49-F238E27FC236}">
                  <a16:creationId xmlns:a16="http://schemas.microsoft.com/office/drawing/2014/main" id="{E2C182D8-11CF-2A10-0C26-C8B714C8B8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3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3" name="Rectangle 156">
              <a:extLst>
                <a:ext uri="{FF2B5EF4-FFF2-40B4-BE49-F238E27FC236}">
                  <a16:creationId xmlns:a16="http://schemas.microsoft.com/office/drawing/2014/main" id="{37BCB52F-E90A-F26A-ED4C-B3C4FA2296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81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4" name="Freeform 157">
              <a:extLst>
                <a:ext uri="{FF2B5EF4-FFF2-40B4-BE49-F238E27FC236}">
                  <a16:creationId xmlns:a16="http://schemas.microsoft.com/office/drawing/2014/main" id="{36839EBF-2F0C-591E-73C2-B9D63E0BE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39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3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3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5" name="Freeform 158">
              <a:extLst>
                <a:ext uri="{FF2B5EF4-FFF2-40B4-BE49-F238E27FC236}">
                  <a16:creationId xmlns:a16="http://schemas.microsoft.com/office/drawing/2014/main" id="{3AB8E49C-063F-5640-FB8E-3ACAA4070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484"/>
              <a:ext cx="100" cy="106"/>
            </a:xfrm>
            <a:custGeom>
              <a:avLst/>
              <a:gdLst>
                <a:gd name="T0" fmla="*/ 98 w 100"/>
                <a:gd name="T1" fmla="*/ 0 h 106"/>
                <a:gd name="T2" fmla="*/ 0 w 100"/>
                <a:gd name="T3" fmla="*/ 104 h 106"/>
                <a:gd name="T4" fmla="*/ 2 w 100"/>
                <a:gd name="T5" fmla="*/ 106 h 106"/>
                <a:gd name="T6" fmla="*/ 100 w 100"/>
                <a:gd name="T7" fmla="*/ 2 h 106"/>
                <a:gd name="T8" fmla="*/ 98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98" y="0"/>
                  </a:moveTo>
                  <a:lnTo>
                    <a:pt x="0" y="104"/>
                  </a:lnTo>
                  <a:lnTo>
                    <a:pt x="2" y="10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6" name="Freeform 159">
              <a:extLst>
                <a:ext uri="{FF2B5EF4-FFF2-40B4-BE49-F238E27FC236}">
                  <a16:creationId xmlns:a16="http://schemas.microsoft.com/office/drawing/2014/main" id="{9D94C2D8-45D5-F859-BF4D-840BDCB5C0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572"/>
              <a:ext cx="100" cy="76"/>
            </a:xfrm>
            <a:custGeom>
              <a:avLst/>
              <a:gdLst>
                <a:gd name="T0" fmla="*/ 98 w 100"/>
                <a:gd name="T1" fmla="*/ 0 h 76"/>
                <a:gd name="T2" fmla="*/ 0 w 100"/>
                <a:gd name="T3" fmla="*/ 74 h 76"/>
                <a:gd name="T4" fmla="*/ 2 w 100"/>
                <a:gd name="T5" fmla="*/ 76 h 76"/>
                <a:gd name="T6" fmla="*/ 100 w 100"/>
                <a:gd name="T7" fmla="*/ 2 h 76"/>
                <a:gd name="T8" fmla="*/ 98 w 10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6">
                  <a:moveTo>
                    <a:pt x="98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7" name="Freeform 160">
              <a:extLst>
                <a:ext uri="{FF2B5EF4-FFF2-40B4-BE49-F238E27FC236}">
                  <a16:creationId xmlns:a16="http://schemas.microsoft.com/office/drawing/2014/main" id="{961ABF84-86BA-F57A-6CCB-0612BC8BE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659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8" name="Freeform 161">
              <a:extLst>
                <a:ext uri="{FF2B5EF4-FFF2-40B4-BE49-F238E27FC236}">
                  <a16:creationId xmlns:a16="http://schemas.microsoft.com/office/drawing/2014/main" id="{9893EBA1-41E2-1896-69FA-99435D656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746"/>
              <a:ext cx="98" cy="18"/>
            </a:xfrm>
            <a:custGeom>
              <a:avLst/>
              <a:gdLst>
                <a:gd name="T0" fmla="*/ 0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0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0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9" name="Freeform 162">
              <a:extLst>
                <a:ext uri="{FF2B5EF4-FFF2-40B4-BE49-F238E27FC236}">
                  <a16:creationId xmlns:a16="http://schemas.microsoft.com/office/drawing/2014/main" id="{A9688CCB-09D0-952F-3DE0-B92E24EB5E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818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0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0" name="Freeform 163">
              <a:extLst>
                <a:ext uri="{FF2B5EF4-FFF2-40B4-BE49-F238E27FC236}">
                  <a16:creationId xmlns:a16="http://schemas.microsoft.com/office/drawing/2014/main" id="{A2C698E1-4E53-A375-C0AC-860FD0CC3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876"/>
              <a:ext cx="99" cy="47"/>
            </a:xfrm>
            <a:custGeom>
              <a:avLst/>
              <a:gdLst>
                <a:gd name="T0" fmla="*/ 2 w 99"/>
                <a:gd name="T1" fmla="*/ 0 h 47"/>
                <a:gd name="T2" fmla="*/ 0 w 99"/>
                <a:gd name="T3" fmla="*/ 3 h 47"/>
                <a:gd name="T4" fmla="*/ 99 w 99"/>
                <a:gd name="T5" fmla="*/ 47 h 47"/>
                <a:gd name="T6" fmla="*/ 99 w 99"/>
                <a:gd name="T7" fmla="*/ 44 h 47"/>
                <a:gd name="T8" fmla="*/ 2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2" y="0"/>
                  </a:moveTo>
                  <a:lnTo>
                    <a:pt x="0" y="3"/>
                  </a:lnTo>
                  <a:lnTo>
                    <a:pt x="99" y="47"/>
                  </a:lnTo>
                  <a:lnTo>
                    <a:pt x="99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1" name="Freeform 164">
              <a:extLst>
                <a:ext uri="{FF2B5EF4-FFF2-40B4-BE49-F238E27FC236}">
                  <a16:creationId xmlns:a16="http://schemas.microsoft.com/office/drawing/2014/main" id="{8D109485-0F49-BD22-8F59-5FAFC74A0E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33"/>
              <a:ext cx="99" cy="77"/>
            </a:xfrm>
            <a:custGeom>
              <a:avLst/>
              <a:gdLst>
                <a:gd name="T0" fmla="*/ 2 w 99"/>
                <a:gd name="T1" fmla="*/ 0 h 77"/>
                <a:gd name="T2" fmla="*/ 0 w 99"/>
                <a:gd name="T3" fmla="*/ 3 h 77"/>
                <a:gd name="T4" fmla="*/ 98 w 99"/>
                <a:gd name="T5" fmla="*/ 77 h 77"/>
                <a:gd name="T6" fmla="*/ 99 w 99"/>
                <a:gd name="T7" fmla="*/ 75 h 77"/>
                <a:gd name="T8" fmla="*/ 2 w 99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7">
                  <a:moveTo>
                    <a:pt x="2" y="0"/>
                  </a:moveTo>
                  <a:lnTo>
                    <a:pt x="0" y="3"/>
                  </a:lnTo>
                  <a:lnTo>
                    <a:pt x="98" y="77"/>
                  </a:lnTo>
                  <a:lnTo>
                    <a:pt x="99" y="7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2" name="Freeform 165">
              <a:extLst>
                <a:ext uri="{FF2B5EF4-FFF2-40B4-BE49-F238E27FC236}">
                  <a16:creationId xmlns:a16="http://schemas.microsoft.com/office/drawing/2014/main" id="{4E25FAFD-293C-EB21-9A68-84173FD15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91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3" name="Freeform 166">
              <a:extLst>
                <a:ext uri="{FF2B5EF4-FFF2-40B4-BE49-F238E27FC236}">
                  <a16:creationId xmlns:a16="http://schemas.microsoft.com/office/drawing/2014/main" id="{9C4D59C2-F6DB-714E-F153-22146F08F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1049"/>
              <a:ext cx="100" cy="135"/>
            </a:xfrm>
            <a:custGeom>
              <a:avLst/>
              <a:gdLst>
                <a:gd name="T0" fmla="*/ 2 w 100"/>
                <a:gd name="T1" fmla="*/ 0 h 135"/>
                <a:gd name="T2" fmla="*/ 0 w 100"/>
                <a:gd name="T3" fmla="*/ 2 h 135"/>
                <a:gd name="T4" fmla="*/ 98 w 100"/>
                <a:gd name="T5" fmla="*/ 135 h 135"/>
                <a:gd name="T6" fmla="*/ 100 w 100"/>
                <a:gd name="T7" fmla="*/ 133 h 135"/>
                <a:gd name="T8" fmla="*/ 2 w 100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5">
                  <a:moveTo>
                    <a:pt x="2" y="0"/>
                  </a:moveTo>
                  <a:lnTo>
                    <a:pt x="0" y="2"/>
                  </a:lnTo>
                  <a:lnTo>
                    <a:pt x="98" y="135"/>
                  </a:lnTo>
                  <a:lnTo>
                    <a:pt x="100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4" name="Freeform 167">
              <a:extLst>
                <a:ext uri="{FF2B5EF4-FFF2-40B4-BE49-F238E27FC236}">
                  <a16:creationId xmlns:a16="http://schemas.microsoft.com/office/drawing/2014/main" id="{1905535D-9FFF-65AC-08A3-C971EB6119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8" y="302"/>
              <a:ext cx="49" cy="978"/>
            </a:xfrm>
            <a:custGeom>
              <a:avLst/>
              <a:gdLst>
                <a:gd name="T0" fmla="*/ 49 w 49"/>
                <a:gd name="T1" fmla="*/ 978 h 978"/>
                <a:gd name="T2" fmla="*/ 0 w 49"/>
                <a:gd name="T3" fmla="*/ 805 h 978"/>
                <a:gd name="T4" fmla="*/ 0 w 49"/>
                <a:gd name="T5" fmla="*/ 172 h 978"/>
                <a:gd name="T6" fmla="*/ 49 w 49"/>
                <a:gd name="T7" fmla="*/ 0 h 978"/>
                <a:gd name="T8" fmla="*/ 49 w 49"/>
                <a:gd name="T9" fmla="*/ 978 h 978"/>
                <a:gd name="T10" fmla="*/ 4 w 49"/>
                <a:gd name="T11" fmla="*/ 805 h 978"/>
                <a:gd name="T12" fmla="*/ 46 w 49"/>
                <a:gd name="T13" fmla="*/ 957 h 978"/>
                <a:gd name="T14" fmla="*/ 46 w 49"/>
                <a:gd name="T15" fmla="*/ 21 h 978"/>
                <a:gd name="T16" fmla="*/ 4 w 49"/>
                <a:gd name="T17" fmla="*/ 173 h 978"/>
                <a:gd name="T18" fmla="*/ 4 w 49"/>
                <a:gd name="T19" fmla="*/ 80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49" y="978"/>
                  </a:moveTo>
                  <a:lnTo>
                    <a:pt x="0" y="805"/>
                  </a:lnTo>
                  <a:lnTo>
                    <a:pt x="0" y="172"/>
                  </a:lnTo>
                  <a:lnTo>
                    <a:pt x="49" y="0"/>
                  </a:lnTo>
                  <a:lnTo>
                    <a:pt x="49" y="978"/>
                  </a:lnTo>
                  <a:close/>
                  <a:moveTo>
                    <a:pt x="4" y="805"/>
                  </a:moveTo>
                  <a:lnTo>
                    <a:pt x="46" y="957"/>
                  </a:lnTo>
                  <a:lnTo>
                    <a:pt x="46" y="21"/>
                  </a:lnTo>
                  <a:lnTo>
                    <a:pt x="4" y="173"/>
                  </a:lnTo>
                  <a:lnTo>
                    <a:pt x="4" y="8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5" name="Rectangle 168">
              <a:extLst>
                <a:ext uri="{FF2B5EF4-FFF2-40B4-BE49-F238E27FC236}">
                  <a16:creationId xmlns:a16="http://schemas.microsoft.com/office/drawing/2014/main" id="{93901F60-C113-6957-8A41-0B0D919149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84" y="350"/>
              <a:ext cx="2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6" name="Rectangle 169">
              <a:extLst>
                <a:ext uri="{FF2B5EF4-FFF2-40B4-BE49-F238E27FC236}">
                  <a16:creationId xmlns:a16="http://schemas.microsoft.com/office/drawing/2014/main" id="{A42AC46A-0800-ABA5-97F6-A712F54B1B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74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7" name="Rectangle 170">
              <a:extLst>
                <a:ext uri="{FF2B5EF4-FFF2-40B4-BE49-F238E27FC236}">
                  <a16:creationId xmlns:a16="http://schemas.microsoft.com/office/drawing/2014/main" id="{0BC7463F-985F-6A79-7FB2-0ECB2157C0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8" name="Rectangle 171">
              <a:extLst>
                <a:ext uri="{FF2B5EF4-FFF2-40B4-BE49-F238E27FC236}">
                  <a16:creationId xmlns:a16="http://schemas.microsoft.com/office/drawing/2014/main" id="{F6A131D6-5EA8-1353-FA13-E57C6A5D6D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9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9" name="Rectangle 172">
              <a:extLst>
                <a:ext uri="{FF2B5EF4-FFF2-40B4-BE49-F238E27FC236}">
                  <a16:creationId xmlns:a16="http://schemas.microsoft.com/office/drawing/2014/main" id="{A5263485-89A7-C01E-F26B-3EDC48F42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4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0" name="Freeform 173">
              <a:extLst>
                <a:ext uri="{FF2B5EF4-FFF2-40B4-BE49-F238E27FC236}">
                  <a16:creationId xmlns:a16="http://schemas.microsoft.com/office/drawing/2014/main" id="{B7D78E13-89DA-7D6D-B5C3-91726BDE14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399"/>
              <a:ext cx="48" cy="134"/>
            </a:xfrm>
            <a:custGeom>
              <a:avLst/>
              <a:gdLst>
                <a:gd name="T0" fmla="*/ 3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3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3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3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1" name="Freeform 174">
              <a:extLst>
                <a:ext uri="{FF2B5EF4-FFF2-40B4-BE49-F238E27FC236}">
                  <a16:creationId xmlns:a16="http://schemas.microsoft.com/office/drawing/2014/main" id="{F89CED96-0640-7B0E-176D-CFF0CB2B8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485"/>
              <a:ext cx="49" cy="105"/>
            </a:xfrm>
            <a:custGeom>
              <a:avLst/>
              <a:gdLst>
                <a:gd name="T0" fmla="*/ 46 w 49"/>
                <a:gd name="T1" fmla="*/ 0 h 105"/>
                <a:gd name="T2" fmla="*/ 0 w 49"/>
                <a:gd name="T3" fmla="*/ 104 h 105"/>
                <a:gd name="T4" fmla="*/ 3 w 49"/>
                <a:gd name="T5" fmla="*/ 105 h 105"/>
                <a:gd name="T6" fmla="*/ 49 w 49"/>
                <a:gd name="T7" fmla="*/ 1 h 105"/>
                <a:gd name="T8" fmla="*/ 46 w 49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5">
                  <a:moveTo>
                    <a:pt x="46" y="0"/>
                  </a:moveTo>
                  <a:lnTo>
                    <a:pt x="0" y="104"/>
                  </a:lnTo>
                  <a:lnTo>
                    <a:pt x="3" y="105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2" name="Freeform 175">
              <a:extLst>
                <a:ext uri="{FF2B5EF4-FFF2-40B4-BE49-F238E27FC236}">
                  <a16:creationId xmlns:a16="http://schemas.microsoft.com/office/drawing/2014/main" id="{0BA68722-C648-77F2-4577-210073DB3E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572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1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3" name="Freeform 176">
              <a:extLst>
                <a:ext uri="{FF2B5EF4-FFF2-40B4-BE49-F238E27FC236}">
                  <a16:creationId xmlns:a16="http://schemas.microsoft.com/office/drawing/2014/main" id="{C1C17079-6AEF-DB52-5CA9-4CE7176445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660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4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4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4" name="Freeform 177">
              <a:extLst>
                <a:ext uri="{FF2B5EF4-FFF2-40B4-BE49-F238E27FC236}">
                  <a16:creationId xmlns:a16="http://schemas.microsoft.com/office/drawing/2014/main" id="{6095A5D2-D99F-E59C-E9D2-A2FEA57A2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746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2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5" name="Freeform 178">
              <a:extLst>
                <a:ext uri="{FF2B5EF4-FFF2-40B4-BE49-F238E27FC236}">
                  <a16:creationId xmlns:a16="http://schemas.microsoft.com/office/drawing/2014/main" id="{6760062A-A79A-F05A-68D5-4AC9C6862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818"/>
              <a:ext cx="46" cy="18"/>
            </a:xfrm>
            <a:custGeom>
              <a:avLst/>
              <a:gdLst>
                <a:gd name="T0" fmla="*/ 0 w 46"/>
                <a:gd name="T1" fmla="*/ 0 h 18"/>
                <a:gd name="T2" fmla="*/ 0 w 46"/>
                <a:gd name="T3" fmla="*/ 3 h 18"/>
                <a:gd name="T4" fmla="*/ 45 w 46"/>
                <a:gd name="T5" fmla="*/ 18 h 18"/>
                <a:gd name="T6" fmla="*/ 46 w 46"/>
                <a:gd name="T7" fmla="*/ 15 h 18"/>
                <a:gd name="T8" fmla="*/ 0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0" y="0"/>
                  </a:moveTo>
                  <a:lnTo>
                    <a:pt x="0" y="3"/>
                  </a:lnTo>
                  <a:lnTo>
                    <a:pt x="45" y="18"/>
                  </a:lnTo>
                  <a:lnTo>
                    <a:pt x="46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6" name="Freeform 179">
              <a:extLst>
                <a:ext uri="{FF2B5EF4-FFF2-40B4-BE49-F238E27FC236}">
                  <a16:creationId xmlns:a16="http://schemas.microsoft.com/office/drawing/2014/main" id="{7A1DC0AE-9B2E-DF32-86EE-6E1149C88C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876"/>
              <a:ext cx="47" cy="46"/>
            </a:xfrm>
            <a:custGeom>
              <a:avLst/>
              <a:gdLst>
                <a:gd name="T0" fmla="*/ 2 w 47"/>
                <a:gd name="T1" fmla="*/ 0 h 46"/>
                <a:gd name="T2" fmla="*/ 0 w 47"/>
                <a:gd name="T3" fmla="*/ 2 h 46"/>
                <a:gd name="T4" fmla="*/ 45 w 47"/>
                <a:gd name="T5" fmla="*/ 46 h 46"/>
                <a:gd name="T6" fmla="*/ 47 w 47"/>
                <a:gd name="T7" fmla="*/ 44 h 46"/>
                <a:gd name="T8" fmla="*/ 2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" y="0"/>
                  </a:moveTo>
                  <a:lnTo>
                    <a:pt x="0" y="2"/>
                  </a:lnTo>
                  <a:lnTo>
                    <a:pt x="45" y="46"/>
                  </a:lnTo>
                  <a:lnTo>
                    <a:pt x="47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7" name="Freeform 180">
              <a:extLst>
                <a:ext uri="{FF2B5EF4-FFF2-40B4-BE49-F238E27FC236}">
                  <a16:creationId xmlns:a16="http://schemas.microsoft.com/office/drawing/2014/main" id="{4F8BE3ED-075F-B287-5D74-0D05A3BCD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34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8" name="Freeform 181">
              <a:extLst>
                <a:ext uri="{FF2B5EF4-FFF2-40B4-BE49-F238E27FC236}">
                  <a16:creationId xmlns:a16="http://schemas.microsoft.com/office/drawing/2014/main" id="{6DD148B8-F510-339E-3E41-6BA73910C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91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2 h 105"/>
                <a:gd name="T4" fmla="*/ 45 w 48"/>
                <a:gd name="T5" fmla="*/ 105 h 105"/>
                <a:gd name="T6" fmla="*/ 48 w 48"/>
                <a:gd name="T7" fmla="*/ 104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2"/>
                  </a:lnTo>
                  <a:lnTo>
                    <a:pt x="45" y="105"/>
                  </a:lnTo>
                  <a:lnTo>
                    <a:pt x="48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9" name="Freeform 182">
              <a:extLst>
                <a:ext uri="{FF2B5EF4-FFF2-40B4-BE49-F238E27FC236}">
                  <a16:creationId xmlns:a16="http://schemas.microsoft.com/office/drawing/2014/main" id="{EECD3457-1FA6-E231-8D92-EFFDF84FD5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104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3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1575649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 + заполн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600"/>
            <a:ext cx="22790150" cy="1987550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C81BC4-F12C-4BFD-B412-89E244892F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8953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3525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790700" indent="-41910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247900" indent="-323850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E7538D-0773-8CB4-5FE4-9337EFF60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71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 +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600"/>
            <a:ext cx="22790150" cy="1987550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4C61C7B-07ED-44AA-A1D3-99D851DED7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72063" y="160338"/>
            <a:ext cx="5832475" cy="489583"/>
          </a:xfrm>
        </p:spPr>
        <p:txBody>
          <a:bodyPr anchor="ctr">
            <a:spAutoFit/>
          </a:bodyPr>
          <a:lstStyle>
            <a:lvl1pPr algn="r">
              <a:defRPr sz="28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2D9D70-48DA-44F3-BA90-01835D27A9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8953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3525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790700" indent="-41910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247900" indent="-323850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39036C-16AB-7FA7-00AB-1378669ED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3B8F58-E25B-8850-F345-F3BD5FB200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2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+ разде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4D6D46D7-BF2B-44FF-9FCF-8FBF9D9CC1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72063" y="160338"/>
            <a:ext cx="5832475" cy="489583"/>
          </a:xfrm>
        </p:spPr>
        <p:txBody>
          <a:bodyPr anchor="ctr">
            <a:spAutoFit/>
          </a:bodyPr>
          <a:lstStyle>
            <a:lvl1pPr algn="r">
              <a:defRPr sz="28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4FB0F8-7C3A-476B-BC20-D4DA337201D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4388" y="3617913"/>
            <a:ext cx="22791600" cy="8784000"/>
          </a:xfrm>
        </p:spPr>
        <p:txBody>
          <a:bodyPr/>
          <a:lstStyle>
            <a:lvl1pPr marL="457200" indent="-4572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8953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3525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790700" indent="-4191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247900" indent="-3238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E8AB35-976F-6A79-3BC2-EB431DC5D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164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 + сно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600"/>
            <a:ext cx="22790150" cy="1987550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8CF2FE-1204-438F-8380-FF548B65C0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11907190"/>
            <a:ext cx="11376000" cy="489583"/>
          </a:xfrm>
        </p:spPr>
        <p:txBody>
          <a:bodyPr anchor="b">
            <a:spAutoFit/>
          </a:bodyPr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*</a:t>
            </a:r>
            <a:r>
              <a:rPr lang="ru-RU" dirty="0"/>
              <a:t>Сноска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E660FF-17FC-49A2-BDF2-16110C89221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4388" y="3617913"/>
            <a:ext cx="22791600" cy="8289277"/>
          </a:xfrm>
        </p:spPr>
        <p:txBody>
          <a:bodyPr/>
          <a:lstStyle>
            <a:lvl1pPr marL="457200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8953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352550" indent="-43815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790700" indent="-41910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247900" indent="-323850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63EAB0-3078-C4AD-DBE0-21E40635A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4720F0-D5AC-621A-EF7A-1469335625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2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+ снос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AC0517B-50DE-4B43-A14C-2F8B3F415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11907190"/>
            <a:ext cx="11376000" cy="489583"/>
          </a:xfrm>
        </p:spPr>
        <p:txBody>
          <a:bodyPr anchor="b">
            <a:spAutoFit/>
          </a:bodyPr>
          <a:lstStyle>
            <a:lvl1pPr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*</a:t>
            </a:r>
            <a:r>
              <a:rPr lang="ru-RU" dirty="0"/>
              <a:t>Сноска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6360A336-7A63-46EF-B3E9-5F2C71D09C2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4388" y="3617913"/>
            <a:ext cx="22791600" cy="8289277"/>
          </a:xfrm>
        </p:spPr>
        <p:txBody>
          <a:bodyPr/>
          <a:lstStyle>
            <a:lvl1pPr marL="457200" indent="-4572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8953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352550" indent="-4381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790700" indent="-4191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247900" indent="-3238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3706AD-DF3E-2489-FEAF-17DA0AD5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166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368EB7-13A8-10E6-46F1-17ABBA12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219394-9FC1-70E9-368F-1A66BD4C4B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D6F8FA-2D6F-888E-3C42-0D60A0EB6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13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 w="1270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DCAD54-0426-D39C-03C9-D7DE5B075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21856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25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заголовок + лого x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600"/>
            <a:ext cx="22790150" cy="1987550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C63073-4965-3380-BDF8-028A098B8D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7896DE-2CAA-48DA-9848-91AA89FA0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606" y="306088"/>
            <a:ext cx="3188156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52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заголовок + лого x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 w="1270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E5E0D8-2D75-98B6-985F-04CF7FA3F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337" y="306088"/>
            <a:ext cx="3211425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66" name="Group 368">
            <a:extLst>
              <a:ext uri="{FF2B5EF4-FFF2-40B4-BE49-F238E27FC236}">
                <a16:creationId xmlns:a16="http://schemas.microsoft.com/office/drawing/2014/main" id="{8DFA1987-7AF4-49B3-CC08-FB3856A0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44127" y="1007352"/>
            <a:ext cx="7286211" cy="6963938"/>
            <a:chOff x="366" y="1997"/>
            <a:chExt cx="1560" cy="1491"/>
          </a:xfrm>
          <a:solidFill>
            <a:schemeClr val="accent1"/>
          </a:solidFill>
        </p:grpSpPr>
        <p:grpSp>
          <p:nvGrpSpPr>
            <p:cNvPr id="167" name="Group 569">
              <a:extLst>
                <a:ext uri="{FF2B5EF4-FFF2-40B4-BE49-F238E27FC236}">
                  <a16:creationId xmlns:a16="http://schemas.microsoft.com/office/drawing/2014/main" id="{A71AB5F4-3F57-BAD2-8176-E9A30FBE7E3F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71" y="1997"/>
              <a:ext cx="1553" cy="1491"/>
              <a:chOff x="371" y="1997"/>
              <a:chExt cx="1553" cy="1491"/>
            </a:xfrm>
            <a:grpFill/>
          </p:grpSpPr>
          <p:sp>
            <p:nvSpPr>
              <p:cNvPr id="190" name="Freeform 369">
                <a:extLst>
                  <a:ext uri="{FF2B5EF4-FFF2-40B4-BE49-F238E27FC236}">
                    <a16:creationId xmlns:a16="http://schemas.microsoft.com/office/drawing/2014/main" id="{99AFD07F-9C29-5CCC-D3A7-305423419FB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1" name="Freeform 370">
                <a:extLst>
                  <a:ext uri="{FF2B5EF4-FFF2-40B4-BE49-F238E27FC236}">
                    <a16:creationId xmlns:a16="http://schemas.microsoft.com/office/drawing/2014/main" id="{8BA99C3E-5C96-7403-F3C5-EC2B2A81EB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4" y="2582"/>
                <a:ext cx="24" cy="58"/>
              </a:xfrm>
              <a:custGeom>
                <a:avLst/>
                <a:gdLst>
                  <a:gd name="T0" fmla="*/ 29 w 45"/>
                  <a:gd name="T1" fmla="*/ 106 h 106"/>
                  <a:gd name="T2" fmla="*/ 3 w 45"/>
                  <a:gd name="T3" fmla="*/ 66 h 106"/>
                  <a:gd name="T4" fmla="*/ 38 w 45"/>
                  <a:gd name="T5" fmla="*/ 0 h 106"/>
                  <a:gd name="T6" fmla="*/ 45 w 45"/>
                  <a:gd name="T7" fmla="*/ 7 h 106"/>
                  <a:gd name="T8" fmla="*/ 12 w 45"/>
                  <a:gd name="T9" fmla="*/ 66 h 106"/>
                  <a:gd name="T10" fmla="*/ 33 w 45"/>
                  <a:gd name="T11" fmla="*/ 98 h 106"/>
                  <a:gd name="T12" fmla="*/ 29 w 45"/>
                  <a:gd name="T13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06">
                    <a:moveTo>
                      <a:pt x="29" y="106"/>
                    </a:moveTo>
                    <a:cubicBezTo>
                      <a:pt x="15" y="96"/>
                      <a:pt x="5" y="82"/>
                      <a:pt x="3" y="66"/>
                    </a:cubicBezTo>
                    <a:cubicBezTo>
                      <a:pt x="0" y="42"/>
                      <a:pt x="15" y="19"/>
                      <a:pt x="38" y="0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24" y="23"/>
                      <a:pt x="12" y="47"/>
                      <a:pt x="12" y="66"/>
                    </a:cubicBezTo>
                    <a:cubicBezTo>
                      <a:pt x="12" y="80"/>
                      <a:pt x="19" y="89"/>
                      <a:pt x="33" y="98"/>
                    </a:cubicBezTo>
                    <a:lnTo>
                      <a:pt x="29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2" name="Freeform 371">
                <a:extLst>
                  <a:ext uri="{FF2B5EF4-FFF2-40B4-BE49-F238E27FC236}">
                    <a16:creationId xmlns:a16="http://schemas.microsoft.com/office/drawing/2014/main" id="{02747794-601D-476F-21BF-5CE71875B67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38" y="2567"/>
                <a:ext cx="542" cy="195"/>
              </a:xfrm>
              <a:custGeom>
                <a:avLst/>
                <a:gdLst>
                  <a:gd name="T0" fmla="*/ 335 w 1000"/>
                  <a:gd name="T1" fmla="*/ 338 h 356"/>
                  <a:gd name="T2" fmla="*/ 7 w 1000"/>
                  <a:gd name="T3" fmla="*/ 256 h 356"/>
                  <a:gd name="T4" fmla="*/ 0 w 1000"/>
                  <a:gd name="T5" fmla="*/ 253 h 356"/>
                  <a:gd name="T6" fmla="*/ 5 w 1000"/>
                  <a:gd name="T7" fmla="*/ 249 h 356"/>
                  <a:gd name="T8" fmla="*/ 506 w 1000"/>
                  <a:gd name="T9" fmla="*/ 99 h 356"/>
                  <a:gd name="T10" fmla="*/ 719 w 1000"/>
                  <a:gd name="T11" fmla="*/ 251 h 356"/>
                  <a:gd name="T12" fmla="*/ 721 w 1000"/>
                  <a:gd name="T13" fmla="*/ 251 h 356"/>
                  <a:gd name="T14" fmla="*/ 737 w 1000"/>
                  <a:gd name="T15" fmla="*/ 40 h 356"/>
                  <a:gd name="T16" fmla="*/ 995 w 1000"/>
                  <a:gd name="T17" fmla="*/ 92 h 356"/>
                  <a:gd name="T18" fmla="*/ 1000 w 1000"/>
                  <a:gd name="T19" fmla="*/ 96 h 356"/>
                  <a:gd name="T20" fmla="*/ 995 w 1000"/>
                  <a:gd name="T21" fmla="*/ 101 h 356"/>
                  <a:gd name="T22" fmla="*/ 733 w 1000"/>
                  <a:gd name="T23" fmla="*/ 258 h 356"/>
                  <a:gd name="T24" fmla="*/ 759 w 1000"/>
                  <a:gd name="T25" fmla="*/ 328 h 356"/>
                  <a:gd name="T26" fmla="*/ 749 w 1000"/>
                  <a:gd name="T27" fmla="*/ 333 h 356"/>
                  <a:gd name="T28" fmla="*/ 714 w 1000"/>
                  <a:gd name="T29" fmla="*/ 265 h 356"/>
                  <a:gd name="T30" fmla="*/ 335 w 1000"/>
                  <a:gd name="T31" fmla="*/ 338 h 356"/>
                  <a:gd name="T32" fmla="*/ 16 w 1000"/>
                  <a:gd name="T33" fmla="*/ 251 h 356"/>
                  <a:gd name="T34" fmla="*/ 709 w 1000"/>
                  <a:gd name="T35" fmla="*/ 253 h 356"/>
                  <a:gd name="T36" fmla="*/ 503 w 1000"/>
                  <a:gd name="T37" fmla="*/ 106 h 356"/>
                  <a:gd name="T38" fmla="*/ 16 w 1000"/>
                  <a:gd name="T39" fmla="*/ 251 h 356"/>
                  <a:gd name="T40" fmla="*/ 803 w 1000"/>
                  <a:gd name="T41" fmla="*/ 26 h 356"/>
                  <a:gd name="T42" fmla="*/ 744 w 1000"/>
                  <a:gd name="T43" fmla="*/ 45 h 356"/>
                  <a:gd name="T44" fmla="*/ 730 w 1000"/>
                  <a:gd name="T45" fmla="*/ 244 h 356"/>
                  <a:gd name="T46" fmla="*/ 983 w 1000"/>
                  <a:gd name="T47" fmla="*/ 94 h 356"/>
                  <a:gd name="T48" fmla="*/ 803 w 1000"/>
                  <a:gd name="T49" fmla="*/ 2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00" h="356">
                    <a:moveTo>
                      <a:pt x="335" y="338"/>
                    </a:moveTo>
                    <a:cubicBezTo>
                      <a:pt x="211" y="338"/>
                      <a:pt x="96" y="312"/>
                      <a:pt x="7" y="256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5" y="249"/>
                      <a:pt x="5" y="249"/>
                      <a:pt x="5" y="249"/>
                    </a:cubicBezTo>
                    <a:cubicBezTo>
                      <a:pt x="169" y="113"/>
                      <a:pt x="351" y="59"/>
                      <a:pt x="506" y="99"/>
                    </a:cubicBezTo>
                    <a:cubicBezTo>
                      <a:pt x="595" y="120"/>
                      <a:pt x="667" y="174"/>
                      <a:pt x="719" y="251"/>
                    </a:cubicBezTo>
                    <a:cubicBezTo>
                      <a:pt x="721" y="251"/>
                      <a:pt x="721" y="251"/>
                      <a:pt x="721" y="251"/>
                    </a:cubicBezTo>
                    <a:cubicBezTo>
                      <a:pt x="691" y="148"/>
                      <a:pt x="695" y="75"/>
                      <a:pt x="737" y="40"/>
                    </a:cubicBezTo>
                    <a:cubicBezTo>
                      <a:pt x="787" y="0"/>
                      <a:pt x="878" y="17"/>
                      <a:pt x="995" y="92"/>
                    </a:cubicBezTo>
                    <a:cubicBezTo>
                      <a:pt x="1000" y="96"/>
                      <a:pt x="1000" y="96"/>
                      <a:pt x="1000" y="96"/>
                    </a:cubicBezTo>
                    <a:cubicBezTo>
                      <a:pt x="995" y="101"/>
                      <a:pt x="995" y="101"/>
                      <a:pt x="995" y="101"/>
                    </a:cubicBezTo>
                    <a:cubicBezTo>
                      <a:pt x="915" y="167"/>
                      <a:pt x="826" y="218"/>
                      <a:pt x="733" y="258"/>
                    </a:cubicBezTo>
                    <a:cubicBezTo>
                      <a:pt x="740" y="279"/>
                      <a:pt x="749" y="305"/>
                      <a:pt x="759" y="328"/>
                    </a:cubicBezTo>
                    <a:cubicBezTo>
                      <a:pt x="749" y="333"/>
                      <a:pt x="749" y="333"/>
                      <a:pt x="749" y="333"/>
                    </a:cubicBezTo>
                    <a:cubicBezTo>
                      <a:pt x="740" y="310"/>
                      <a:pt x="728" y="286"/>
                      <a:pt x="714" y="265"/>
                    </a:cubicBezTo>
                    <a:cubicBezTo>
                      <a:pt x="590" y="312"/>
                      <a:pt x="456" y="338"/>
                      <a:pt x="335" y="338"/>
                    </a:cubicBezTo>
                    <a:close/>
                    <a:moveTo>
                      <a:pt x="16" y="251"/>
                    </a:moveTo>
                    <a:cubicBezTo>
                      <a:pt x="192" y="356"/>
                      <a:pt x="464" y="352"/>
                      <a:pt x="709" y="253"/>
                    </a:cubicBezTo>
                    <a:cubicBezTo>
                      <a:pt x="660" y="178"/>
                      <a:pt x="590" y="129"/>
                      <a:pt x="503" y="106"/>
                    </a:cubicBezTo>
                    <a:cubicBezTo>
                      <a:pt x="356" y="68"/>
                      <a:pt x="178" y="122"/>
                      <a:pt x="16" y="251"/>
                    </a:cubicBezTo>
                    <a:close/>
                    <a:moveTo>
                      <a:pt x="803" y="26"/>
                    </a:moveTo>
                    <a:cubicBezTo>
                      <a:pt x="780" y="26"/>
                      <a:pt x="759" y="33"/>
                      <a:pt x="744" y="45"/>
                    </a:cubicBezTo>
                    <a:cubicBezTo>
                      <a:pt x="707" y="78"/>
                      <a:pt x="702" y="148"/>
                      <a:pt x="730" y="244"/>
                    </a:cubicBezTo>
                    <a:cubicBezTo>
                      <a:pt x="822" y="206"/>
                      <a:pt x="908" y="155"/>
                      <a:pt x="983" y="94"/>
                    </a:cubicBezTo>
                    <a:cubicBezTo>
                      <a:pt x="913" y="49"/>
                      <a:pt x="850" y="26"/>
                      <a:pt x="80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3" name="Freeform 372">
                <a:extLst>
                  <a:ext uri="{FF2B5EF4-FFF2-40B4-BE49-F238E27FC236}">
                    <a16:creationId xmlns:a16="http://schemas.microsoft.com/office/drawing/2014/main" id="{6A8D3A89-3012-D6D4-B3BB-BA601E9BCF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49" y="2623"/>
                <a:ext cx="76" cy="23"/>
              </a:xfrm>
              <a:custGeom>
                <a:avLst/>
                <a:gdLst>
                  <a:gd name="T0" fmla="*/ 46 w 140"/>
                  <a:gd name="T1" fmla="*/ 42 h 42"/>
                  <a:gd name="T2" fmla="*/ 0 w 140"/>
                  <a:gd name="T3" fmla="*/ 31 h 42"/>
                  <a:gd name="T4" fmla="*/ 4 w 140"/>
                  <a:gd name="T5" fmla="*/ 21 h 42"/>
                  <a:gd name="T6" fmla="*/ 133 w 140"/>
                  <a:gd name="T7" fmla="*/ 0 h 42"/>
                  <a:gd name="T8" fmla="*/ 140 w 140"/>
                  <a:gd name="T9" fmla="*/ 7 h 42"/>
                  <a:gd name="T10" fmla="*/ 46 w 140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42">
                    <a:moveTo>
                      <a:pt x="46" y="42"/>
                    </a:moveTo>
                    <a:cubicBezTo>
                      <a:pt x="28" y="42"/>
                      <a:pt x="11" y="38"/>
                      <a:pt x="0" y="3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7" y="42"/>
                      <a:pt x="93" y="31"/>
                      <a:pt x="133" y="0"/>
                    </a:cubicBezTo>
                    <a:cubicBezTo>
                      <a:pt x="140" y="7"/>
                      <a:pt x="140" y="7"/>
                      <a:pt x="140" y="7"/>
                    </a:cubicBezTo>
                    <a:cubicBezTo>
                      <a:pt x="112" y="31"/>
                      <a:pt x="77" y="42"/>
                      <a:pt x="4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4" name="Freeform 373">
                <a:extLst>
                  <a:ext uri="{FF2B5EF4-FFF2-40B4-BE49-F238E27FC236}">
                    <a16:creationId xmlns:a16="http://schemas.microsoft.com/office/drawing/2014/main" id="{804558CD-BEF3-21D8-C7CA-20A3BC27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3" y="2628"/>
                <a:ext cx="247" cy="123"/>
              </a:xfrm>
              <a:custGeom>
                <a:avLst/>
                <a:gdLst>
                  <a:gd name="T0" fmla="*/ 10 w 455"/>
                  <a:gd name="T1" fmla="*/ 225 h 225"/>
                  <a:gd name="T2" fmla="*/ 0 w 455"/>
                  <a:gd name="T3" fmla="*/ 221 h 225"/>
                  <a:gd name="T4" fmla="*/ 234 w 455"/>
                  <a:gd name="T5" fmla="*/ 0 h 225"/>
                  <a:gd name="T6" fmla="*/ 237 w 455"/>
                  <a:gd name="T7" fmla="*/ 0 h 225"/>
                  <a:gd name="T8" fmla="*/ 455 w 455"/>
                  <a:gd name="T9" fmla="*/ 214 h 225"/>
                  <a:gd name="T10" fmla="*/ 445 w 455"/>
                  <a:gd name="T11" fmla="*/ 218 h 225"/>
                  <a:gd name="T12" fmla="*/ 237 w 455"/>
                  <a:gd name="T13" fmla="*/ 10 h 225"/>
                  <a:gd name="T14" fmla="*/ 234 w 455"/>
                  <a:gd name="T15" fmla="*/ 10 h 225"/>
                  <a:gd name="T16" fmla="*/ 10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10" y="225"/>
                    </a:moveTo>
                    <a:cubicBezTo>
                      <a:pt x="0" y="221"/>
                      <a:pt x="0" y="221"/>
                      <a:pt x="0" y="221"/>
                    </a:cubicBezTo>
                    <a:cubicBezTo>
                      <a:pt x="64" y="78"/>
                      <a:pt x="148" y="0"/>
                      <a:pt x="234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321" y="3"/>
                      <a:pt x="398" y="78"/>
                      <a:pt x="455" y="214"/>
                    </a:cubicBezTo>
                    <a:cubicBezTo>
                      <a:pt x="445" y="218"/>
                      <a:pt x="445" y="218"/>
                      <a:pt x="445" y="218"/>
                    </a:cubicBezTo>
                    <a:cubicBezTo>
                      <a:pt x="391" y="85"/>
                      <a:pt x="316" y="12"/>
                      <a:pt x="237" y="10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152" y="10"/>
                      <a:pt x="73" y="87"/>
                      <a:pt x="1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5" name="Freeform 374">
                <a:extLst>
                  <a:ext uri="{FF2B5EF4-FFF2-40B4-BE49-F238E27FC236}">
                    <a16:creationId xmlns:a16="http://schemas.microsoft.com/office/drawing/2014/main" id="{7825AC18-9DA7-3E50-900F-F73BF933A4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2" y="2614"/>
                <a:ext cx="79" cy="133"/>
              </a:xfrm>
              <a:custGeom>
                <a:avLst/>
                <a:gdLst>
                  <a:gd name="T0" fmla="*/ 135 w 145"/>
                  <a:gd name="T1" fmla="*/ 243 h 243"/>
                  <a:gd name="T2" fmla="*/ 23 w 145"/>
                  <a:gd name="T3" fmla="*/ 18 h 243"/>
                  <a:gd name="T4" fmla="*/ 54 w 145"/>
                  <a:gd name="T5" fmla="*/ 189 h 243"/>
                  <a:gd name="T6" fmla="*/ 44 w 145"/>
                  <a:gd name="T7" fmla="*/ 192 h 243"/>
                  <a:gd name="T8" fmla="*/ 21 w 145"/>
                  <a:gd name="T9" fmla="*/ 9 h 243"/>
                  <a:gd name="T10" fmla="*/ 145 w 145"/>
                  <a:gd name="T11" fmla="*/ 239 h 243"/>
                  <a:gd name="T12" fmla="*/ 135 w 145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43">
                    <a:moveTo>
                      <a:pt x="135" y="243"/>
                    </a:moveTo>
                    <a:cubicBezTo>
                      <a:pt x="47" y="28"/>
                      <a:pt x="23" y="18"/>
                      <a:pt x="23" y="18"/>
                    </a:cubicBezTo>
                    <a:cubicBezTo>
                      <a:pt x="21" y="21"/>
                      <a:pt x="14" y="37"/>
                      <a:pt x="54" y="189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0" y="16"/>
                      <a:pt x="14" y="11"/>
                      <a:pt x="21" y="9"/>
                    </a:cubicBezTo>
                    <a:cubicBezTo>
                      <a:pt x="28" y="7"/>
                      <a:pt x="47" y="0"/>
                      <a:pt x="145" y="239"/>
                    </a:cubicBezTo>
                    <a:lnTo>
                      <a:pt x="135" y="2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6" name="Freeform 375">
                <a:extLst>
                  <a:ext uri="{FF2B5EF4-FFF2-40B4-BE49-F238E27FC236}">
                    <a16:creationId xmlns:a16="http://schemas.microsoft.com/office/drawing/2014/main" id="{3FCE3B60-953A-D6BE-E355-22578F628ED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7" name="Freeform 376">
                <a:extLst>
                  <a:ext uri="{FF2B5EF4-FFF2-40B4-BE49-F238E27FC236}">
                    <a16:creationId xmlns:a16="http://schemas.microsoft.com/office/drawing/2014/main" id="{699F0DDF-35EB-26D2-2F4A-D59BE52221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1" y="2567"/>
                <a:ext cx="23" cy="61"/>
              </a:xfrm>
              <a:custGeom>
                <a:avLst/>
                <a:gdLst>
                  <a:gd name="T0" fmla="*/ 5 w 42"/>
                  <a:gd name="T1" fmla="*/ 110 h 110"/>
                  <a:gd name="T2" fmla="*/ 0 w 42"/>
                  <a:gd name="T3" fmla="*/ 101 h 110"/>
                  <a:gd name="T4" fmla="*/ 33 w 42"/>
                  <a:gd name="T5" fmla="*/ 42 h 110"/>
                  <a:gd name="T6" fmla="*/ 12 w 42"/>
                  <a:gd name="T7" fmla="*/ 10 h 110"/>
                  <a:gd name="T8" fmla="*/ 16 w 42"/>
                  <a:gd name="T9" fmla="*/ 0 h 110"/>
                  <a:gd name="T10" fmla="*/ 42 w 42"/>
                  <a:gd name="T11" fmla="*/ 40 h 110"/>
                  <a:gd name="T12" fmla="*/ 5 w 42"/>
                  <a:gd name="T1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0">
                    <a:moveTo>
                      <a:pt x="5" y="110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21" y="85"/>
                      <a:pt x="33" y="61"/>
                      <a:pt x="33" y="42"/>
                    </a:cubicBezTo>
                    <a:cubicBezTo>
                      <a:pt x="33" y="28"/>
                      <a:pt x="26" y="19"/>
                      <a:pt x="12" y="1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0" y="10"/>
                      <a:pt x="40" y="24"/>
                      <a:pt x="42" y="40"/>
                    </a:cubicBezTo>
                    <a:cubicBezTo>
                      <a:pt x="42" y="66"/>
                      <a:pt x="30" y="89"/>
                      <a:pt x="5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8" name="Freeform 377">
                <a:extLst>
                  <a:ext uri="{FF2B5EF4-FFF2-40B4-BE49-F238E27FC236}">
                    <a16:creationId xmlns:a16="http://schemas.microsoft.com/office/drawing/2014/main" id="{E832D990-32CF-9697-2FA4-7573F2D3A0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8" y="2470"/>
                <a:ext cx="272" cy="277"/>
              </a:xfrm>
              <a:custGeom>
                <a:avLst/>
                <a:gdLst>
                  <a:gd name="T0" fmla="*/ 51 w 503"/>
                  <a:gd name="T1" fmla="*/ 506 h 506"/>
                  <a:gd name="T2" fmla="*/ 70 w 503"/>
                  <a:gd name="T3" fmla="*/ 176 h 506"/>
                  <a:gd name="T4" fmla="*/ 503 w 503"/>
                  <a:gd name="T5" fmla="*/ 7 h 506"/>
                  <a:gd name="T6" fmla="*/ 503 w 503"/>
                  <a:gd name="T7" fmla="*/ 17 h 506"/>
                  <a:gd name="T8" fmla="*/ 80 w 503"/>
                  <a:gd name="T9" fmla="*/ 181 h 506"/>
                  <a:gd name="T10" fmla="*/ 61 w 503"/>
                  <a:gd name="T11" fmla="*/ 502 h 506"/>
                  <a:gd name="T12" fmla="*/ 51 w 503"/>
                  <a:gd name="T13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3" h="506">
                    <a:moveTo>
                      <a:pt x="51" y="506"/>
                    </a:moveTo>
                    <a:cubicBezTo>
                      <a:pt x="0" y="384"/>
                      <a:pt x="7" y="267"/>
                      <a:pt x="70" y="176"/>
                    </a:cubicBezTo>
                    <a:cubicBezTo>
                      <a:pt x="150" y="61"/>
                      <a:pt x="307" y="0"/>
                      <a:pt x="503" y="7"/>
                    </a:cubicBezTo>
                    <a:cubicBezTo>
                      <a:pt x="503" y="17"/>
                      <a:pt x="503" y="17"/>
                      <a:pt x="503" y="17"/>
                    </a:cubicBezTo>
                    <a:cubicBezTo>
                      <a:pt x="311" y="10"/>
                      <a:pt x="155" y="70"/>
                      <a:pt x="80" y="181"/>
                    </a:cubicBezTo>
                    <a:cubicBezTo>
                      <a:pt x="19" y="267"/>
                      <a:pt x="12" y="382"/>
                      <a:pt x="61" y="502"/>
                    </a:cubicBezTo>
                    <a:lnTo>
                      <a:pt x="51" y="5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199" name="Freeform 378">
                <a:extLst>
                  <a:ext uri="{FF2B5EF4-FFF2-40B4-BE49-F238E27FC236}">
                    <a16:creationId xmlns:a16="http://schemas.microsoft.com/office/drawing/2014/main" id="{1C4B829A-EDD3-206C-16C7-FAA162C1F6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0" y="2333"/>
                <a:ext cx="287" cy="414"/>
              </a:xfrm>
              <a:custGeom>
                <a:avLst/>
                <a:gdLst>
                  <a:gd name="T0" fmla="*/ 46 w 529"/>
                  <a:gd name="T1" fmla="*/ 757 h 757"/>
                  <a:gd name="T2" fmla="*/ 58 w 529"/>
                  <a:gd name="T3" fmla="*/ 394 h 757"/>
                  <a:gd name="T4" fmla="*/ 526 w 529"/>
                  <a:gd name="T5" fmla="*/ 0 h 757"/>
                  <a:gd name="T6" fmla="*/ 529 w 529"/>
                  <a:gd name="T7" fmla="*/ 10 h 757"/>
                  <a:gd name="T8" fmla="*/ 68 w 529"/>
                  <a:gd name="T9" fmla="*/ 399 h 757"/>
                  <a:gd name="T10" fmla="*/ 56 w 529"/>
                  <a:gd name="T11" fmla="*/ 753 h 757"/>
                  <a:gd name="T12" fmla="*/ 46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46" y="757"/>
                    </a:moveTo>
                    <a:cubicBezTo>
                      <a:pt x="0" y="643"/>
                      <a:pt x="4" y="518"/>
                      <a:pt x="58" y="394"/>
                    </a:cubicBezTo>
                    <a:cubicBezTo>
                      <a:pt x="138" y="218"/>
                      <a:pt x="309" y="75"/>
                      <a:pt x="526" y="0"/>
                    </a:cubicBezTo>
                    <a:cubicBezTo>
                      <a:pt x="529" y="10"/>
                      <a:pt x="529" y="10"/>
                      <a:pt x="529" y="10"/>
                    </a:cubicBezTo>
                    <a:cubicBezTo>
                      <a:pt x="313" y="85"/>
                      <a:pt x="145" y="225"/>
                      <a:pt x="68" y="399"/>
                    </a:cubicBezTo>
                    <a:cubicBezTo>
                      <a:pt x="14" y="518"/>
                      <a:pt x="9" y="643"/>
                      <a:pt x="56" y="753"/>
                    </a:cubicBezTo>
                    <a:lnTo>
                      <a:pt x="46" y="7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0" name="Freeform 379">
                <a:extLst>
                  <a:ext uri="{FF2B5EF4-FFF2-40B4-BE49-F238E27FC236}">
                    <a16:creationId xmlns:a16="http://schemas.microsoft.com/office/drawing/2014/main" id="{F0465D00-ECE1-660F-ECA9-3767B9F59F3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1" name="Freeform 380">
                <a:extLst>
                  <a:ext uri="{FF2B5EF4-FFF2-40B4-BE49-F238E27FC236}">
                    <a16:creationId xmlns:a16="http://schemas.microsoft.com/office/drawing/2014/main" id="{783BF29C-D799-031A-91A6-298B6631B6B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8" y="2745"/>
                <a:ext cx="543" cy="602"/>
              </a:xfrm>
              <a:custGeom>
                <a:avLst/>
                <a:gdLst>
                  <a:gd name="T0" fmla="*/ 332 w 1002"/>
                  <a:gd name="T1" fmla="*/ 1040 h 1101"/>
                  <a:gd name="T2" fmla="*/ 4 w 1002"/>
                  <a:gd name="T3" fmla="*/ 958 h 1101"/>
                  <a:gd name="T4" fmla="*/ 0 w 1002"/>
                  <a:gd name="T5" fmla="*/ 953 h 1101"/>
                  <a:gd name="T6" fmla="*/ 4 w 1002"/>
                  <a:gd name="T7" fmla="*/ 949 h 1101"/>
                  <a:gd name="T8" fmla="*/ 327 w 1002"/>
                  <a:gd name="T9" fmla="*/ 4 h 1101"/>
                  <a:gd name="T10" fmla="*/ 337 w 1002"/>
                  <a:gd name="T11" fmla="*/ 0 h 1101"/>
                  <a:gd name="T12" fmla="*/ 997 w 1002"/>
                  <a:gd name="T13" fmla="*/ 789 h 1101"/>
                  <a:gd name="T14" fmla="*/ 1002 w 1002"/>
                  <a:gd name="T15" fmla="*/ 794 h 1101"/>
                  <a:gd name="T16" fmla="*/ 997 w 1002"/>
                  <a:gd name="T17" fmla="*/ 799 h 1101"/>
                  <a:gd name="T18" fmla="*/ 332 w 1002"/>
                  <a:gd name="T19" fmla="*/ 1040 h 1101"/>
                  <a:gd name="T20" fmla="*/ 16 w 1002"/>
                  <a:gd name="T21" fmla="*/ 953 h 1101"/>
                  <a:gd name="T22" fmla="*/ 983 w 1002"/>
                  <a:gd name="T23" fmla="*/ 796 h 1101"/>
                  <a:gd name="T24" fmla="*/ 360 w 1002"/>
                  <a:gd name="T25" fmla="*/ 79 h 1101"/>
                  <a:gd name="T26" fmla="*/ 16 w 1002"/>
                  <a:gd name="T27" fmla="*/ 95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2" h="1101">
                    <a:moveTo>
                      <a:pt x="332" y="1040"/>
                    </a:moveTo>
                    <a:cubicBezTo>
                      <a:pt x="208" y="1040"/>
                      <a:pt x="93" y="1014"/>
                      <a:pt x="4" y="958"/>
                    </a:cubicBezTo>
                    <a:cubicBezTo>
                      <a:pt x="0" y="953"/>
                      <a:pt x="0" y="953"/>
                      <a:pt x="0" y="953"/>
                    </a:cubicBezTo>
                    <a:cubicBezTo>
                      <a:pt x="4" y="949"/>
                      <a:pt x="4" y="949"/>
                      <a:pt x="4" y="949"/>
                    </a:cubicBezTo>
                    <a:cubicBezTo>
                      <a:pt x="297" y="710"/>
                      <a:pt x="442" y="286"/>
                      <a:pt x="327" y="4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454" y="281"/>
                      <a:pt x="749" y="637"/>
                      <a:pt x="997" y="789"/>
                    </a:cubicBezTo>
                    <a:cubicBezTo>
                      <a:pt x="1002" y="794"/>
                      <a:pt x="1002" y="794"/>
                      <a:pt x="1002" y="794"/>
                    </a:cubicBezTo>
                    <a:cubicBezTo>
                      <a:pt x="997" y="799"/>
                      <a:pt x="997" y="799"/>
                      <a:pt x="997" y="799"/>
                    </a:cubicBezTo>
                    <a:cubicBezTo>
                      <a:pt x="805" y="956"/>
                      <a:pt x="555" y="1040"/>
                      <a:pt x="332" y="1040"/>
                    </a:cubicBezTo>
                    <a:close/>
                    <a:moveTo>
                      <a:pt x="16" y="953"/>
                    </a:moveTo>
                    <a:cubicBezTo>
                      <a:pt x="262" y="1101"/>
                      <a:pt x="693" y="1031"/>
                      <a:pt x="983" y="796"/>
                    </a:cubicBezTo>
                    <a:cubicBezTo>
                      <a:pt x="756" y="653"/>
                      <a:pt x="491" y="346"/>
                      <a:pt x="360" y="79"/>
                    </a:cubicBezTo>
                    <a:cubicBezTo>
                      <a:pt x="426" y="358"/>
                      <a:pt x="283" y="731"/>
                      <a:pt x="16" y="9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2" name="Freeform 381">
                <a:extLst>
                  <a:ext uri="{FF2B5EF4-FFF2-40B4-BE49-F238E27FC236}">
                    <a16:creationId xmlns:a16="http://schemas.microsoft.com/office/drawing/2014/main" id="{4F1D1B04-0C8B-3DE7-9776-33DC1E36E3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3" y="2745"/>
                <a:ext cx="81" cy="568"/>
              </a:xfrm>
              <a:custGeom>
                <a:avLst/>
                <a:gdLst>
                  <a:gd name="T0" fmla="*/ 9 w 150"/>
                  <a:gd name="T1" fmla="*/ 1038 h 1038"/>
                  <a:gd name="T2" fmla="*/ 0 w 150"/>
                  <a:gd name="T3" fmla="*/ 1033 h 1038"/>
                  <a:gd name="T4" fmla="*/ 23 w 150"/>
                  <a:gd name="T5" fmla="*/ 4 h 1038"/>
                  <a:gd name="T6" fmla="*/ 33 w 150"/>
                  <a:gd name="T7" fmla="*/ 0 h 1038"/>
                  <a:gd name="T8" fmla="*/ 9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9" y="1038"/>
                    </a:moveTo>
                    <a:cubicBezTo>
                      <a:pt x="0" y="1033"/>
                      <a:pt x="0" y="1033"/>
                      <a:pt x="0" y="1033"/>
                    </a:cubicBezTo>
                    <a:cubicBezTo>
                      <a:pt x="129" y="747"/>
                      <a:pt x="141" y="286"/>
                      <a:pt x="2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38" y="750"/>
                      <a:pt x="9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3" name="Freeform 382">
                <a:extLst>
                  <a:ext uri="{FF2B5EF4-FFF2-40B4-BE49-F238E27FC236}">
                    <a16:creationId xmlns:a16="http://schemas.microsoft.com/office/drawing/2014/main" id="{925EBCFB-DDF6-2780-DDB9-DE4BE4F865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185" cy="535"/>
              </a:xfrm>
              <a:custGeom>
                <a:avLst/>
                <a:gdLst>
                  <a:gd name="T0" fmla="*/ 331 w 340"/>
                  <a:gd name="T1" fmla="*/ 979 h 979"/>
                  <a:gd name="T2" fmla="*/ 0 w 340"/>
                  <a:gd name="T3" fmla="*/ 4 h 979"/>
                  <a:gd name="T4" fmla="*/ 10 w 340"/>
                  <a:gd name="T5" fmla="*/ 0 h 979"/>
                  <a:gd name="T6" fmla="*/ 340 w 340"/>
                  <a:gd name="T7" fmla="*/ 977 h 979"/>
                  <a:gd name="T8" fmla="*/ 331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1" y="979"/>
                    </a:moveTo>
                    <a:cubicBezTo>
                      <a:pt x="265" y="724"/>
                      <a:pt x="115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3"/>
                      <a:pt x="274" y="721"/>
                      <a:pt x="340" y="977"/>
                    </a:cubicBezTo>
                    <a:lnTo>
                      <a:pt x="331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4" name="Freeform 383">
                <a:extLst>
                  <a:ext uri="{FF2B5EF4-FFF2-40B4-BE49-F238E27FC236}">
                    <a16:creationId xmlns:a16="http://schemas.microsoft.com/office/drawing/2014/main" id="{B5B7EE38-D4E3-597F-6540-252903AD3ED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5" name="Freeform 384">
                <a:extLst>
                  <a:ext uri="{FF2B5EF4-FFF2-40B4-BE49-F238E27FC236}">
                    <a16:creationId xmlns:a16="http://schemas.microsoft.com/office/drawing/2014/main" id="{087D6395-D3E5-3B41-F3CC-BCC0C007D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75" cy="296"/>
              </a:xfrm>
              <a:custGeom>
                <a:avLst/>
                <a:gdLst>
                  <a:gd name="T0" fmla="*/ 874 w 876"/>
                  <a:gd name="T1" fmla="*/ 541 h 541"/>
                  <a:gd name="T2" fmla="*/ 0 w 876"/>
                  <a:gd name="T3" fmla="*/ 4 h 541"/>
                  <a:gd name="T4" fmla="*/ 10 w 876"/>
                  <a:gd name="T5" fmla="*/ 0 h 541"/>
                  <a:gd name="T6" fmla="*/ 876 w 876"/>
                  <a:gd name="T7" fmla="*/ 529 h 541"/>
                  <a:gd name="T8" fmla="*/ 874 w 876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41">
                    <a:moveTo>
                      <a:pt x="874" y="541"/>
                    </a:moveTo>
                    <a:cubicBezTo>
                      <a:pt x="509" y="529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4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6" name="Freeform 385">
                <a:extLst>
                  <a:ext uri="{FF2B5EF4-FFF2-40B4-BE49-F238E27FC236}">
                    <a16:creationId xmlns:a16="http://schemas.microsoft.com/office/drawing/2014/main" id="{D9CDF992-1CA6-D83D-8CB6-DA845DDA7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92" cy="220"/>
              </a:xfrm>
              <a:custGeom>
                <a:avLst/>
                <a:gdLst>
                  <a:gd name="T0" fmla="*/ 598 w 907"/>
                  <a:gd name="T1" fmla="*/ 335 h 403"/>
                  <a:gd name="T2" fmla="*/ 0 w 907"/>
                  <a:gd name="T3" fmla="*/ 4 h 403"/>
                  <a:gd name="T4" fmla="*/ 10 w 907"/>
                  <a:gd name="T5" fmla="*/ 0 h 403"/>
                  <a:gd name="T6" fmla="*/ 904 w 907"/>
                  <a:gd name="T7" fmla="*/ 271 h 403"/>
                  <a:gd name="T8" fmla="*/ 907 w 907"/>
                  <a:gd name="T9" fmla="*/ 281 h 403"/>
                  <a:gd name="T10" fmla="*/ 598 w 907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7" h="403">
                    <a:moveTo>
                      <a:pt x="598" y="335"/>
                    </a:moveTo>
                    <a:cubicBezTo>
                      <a:pt x="326" y="335"/>
                      <a:pt x="85" y="213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5" y="281"/>
                      <a:pt x="527" y="403"/>
                      <a:pt x="904" y="271"/>
                    </a:cubicBezTo>
                    <a:cubicBezTo>
                      <a:pt x="907" y="281"/>
                      <a:pt x="907" y="281"/>
                      <a:pt x="907" y="281"/>
                    </a:cubicBezTo>
                    <a:cubicBezTo>
                      <a:pt x="804" y="318"/>
                      <a:pt x="698" y="335"/>
                      <a:pt x="598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7" name="Freeform 386">
                <a:extLst>
                  <a:ext uri="{FF2B5EF4-FFF2-40B4-BE49-F238E27FC236}">
                    <a16:creationId xmlns:a16="http://schemas.microsoft.com/office/drawing/2014/main" id="{AC2D76F4-D1DC-611A-7A4A-3ECA2B9243E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29" y="2579"/>
                <a:ext cx="121" cy="168"/>
              </a:xfrm>
              <a:custGeom>
                <a:avLst/>
                <a:gdLst>
                  <a:gd name="T0" fmla="*/ 215 w 223"/>
                  <a:gd name="T1" fmla="*/ 307 h 307"/>
                  <a:gd name="T2" fmla="*/ 178 w 223"/>
                  <a:gd name="T3" fmla="*/ 237 h 307"/>
                  <a:gd name="T4" fmla="*/ 145 w 223"/>
                  <a:gd name="T5" fmla="*/ 195 h 307"/>
                  <a:gd name="T6" fmla="*/ 66 w 223"/>
                  <a:gd name="T7" fmla="*/ 127 h 307"/>
                  <a:gd name="T8" fmla="*/ 0 w 223"/>
                  <a:gd name="T9" fmla="*/ 99 h 307"/>
                  <a:gd name="T10" fmla="*/ 0 w 223"/>
                  <a:gd name="T11" fmla="*/ 89 h 307"/>
                  <a:gd name="T12" fmla="*/ 54 w 223"/>
                  <a:gd name="T13" fmla="*/ 85 h 307"/>
                  <a:gd name="T14" fmla="*/ 105 w 223"/>
                  <a:gd name="T15" fmla="*/ 68 h 307"/>
                  <a:gd name="T16" fmla="*/ 173 w 223"/>
                  <a:gd name="T17" fmla="*/ 33 h 307"/>
                  <a:gd name="T18" fmla="*/ 215 w 223"/>
                  <a:gd name="T19" fmla="*/ 0 h 307"/>
                  <a:gd name="T20" fmla="*/ 223 w 223"/>
                  <a:gd name="T21" fmla="*/ 7 h 307"/>
                  <a:gd name="T22" fmla="*/ 199 w 223"/>
                  <a:gd name="T23" fmla="*/ 64 h 307"/>
                  <a:gd name="T24" fmla="*/ 190 w 223"/>
                  <a:gd name="T25" fmla="*/ 108 h 307"/>
                  <a:gd name="T26" fmla="*/ 187 w 223"/>
                  <a:gd name="T27" fmla="*/ 157 h 307"/>
                  <a:gd name="T28" fmla="*/ 197 w 223"/>
                  <a:gd name="T29" fmla="*/ 230 h 307"/>
                  <a:gd name="T30" fmla="*/ 220 w 223"/>
                  <a:gd name="T31" fmla="*/ 303 h 307"/>
                  <a:gd name="T32" fmla="*/ 215 w 223"/>
                  <a:gd name="T33" fmla="*/ 307 h 307"/>
                  <a:gd name="T34" fmla="*/ 73 w 223"/>
                  <a:gd name="T35" fmla="*/ 120 h 307"/>
                  <a:gd name="T36" fmla="*/ 152 w 223"/>
                  <a:gd name="T37" fmla="*/ 190 h 307"/>
                  <a:gd name="T38" fmla="*/ 185 w 223"/>
                  <a:gd name="T39" fmla="*/ 235 h 307"/>
                  <a:gd name="T40" fmla="*/ 194 w 223"/>
                  <a:gd name="T41" fmla="*/ 249 h 307"/>
                  <a:gd name="T42" fmla="*/ 190 w 223"/>
                  <a:gd name="T43" fmla="*/ 235 h 307"/>
                  <a:gd name="T44" fmla="*/ 180 w 223"/>
                  <a:gd name="T45" fmla="*/ 160 h 307"/>
                  <a:gd name="T46" fmla="*/ 183 w 223"/>
                  <a:gd name="T47" fmla="*/ 108 h 307"/>
                  <a:gd name="T48" fmla="*/ 192 w 223"/>
                  <a:gd name="T49" fmla="*/ 64 h 307"/>
                  <a:gd name="T50" fmla="*/ 204 w 223"/>
                  <a:gd name="T51" fmla="*/ 28 h 307"/>
                  <a:gd name="T52" fmla="*/ 180 w 223"/>
                  <a:gd name="T53" fmla="*/ 45 h 307"/>
                  <a:gd name="T54" fmla="*/ 110 w 223"/>
                  <a:gd name="T55" fmla="*/ 80 h 307"/>
                  <a:gd name="T56" fmla="*/ 56 w 223"/>
                  <a:gd name="T57" fmla="*/ 96 h 307"/>
                  <a:gd name="T58" fmla="*/ 28 w 223"/>
                  <a:gd name="T59" fmla="*/ 101 h 307"/>
                  <a:gd name="T60" fmla="*/ 73 w 223"/>
                  <a:gd name="T61" fmla="*/ 12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3" h="307">
                    <a:moveTo>
                      <a:pt x="215" y="307"/>
                    </a:moveTo>
                    <a:cubicBezTo>
                      <a:pt x="206" y="289"/>
                      <a:pt x="192" y="258"/>
                      <a:pt x="178" y="237"/>
                    </a:cubicBezTo>
                    <a:cubicBezTo>
                      <a:pt x="169" y="223"/>
                      <a:pt x="157" y="207"/>
                      <a:pt x="145" y="195"/>
                    </a:cubicBezTo>
                    <a:cubicBezTo>
                      <a:pt x="138" y="185"/>
                      <a:pt x="110" y="155"/>
                      <a:pt x="66" y="127"/>
                    </a:cubicBezTo>
                    <a:cubicBezTo>
                      <a:pt x="63" y="127"/>
                      <a:pt x="31" y="106"/>
                      <a:pt x="0" y="9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9" y="92"/>
                      <a:pt x="45" y="85"/>
                      <a:pt x="54" y="85"/>
                    </a:cubicBezTo>
                    <a:cubicBezTo>
                      <a:pt x="73" y="80"/>
                      <a:pt x="98" y="73"/>
                      <a:pt x="105" y="68"/>
                    </a:cubicBezTo>
                    <a:cubicBezTo>
                      <a:pt x="134" y="57"/>
                      <a:pt x="145" y="52"/>
                      <a:pt x="173" y="33"/>
                    </a:cubicBezTo>
                    <a:cubicBezTo>
                      <a:pt x="194" y="19"/>
                      <a:pt x="208" y="5"/>
                      <a:pt x="215" y="0"/>
                    </a:cubicBezTo>
                    <a:cubicBezTo>
                      <a:pt x="223" y="7"/>
                      <a:pt x="223" y="7"/>
                      <a:pt x="223" y="7"/>
                    </a:cubicBezTo>
                    <a:cubicBezTo>
                      <a:pt x="208" y="28"/>
                      <a:pt x="199" y="64"/>
                      <a:pt x="199" y="64"/>
                    </a:cubicBezTo>
                    <a:cubicBezTo>
                      <a:pt x="197" y="75"/>
                      <a:pt x="192" y="94"/>
                      <a:pt x="190" y="108"/>
                    </a:cubicBezTo>
                    <a:cubicBezTo>
                      <a:pt x="187" y="122"/>
                      <a:pt x="187" y="143"/>
                      <a:pt x="187" y="157"/>
                    </a:cubicBezTo>
                    <a:cubicBezTo>
                      <a:pt x="187" y="178"/>
                      <a:pt x="192" y="209"/>
                      <a:pt x="197" y="230"/>
                    </a:cubicBezTo>
                    <a:cubicBezTo>
                      <a:pt x="201" y="251"/>
                      <a:pt x="211" y="282"/>
                      <a:pt x="220" y="303"/>
                    </a:cubicBezTo>
                    <a:lnTo>
                      <a:pt x="215" y="307"/>
                    </a:lnTo>
                    <a:close/>
                    <a:moveTo>
                      <a:pt x="73" y="120"/>
                    </a:moveTo>
                    <a:cubicBezTo>
                      <a:pt x="117" y="148"/>
                      <a:pt x="145" y="181"/>
                      <a:pt x="152" y="190"/>
                    </a:cubicBezTo>
                    <a:cubicBezTo>
                      <a:pt x="164" y="204"/>
                      <a:pt x="176" y="221"/>
                      <a:pt x="185" y="235"/>
                    </a:cubicBezTo>
                    <a:cubicBezTo>
                      <a:pt x="187" y="239"/>
                      <a:pt x="190" y="244"/>
                      <a:pt x="194" y="249"/>
                    </a:cubicBezTo>
                    <a:cubicBezTo>
                      <a:pt x="192" y="244"/>
                      <a:pt x="192" y="239"/>
                      <a:pt x="190" y="235"/>
                    </a:cubicBezTo>
                    <a:cubicBezTo>
                      <a:pt x="185" y="214"/>
                      <a:pt x="180" y="181"/>
                      <a:pt x="180" y="160"/>
                    </a:cubicBezTo>
                    <a:cubicBezTo>
                      <a:pt x="180" y="143"/>
                      <a:pt x="180" y="125"/>
                      <a:pt x="183" y="108"/>
                    </a:cubicBezTo>
                    <a:cubicBezTo>
                      <a:pt x="185" y="94"/>
                      <a:pt x="187" y="75"/>
                      <a:pt x="192" y="64"/>
                    </a:cubicBezTo>
                    <a:cubicBezTo>
                      <a:pt x="192" y="64"/>
                      <a:pt x="197" y="47"/>
                      <a:pt x="204" y="28"/>
                    </a:cubicBezTo>
                    <a:cubicBezTo>
                      <a:pt x="197" y="33"/>
                      <a:pt x="190" y="38"/>
                      <a:pt x="180" y="45"/>
                    </a:cubicBezTo>
                    <a:cubicBezTo>
                      <a:pt x="150" y="64"/>
                      <a:pt x="141" y="68"/>
                      <a:pt x="110" y="80"/>
                    </a:cubicBezTo>
                    <a:cubicBezTo>
                      <a:pt x="103" y="82"/>
                      <a:pt x="77" y="92"/>
                      <a:pt x="56" y="96"/>
                    </a:cubicBezTo>
                    <a:cubicBezTo>
                      <a:pt x="49" y="99"/>
                      <a:pt x="40" y="99"/>
                      <a:pt x="28" y="101"/>
                    </a:cubicBezTo>
                    <a:cubicBezTo>
                      <a:pt x="54" y="106"/>
                      <a:pt x="70" y="118"/>
                      <a:pt x="73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8" name="Freeform 387">
                <a:extLst>
                  <a:ext uri="{FF2B5EF4-FFF2-40B4-BE49-F238E27FC236}">
                    <a16:creationId xmlns:a16="http://schemas.microsoft.com/office/drawing/2014/main" id="{CA8755EB-2635-15C3-3BE0-8BC8668085D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09" name="Freeform 388">
                <a:extLst>
                  <a:ext uri="{FF2B5EF4-FFF2-40B4-BE49-F238E27FC236}">
                    <a16:creationId xmlns:a16="http://schemas.microsoft.com/office/drawing/2014/main" id="{16563877-518F-402E-7B72-F02BE75901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55" y="2425"/>
                <a:ext cx="73" cy="200"/>
              </a:xfrm>
              <a:custGeom>
                <a:avLst/>
                <a:gdLst>
                  <a:gd name="T0" fmla="*/ 89 w 136"/>
                  <a:gd name="T1" fmla="*/ 366 h 366"/>
                  <a:gd name="T2" fmla="*/ 5 w 136"/>
                  <a:gd name="T3" fmla="*/ 232 h 366"/>
                  <a:gd name="T4" fmla="*/ 129 w 136"/>
                  <a:gd name="T5" fmla="*/ 0 h 366"/>
                  <a:gd name="T6" fmla="*/ 136 w 136"/>
                  <a:gd name="T7" fmla="*/ 7 h 366"/>
                  <a:gd name="T8" fmla="*/ 14 w 136"/>
                  <a:gd name="T9" fmla="*/ 230 h 366"/>
                  <a:gd name="T10" fmla="*/ 94 w 136"/>
                  <a:gd name="T11" fmla="*/ 354 h 366"/>
                  <a:gd name="T12" fmla="*/ 89 w 136"/>
                  <a:gd name="T13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366">
                    <a:moveTo>
                      <a:pt x="89" y="366"/>
                    </a:moveTo>
                    <a:cubicBezTo>
                      <a:pt x="38" y="333"/>
                      <a:pt x="10" y="288"/>
                      <a:pt x="5" y="232"/>
                    </a:cubicBezTo>
                    <a:cubicBezTo>
                      <a:pt x="0" y="155"/>
                      <a:pt x="45" y="70"/>
                      <a:pt x="129" y="0"/>
                    </a:cubicBezTo>
                    <a:cubicBezTo>
                      <a:pt x="136" y="7"/>
                      <a:pt x="136" y="7"/>
                      <a:pt x="136" y="7"/>
                    </a:cubicBezTo>
                    <a:cubicBezTo>
                      <a:pt x="54" y="75"/>
                      <a:pt x="10" y="155"/>
                      <a:pt x="14" y="230"/>
                    </a:cubicBezTo>
                    <a:cubicBezTo>
                      <a:pt x="17" y="281"/>
                      <a:pt x="45" y="326"/>
                      <a:pt x="94" y="354"/>
                    </a:cubicBezTo>
                    <a:lnTo>
                      <a:pt x="89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0" name="Freeform 389">
                <a:extLst>
                  <a:ext uri="{FF2B5EF4-FFF2-40B4-BE49-F238E27FC236}">
                    <a16:creationId xmlns:a16="http://schemas.microsoft.com/office/drawing/2014/main" id="{A9ED1FDE-111D-A9ED-3B40-791C2DBC77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4" y="2582"/>
                <a:ext cx="24" cy="58"/>
              </a:xfrm>
              <a:custGeom>
                <a:avLst/>
                <a:gdLst>
                  <a:gd name="T0" fmla="*/ 29 w 45"/>
                  <a:gd name="T1" fmla="*/ 106 h 106"/>
                  <a:gd name="T2" fmla="*/ 3 w 45"/>
                  <a:gd name="T3" fmla="*/ 66 h 106"/>
                  <a:gd name="T4" fmla="*/ 38 w 45"/>
                  <a:gd name="T5" fmla="*/ 0 h 106"/>
                  <a:gd name="T6" fmla="*/ 45 w 45"/>
                  <a:gd name="T7" fmla="*/ 7 h 106"/>
                  <a:gd name="T8" fmla="*/ 12 w 45"/>
                  <a:gd name="T9" fmla="*/ 66 h 106"/>
                  <a:gd name="T10" fmla="*/ 33 w 45"/>
                  <a:gd name="T11" fmla="*/ 98 h 106"/>
                  <a:gd name="T12" fmla="*/ 29 w 45"/>
                  <a:gd name="T13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06">
                    <a:moveTo>
                      <a:pt x="29" y="106"/>
                    </a:moveTo>
                    <a:cubicBezTo>
                      <a:pt x="15" y="96"/>
                      <a:pt x="5" y="82"/>
                      <a:pt x="3" y="66"/>
                    </a:cubicBezTo>
                    <a:cubicBezTo>
                      <a:pt x="0" y="42"/>
                      <a:pt x="15" y="19"/>
                      <a:pt x="38" y="0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24" y="23"/>
                      <a:pt x="12" y="47"/>
                      <a:pt x="12" y="66"/>
                    </a:cubicBezTo>
                    <a:cubicBezTo>
                      <a:pt x="12" y="80"/>
                      <a:pt x="19" y="89"/>
                      <a:pt x="33" y="98"/>
                    </a:cubicBezTo>
                    <a:lnTo>
                      <a:pt x="29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1" name="Freeform 390">
                <a:extLst>
                  <a:ext uri="{FF2B5EF4-FFF2-40B4-BE49-F238E27FC236}">
                    <a16:creationId xmlns:a16="http://schemas.microsoft.com/office/drawing/2014/main" id="{527ACC98-A77B-BB27-7DA8-4BFD0698742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38" y="2567"/>
                <a:ext cx="542" cy="195"/>
              </a:xfrm>
              <a:custGeom>
                <a:avLst/>
                <a:gdLst>
                  <a:gd name="T0" fmla="*/ 335 w 1000"/>
                  <a:gd name="T1" fmla="*/ 338 h 356"/>
                  <a:gd name="T2" fmla="*/ 7 w 1000"/>
                  <a:gd name="T3" fmla="*/ 256 h 356"/>
                  <a:gd name="T4" fmla="*/ 0 w 1000"/>
                  <a:gd name="T5" fmla="*/ 253 h 356"/>
                  <a:gd name="T6" fmla="*/ 5 w 1000"/>
                  <a:gd name="T7" fmla="*/ 249 h 356"/>
                  <a:gd name="T8" fmla="*/ 506 w 1000"/>
                  <a:gd name="T9" fmla="*/ 99 h 356"/>
                  <a:gd name="T10" fmla="*/ 719 w 1000"/>
                  <a:gd name="T11" fmla="*/ 251 h 356"/>
                  <a:gd name="T12" fmla="*/ 721 w 1000"/>
                  <a:gd name="T13" fmla="*/ 251 h 356"/>
                  <a:gd name="T14" fmla="*/ 737 w 1000"/>
                  <a:gd name="T15" fmla="*/ 40 h 356"/>
                  <a:gd name="T16" fmla="*/ 995 w 1000"/>
                  <a:gd name="T17" fmla="*/ 92 h 356"/>
                  <a:gd name="T18" fmla="*/ 1000 w 1000"/>
                  <a:gd name="T19" fmla="*/ 96 h 356"/>
                  <a:gd name="T20" fmla="*/ 995 w 1000"/>
                  <a:gd name="T21" fmla="*/ 101 h 356"/>
                  <a:gd name="T22" fmla="*/ 733 w 1000"/>
                  <a:gd name="T23" fmla="*/ 258 h 356"/>
                  <a:gd name="T24" fmla="*/ 759 w 1000"/>
                  <a:gd name="T25" fmla="*/ 328 h 356"/>
                  <a:gd name="T26" fmla="*/ 749 w 1000"/>
                  <a:gd name="T27" fmla="*/ 333 h 356"/>
                  <a:gd name="T28" fmla="*/ 714 w 1000"/>
                  <a:gd name="T29" fmla="*/ 265 h 356"/>
                  <a:gd name="T30" fmla="*/ 335 w 1000"/>
                  <a:gd name="T31" fmla="*/ 338 h 356"/>
                  <a:gd name="T32" fmla="*/ 16 w 1000"/>
                  <a:gd name="T33" fmla="*/ 251 h 356"/>
                  <a:gd name="T34" fmla="*/ 709 w 1000"/>
                  <a:gd name="T35" fmla="*/ 253 h 356"/>
                  <a:gd name="T36" fmla="*/ 503 w 1000"/>
                  <a:gd name="T37" fmla="*/ 106 h 356"/>
                  <a:gd name="T38" fmla="*/ 16 w 1000"/>
                  <a:gd name="T39" fmla="*/ 251 h 356"/>
                  <a:gd name="T40" fmla="*/ 803 w 1000"/>
                  <a:gd name="T41" fmla="*/ 26 h 356"/>
                  <a:gd name="T42" fmla="*/ 744 w 1000"/>
                  <a:gd name="T43" fmla="*/ 45 h 356"/>
                  <a:gd name="T44" fmla="*/ 730 w 1000"/>
                  <a:gd name="T45" fmla="*/ 244 h 356"/>
                  <a:gd name="T46" fmla="*/ 983 w 1000"/>
                  <a:gd name="T47" fmla="*/ 94 h 356"/>
                  <a:gd name="T48" fmla="*/ 803 w 1000"/>
                  <a:gd name="T49" fmla="*/ 2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00" h="356">
                    <a:moveTo>
                      <a:pt x="335" y="338"/>
                    </a:moveTo>
                    <a:cubicBezTo>
                      <a:pt x="211" y="338"/>
                      <a:pt x="96" y="312"/>
                      <a:pt x="7" y="256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5" y="249"/>
                      <a:pt x="5" y="249"/>
                      <a:pt x="5" y="249"/>
                    </a:cubicBezTo>
                    <a:cubicBezTo>
                      <a:pt x="169" y="113"/>
                      <a:pt x="351" y="59"/>
                      <a:pt x="506" y="99"/>
                    </a:cubicBezTo>
                    <a:cubicBezTo>
                      <a:pt x="595" y="120"/>
                      <a:pt x="667" y="174"/>
                      <a:pt x="719" y="251"/>
                    </a:cubicBezTo>
                    <a:cubicBezTo>
                      <a:pt x="721" y="251"/>
                      <a:pt x="721" y="251"/>
                      <a:pt x="721" y="251"/>
                    </a:cubicBezTo>
                    <a:cubicBezTo>
                      <a:pt x="691" y="148"/>
                      <a:pt x="695" y="75"/>
                      <a:pt x="737" y="40"/>
                    </a:cubicBezTo>
                    <a:cubicBezTo>
                      <a:pt x="787" y="0"/>
                      <a:pt x="878" y="17"/>
                      <a:pt x="995" y="92"/>
                    </a:cubicBezTo>
                    <a:cubicBezTo>
                      <a:pt x="1000" y="96"/>
                      <a:pt x="1000" y="96"/>
                      <a:pt x="1000" y="96"/>
                    </a:cubicBezTo>
                    <a:cubicBezTo>
                      <a:pt x="995" y="101"/>
                      <a:pt x="995" y="101"/>
                      <a:pt x="995" y="101"/>
                    </a:cubicBezTo>
                    <a:cubicBezTo>
                      <a:pt x="915" y="167"/>
                      <a:pt x="826" y="218"/>
                      <a:pt x="733" y="258"/>
                    </a:cubicBezTo>
                    <a:cubicBezTo>
                      <a:pt x="740" y="279"/>
                      <a:pt x="749" y="305"/>
                      <a:pt x="759" y="328"/>
                    </a:cubicBezTo>
                    <a:cubicBezTo>
                      <a:pt x="749" y="333"/>
                      <a:pt x="749" y="333"/>
                      <a:pt x="749" y="333"/>
                    </a:cubicBezTo>
                    <a:cubicBezTo>
                      <a:pt x="740" y="310"/>
                      <a:pt x="728" y="286"/>
                      <a:pt x="714" y="265"/>
                    </a:cubicBezTo>
                    <a:cubicBezTo>
                      <a:pt x="590" y="312"/>
                      <a:pt x="456" y="338"/>
                      <a:pt x="335" y="338"/>
                    </a:cubicBezTo>
                    <a:close/>
                    <a:moveTo>
                      <a:pt x="16" y="251"/>
                    </a:moveTo>
                    <a:cubicBezTo>
                      <a:pt x="192" y="356"/>
                      <a:pt x="464" y="352"/>
                      <a:pt x="709" y="253"/>
                    </a:cubicBezTo>
                    <a:cubicBezTo>
                      <a:pt x="660" y="178"/>
                      <a:pt x="590" y="129"/>
                      <a:pt x="503" y="106"/>
                    </a:cubicBezTo>
                    <a:cubicBezTo>
                      <a:pt x="356" y="68"/>
                      <a:pt x="178" y="122"/>
                      <a:pt x="16" y="251"/>
                    </a:cubicBezTo>
                    <a:close/>
                    <a:moveTo>
                      <a:pt x="803" y="26"/>
                    </a:moveTo>
                    <a:cubicBezTo>
                      <a:pt x="780" y="26"/>
                      <a:pt x="759" y="33"/>
                      <a:pt x="744" y="45"/>
                    </a:cubicBezTo>
                    <a:cubicBezTo>
                      <a:pt x="707" y="78"/>
                      <a:pt x="702" y="148"/>
                      <a:pt x="730" y="244"/>
                    </a:cubicBezTo>
                    <a:cubicBezTo>
                      <a:pt x="822" y="206"/>
                      <a:pt x="908" y="155"/>
                      <a:pt x="983" y="94"/>
                    </a:cubicBezTo>
                    <a:cubicBezTo>
                      <a:pt x="913" y="49"/>
                      <a:pt x="850" y="26"/>
                      <a:pt x="80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2" name="Freeform 391">
                <a:extLst>
                  <a:ext uri="{FF2B5EF4-FFF2-40B4-BE49-F238E27FC236}">
                    <a16:creationId xmlns:a16="http://schemas.microsoft.com/office/drawing/2014/main" id="{FBB898E9-5E60-7C65-C259-FF03647090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3" y="2577"/>
                <a:ext cx="268" cy="83"/>
              </a:xfrm>
              <a:custGeom>
                <a:avLst/>
                <a:gdLst>
                  <a:gd name="T0" fmla="*/ 164 w 494"/>
                  <a:gd name="T1" fmla="*/ 129 h 152"/>
                  <a:gd name="T2" fmla="*/ 0 w 494"/>
                  <a:gd name="T3" fmla="*/ 86 h 152"/>
                  <a:gd name="T4" fmla="*/ 5 w 494"/>
                  <a:gd name="T5" fmla="*/ 77 h 152"/>
                  <a:gd name="T6" fmla="*/ 487 w 494"/>
                  <a:gd name="T7" fmla="*/ 0 h 152"/>
                  <a:gd name="T8" fmla="*/ 494 w 494"/>
                  <a:gd name="T9" fmla="*/ 7 h 152"/>
                  <a:gd name="T10" fmla="*/ 164 w 494"/>
                  <a:gd name="T11" fmla="*/ 1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4" h="152">
                    <a:moveTo>
                      <a:pt x="164" y="129"/>
                    </a:moveTo>
                    <a:cubicBezTo>
                      <a:pt x="103" y="129"/>
                      <a:pt x="45" y="115"/>
                      <a:pt x="0" y="86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127" y="152"/>
                      <a:pt x="342" y="117"/>
                      <a:pt x="487" y="0"/>
                    </a:cubicBezTo>
                    <a:cubicBezTo>
                      <a:pt x="494" y="7"/>
                      <a:pt x="494" y="7"/>
                      <a:pt x="494" y="7"/>
                    </a:cubicBezTo>
                    <a:cubicBezTo>
                      <a:pt x="401" y="86"/>
                      <a:pt x="274" y="129"/>
                      <a:pt x="164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3" name="Freeform 392">
                <a:extLst>
                  <a:ext uri="{FF2B5EF4-FFF2-40B4-BE49-F238E27FC236}">
                    <a16:creationId xmlns:a16="http://schemas.microsoft.com/office/drawing/2014/main" id="{99023C37-85A4-87FD-1BDF-8F38DAC5BB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49" y="2623"/>
                <a:ext cx="76" cy="23"/>
              </a:xfrm>
              <a:custGeom>
                <a:avLst/>
                <a:gdLst>
                  <a:gd name="T0" fmla="*/ 46 w 140"/>
                  <a:gd name="T1" fmla="*/ 42 h 42"/>
                  <a:gd name="T2" fmla="*/ 0 w 140"/>
                  <a:gd name="T3" fmla="*/ 31 h 42"/>
                  <a:gd name="T4" fmla="*/ 4 w 140"/>
                  <a:gd name="T5" fmla="*/ 21 h 42"/>
                  <a:gd name="T6" fmla="*/ 133 w 140"/>
                  <a:gd name="T7" fmla="*/ 0 h 42"/>
                  <a:gd name="T8" fmla="*/ 140 w 140"/>
                  <a:gd name="T9" fmla="*/ 7 h 42"/>
                  <a:gd name="T10" fmla="*/ 46 w 140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42">
                    <a:moveTo>
                      <a:pt x="46" y="42"/>
                    </a:moveTo>
                    <a:cubicBezTo>
                      <a:pt x="28" y="42"/>
                      <a:pt x="11" y="38"/>
                      <a:pt x="0" y="3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7" y="42"/>
                      <a:pt x="93" y="31"/>
                      <a:pt x="133" y="0"/>
                    </a:cubicBezTo>
                    <a:cubicBezTo>
                      <a:pt x="140" y="7"/>
                      <a:pt x="140" y="7"/>
                      <a:pt x="140" y="7"/>
                    </a:cubicBezTo>
                    <a:cubicBezTo>
                      <a:pt x="112" y="31"/>
                      <a:pt x="77" y="42"/>
                      <a:pt x="4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4" name="Freeform 393">
                <a:extLst>
                  <a:ext uri="{FF2B5EF4-FFF2-40B4-BE49-F238E27FC236}">
                    <a16:creationId xmlns:a16="http://schemas.microsoft.com/office/drawing/2014/main" id="{A45E7A0A-2DF4-5CE4-504D-E6F07D38E9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3" y="2628"/>
                <a:ext cx="247" cy="123"/>
              </a:xfrm>
              <a:custGeom>
                <a:avLst/>
                <a:gdLst>
                  <a:gd name="T0" fmla="*/ 10 w 455"/>
                  <a:gd name="T1" fmla="*/ 225 h 225"/>
                  <a:gd name="T2" fmla="*/ 0 w 455"/>
                  <a:gd name="T3" fmla="*/ 221 h 225"/>
                  <a:gd name="T4" fmla="*/ 234 w 455"/>
                  <a:gd name="T5" fmla="*/ 0 h 225"/>
                  <a:gd name="T6" fmla="*/ 237 w 455"/>
                  <a:gd name="T7" fmla="*/ 0 h 225"/>
                  <a:gd name="T8" fmla="*/ 455 w 455"/>
                  <a:gd name="T9" fmla="*/ 214 h 225"/>
                  <a:gd name="T10" fmla="*/ 445 w 455"/>
                  <a:gd name="T11" fmla="*/ 218 h 225"/>
                  <a:gd name="T12" fmla="*/ 237 w 455"/>
                  <a:gd name="T13" fmla="*/ 10 h 225"/>
                  <a:gd name="T14" fmla="*/ 234 w 455"/>
                  <a:gd name="T15" fmla="*/ 10 h 225"/>
                  <a:gd name="T16" fmla="*/ 10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10" y="225"/>
                    </a:moveTo>
                    <a:cubicBezTo>
                      <a:pt x="0" y="221"/>
                      <a:pt x="0" y="221"/>
                      <a:pt x="0" y="221"/>
                    </a:cubicBezTo>
                    <a:cubicBezTo>
                      <a:pt x="64" y="78"/>
                      <a:pt x="148" y="0"/>
                      <a:pt x="234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321" y="3"/>
                      <a:pt x="398" y="78"/>
                      <a:pt x="455" y="214"/>
                    </a:cubicBezTo>
                    <a:cubicBezTo>
                      <a:pt x="445" y="218"/>
                      <a:pt x="445" y="218"/>
                      <a:pt x="445" y="218"/>
                    </a:cubicBezTo>
                    <a:cubicBezTo>
                      <a:pt x="391" y="85"/>
                      <a:pt x="316" y="12"/>
                      <a:pt x="237" y="10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152" y="10"/>
                      <a:pt x="73" y="87"/>
                      <a:pt x="1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5" name="Freeform 394">
                <a:extLst>
                  <a:ext uri="{FF2B5EF4-FFF2-40B4-BE49-F238E27FC236}">
                    <a16:creationId xmlns:a16="http://schemas.microsoft.com/office/drawing/2014/main" id="{F0A23CD4-CED0-18FB-8705-E1CCB145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2" y="2614"/>
                <a:ext cx="79" cy="133"/>
              </a:xfrm>
              <a:custGeom>
                <a:avLst/>
                <a:gdLst>
                  <a:gd name="T0" fmla="*/ 135 w 145"/>
                  <a:gd name="T1" fmla="*/ 243 h 243"/>
                  <a:gd name="T2" fmla="*/ 23 w 145"/>
                  <a:gd name="T3" fmla="*/ 18 h 243"/>
                  <a:gd name="T4" fmla="*/ 54 w 145"/>
                  <a:gd name="T5" fmla="*/ 189 h 243"/>
                  <a:gd name="T6" fmla="*/ 44 w 145"/>
                  <a:gd name="T7" fmla="*/ 192 h 243"/>
                  <a:gd name="T8" fmla="*/ 21 w 145"/>
                  <a:gd name="T9" fmla="*/ 9 h 243"/>
                  <a:gd name="T10" fmla="*/ 145 w 145"/>
                  <a:gd name="T11" fmla="*/ 239 h 243"/>
                  <a:gd name="T12" fmla="*/ 135 w 145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43">
                    <a:moveTo>
                      <a:pt x="135" y="243"/>
                    </a:moveTo>
                    <a:cubicBezTo>
                      <a:pt x="47" y="28"/>
                      <a:pt x="23" y="18"/>
                      <a:pt x="23" y="18"/>
                    </a:cubicBezTo>
                    <a:cubicBezTo>
                      <a:pt x="21" y="21"/>
                      <a:pt x="14" y="37"/>
                      <a:pt x="54" y="189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0" y="16"/>
                      <a:pt x="14" y="11"/>
                      <a:pt x="21" y="9"/>
                    </a:cubicBezTo>
                    <a:cubicBezTo>
                      <a:pt x="28" y="7"/>
                      <a:pt x="47" y="0"/>
                      <a:pt x="145" y="239"/>
                    </a:cubicBezTo>
                    <a:lnTo>
                      <a:pt x="135" y="2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6" name="Freeform 395">
                <a:extLst>
                  <a:ext uri="{FF2B5EF4-FFF2-40B4-BE49-F238E27FC236}">
                    <a16:creationId xmlns:a16="http://schemas.microsoft.com/office/drawing/2014/main" id="{3039DBE6-C850-94BA-4E0C-B49E9F21BBE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7" name="Freeform 396">
                <a:extLst>
                  <a:ext uri="{FF2B5EF4-FFF2-40B4-BE49-F238E27FC236}">
                    <a16:creationId xmlns:a16="http://schemas.microsoft.com/office/drawing/2014/main" id="{DA574DC4-B290-8416-A27C-D077F85CB6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7" y="2383"/>
                <a:ext cx="74" cy="199"/>
              </a:xfrm>
              <a:custGeom>
                <a:avLst/>
                <a:gdLst>
                  <a:gd name="T0" fmla="*/ 7 w 136"/>
                  <a:gd name="T1" fmla="*/ 363 h 363"/>
                  <a:gd name="T2" fmla="*/ 0 w 136"/>
                  <a:gd name="T3" fmla="*/ 356 h 363"/>
                  <a:gd name="T4" fmla="*/ 122 w 136"/>
                  <a:gd name="T5" fmla="*/ 133 h 363"/>
                  <a:gd name="T6" fmla="*/ 42 w 136"/>
                  <a:gd name="T7" fmla="*/ 9 h 363"/>
                  <a:gd name="T8" fmla="*/ 47 w 136"/>
                  <a:gd name="T9" fmla="*/ 0 h 363"/>
                  <a:gd name="T10" fmla="*/ 131 w 136"/>
                  <a:gd name="T11" fmla="*/ 133 h 363"/>
                  <a:gd name="T12" fmla="*/ 7 w 136"/>
                  <a:gd name="T13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363">
                    <a:moveTo>
                      <a:pt x="7" y="363"/>
                    </a:moveTo>
                    <a:cubicBezTo>
                      <a:pt x="0" y="356"/>
                      <a:pt x="0" y="356"/>
                      <a:pt x="0" y="356"/>
                    </a:cubicBezTo>
                    <a:cubicBezTo>
                      <a:pt x="82" y="288"/>
                      <a:pt x="127" y="208"/>
                      <a:pt x="122" y="133"/>
                    </a:cubicBezTo>
                    <a:cubicBezTo>
                      <a:pt x="120" y="82"/>
                      <a:pt x="92" y="37"/>
                      <a:pt x="42" y="9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99" y="33"/>
                      <a:pt x="127" y="77"/>
                      <a:pt x="131" y="133"/>
                    </a:cubicBezTo>
                    <a:cubicBezTo>
                      <a:pt x="136" y="208"/>
                      <a:pt x="92" y="293"/>
                      <a:pt x="7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8" name="Freeform 397">
                <a:extLst>
                  <a:ext uri="{FF2B5EF4-FFF2-40B4-BE49-F238E27FC236}">
                    <a16:creationId xmlns:a16="http://schemas.microsoft.com/office/drawing/2014/main" id="{6F8C1E30-4665-0F49-6D81-20BE2BE6E1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1" y="2567"/>
                <a:ext cx="23" cy="61"/>
              </a:xfrm>
              <a:custGeom>
                <a:avLst/>
                <a:gdLst>
                  <a:gd name="T0" fmla="*/ 5 w 42"/>
                  <a:gd name="T1" fmla="*/ 110 h 110"/>
                  <a:gd name="T2" fmla="*/ 0 w 42"/>
                  <a:gd name="T3" fmla="*/ 101 h 110"/>
                  <a:gd name="T4" fmla="*/ 33 w 42"/>
                  <a:gd name="T5" fmla="*/ 42 h 110"/>
                  <a:gd name="T6" fmla="*/ 12 w 42"/>
                  <a:gd name="T7" fmla="*/ 10 h 110"/>
                  <a:gd name="T8" fmla="*/ 16 w 42"/>
                  <a:gd name="T9" fmla="*/ 0 h 110"/>
                  <a:gd name="T10" fmla="*/ 42 w 42"/>
                  <a:gd name="T11" fmla="*/ 40 h 110"/>
                  <a:gd name="T12" fmla="*/ 5 w 42"/>
                  <a:gd name="T1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0">
                    <a:moveTo>
                      <a:pt x="5" y="110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21" y="85"/>
                      <a:pt x="33" y="61"/>
                      <a:pt x="33" y="42"/>
                    </a:cubicBezTo>
                    <a:cubicBezTo>
                      <a:pt x="33" y="28"/>
                      <a:pt x="26" y="19"/>
                      <a:pt x="12" y="1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0" y="10"/>
                      <a:pt x="40" y="24"/>
                      <a:pt x="42" y="40"/>
                    </a:cubicBezTo>
                    <a:cubicBezTo>
                      <a:pt x="42" y="66"/>
                      <a:pt x="30" y="89"/>
                      <a:pt x="5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19" name="Freeform 398">
                <a:extLst>
                  <a:ext uri="{FF2B5EF4-FFF2-40B4-BE49-F238E27FC236}">
                    <a16:creationId xmlns:a16="http://schemas.microsoft.com/office/drawing/2014/main" id="{A86294AD-3405-3ED7-25A0-B03E911DEF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8" y="2470"/>
                <a:ext cx="272" cy="277"/>
              </a:xfrm>
              <a:custGeom>
                <a:avLst/>
                <a:gdLst>
                  <a:gd name="T0" fmla="*/ 51 w 503"/>
                  <a:gd name="T1" fmla="*/ 506 h 506"/>
                  <a:gd name="T2" fmla="*/ 70 w 503"/>
                  <a:gd name="T3" fmla="*/ 176 h 506"/>
                  <a:gd name="T4" fmla="*/ 503 w 503"/>
                  <a:gd name="T5" fmla="*/ 7 h 506"/>
                  <a:gd name="T6" fmla="*/ 503 w 503"/>
                  <a:gd name="T7" fmla="*/ 17 h 506"/>
                  <a:gd name="T8" fmla="*/ 80 w 503"/>
                  <a:gd name="T9" fmla="*/ 181 h 506"/>
                  <a:gd name="T10" fmla="*/ 61 w 503"/>
                  <a:gd name="T11" fmla="*/ 502 h 506"/>
                  <a:gd name="T12" fmla="*/ 51 w 503"/>
                  <a:gd name="T13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3" h="506">
                    <a:moveTo>
                      <a:pt x="51" y="506"/>
                    </a:moveTo>
                    <a:cubicBezTo>
                      <a:pt x="0" y="384"/>
                      <a:pt x="7" y="267"/>
                      <a:pt x="70" y="176"/>
                    </a:cubicBezTo>
                    <a:cubicBezTo>
                      <a:pt x="150" y="61"/>
                      <a:pt x="307" y="0"/>
                      <a:pt x="503" y="7"/>
                    </a:cubicBezTo>
                    <a:cubicBezTo>
                      <a:pt x="503" y="17"/>
                      <a:pt x="503" y="17"/>
                      <a:pt x="503" y="17"/>
                    </a:cubicBezTo>
                    <a:cubicBezTo>
                      <a:pt x="311" y="10"/>
                      <a:pt x="155" y="70"/>
                      <a:pt x="80" y="181"/>
                    </a:cubicBezTo>
                    <a:cubicBezTo>
                      <a:pt x="19" y="267"/>
                      <a:pt x="12" y="382"/>
                      <a:pt x="61" y="502"/>
                    </a:cubicBezTo>
                    <a:lnTo>
                      <a:pt x="51" y="5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0" name="Freeform 399">
                <a:extLst>
                  <a:ext uri="{FF2B5EF4-FFF2-40B4-BE49-F238E27FC236}">
                    <a16:creationId xmlns:a16="http://schemas.microsoft.com/office/drawing/2014/main" id="{5A287DAC-EC00-D698-47CA-16EF34A6B9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0" y="2333"/>
                <a:ext cx="287" cy="414"/>
              </a:xfrm>
              <a:custGeom>
                <a:avLst/>
                <a:gdLst>
                  <a:gd name="T0" fmla="*/ 46 w 529"/>
                  <a:gd name="T1" fmla="*/ 757 h 757"/>
                  <a:gd name="T2" fmla="*/ 58 w 529"/>
                  <a:gd name="T3" fmla="*/ 394 h 757"/>
                  <a:gd name="T4" fmla="*/ 526 w 529"/>
                  <a:gd name="T5" fmla="*/ 0 h 757"/>
                  <a:gd name="T6" fmla="*/ 529 w 529"/>
                  <a:gd name="T7" fmla="*/ 10 h 757"/>
                  <a:gd name="T8" fmla="*/ 68 w 529"/>
                  <a:gd name="T9" fmla="*/ 399 h 757"/>
                  <a:gd name="T10" fmla="*/ 56 w 529"/>
                  <a:gd name="T11" fmla="*/ 753 h 757"/>
                  <a:gd name="T12" fmla="*/ 46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46" y="757"/>
                    </a:moveTo>
                    <a:cubicBezTo>
                      <a:pt x="0" y="643"/>
                      <a:pt x="4" y="518"/>
                      <a:pt x="58" y="394"/>
                    </a:cubicBezTo>
                    <a:cubicBezTo>
                      <a:pt x="138" y="218"/>
                      <a:pt x="309" y="75"/>
                      <a:pt x="526" y="0"/>
                    </a:cubicBezTo>
                    <a:cubicBezTo>
                      <a:pt x="529" y="10"/>
                      <a:pt x="529" y="10"/>
                      <a:pt x="529" y="10"/>
                    </a:cubicBezTo>
                    <a:cubicBezTo>
                      <a:pt x="313" y="85"/>
                      <a:pt x="145" y="225"/>
                      <a:pt x="68" y="399"/>
                    </a:cubicBezTo>
                    <a:cubicBezTo>
                      <a:pt x="14" y="518"/>
                      <a:pt x="9" y="643"/>
                      <a:pt x="56" y="753"/>
                    </a:cubicBezTo>
                    <a:lnTo>
                      <a:pt x="46" y="7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1" name="Freeform 400">
                <a:extLst>
                  <a:ext uri="{FF2B5EF4-FFF2-40B4-BE49-F238E27FC236}">
                    <a16:creationId xmlns:a16="http://schemas.microsoft.com/office/drawing/2014/main" id="{A86E6E82-900B-97BD-F850-679660ED53E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2" name="Freeform 401">
                <a:extLst>
                  <a:ext uri="{FF2B5EF4-FFF2-40B4-BE49-F238E27FC236}">
                    <a16:creationId xmlns:a16="http://schemas.microsoft.com/office/drawing/2014/main" id="{86FCECC2-963B-0A15-6CAF-1A58485CAC9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8" y="2745"/>
                <a:ext cx="543" cy="602"/>
              </a:xfrm>
              <a:custGeom>
                <a:avLst/>
                <a:gdLst>
                  <a:gd name="T0" fmla="*/ 332 w 1002"/>
                  <a:gd name="T1" fmla="*/ 1040 h 1101"/>
                  <a:gd name="T2" fmla="*/ 4 w 1002"/>
                  <a:gd name="T3" fmla="*/ 958 h 1101"/>
                  <a:gd name="T4" fmla="*/ 0 w 1002"/>
                  <a:gd name="T5" fmla="*/ 953 h 1101"/>
                  <a:gd name="T6" fmla="*/ 4 w 1002"/>
                  <a:gd name="T7" fmla="*/ 949 h 1101"/>
                  <a:gd name="T8" fmla="*/ 327 w 1002"/>
                  <a:gd name="T9" fmla="*/ 4 h 1101"/>
                  <a:gd name="T10" fmla="*/ 337 w 1002"/>
                  <a:gd name="T11" fmla="*/ 0 h 1101"/>
                  <a:gd name="T12" fmla="*/ 997 w 1002"/>
                  <a:gd name="T13" fmla="*/ 789 h 1101"/>
                  <a:gd name="T14" fmla="*/ 1002 w 1002"/>
                  <a:gd name="T15" fmla="*/ 794 h 1101"/>
                  <a:gd name="T16" fmla="*/ 997 w 1002"/>
                  <a:gd name="T17" fmla="*/ 799 h 1101"/>
                  <a:gd name="T18" fmla="*/ 332 w 1002"/>
                  <a:gd name="T19" fmla="*/ 1040 h 1101"/>
                  <a:gd name="T20" fmla="*/ 16 w 1002"/>
                  <a:gd name="T21" fmla="*/ 953 h 1101"/>
                  <a:gd name="T22" fmla="*/ 983 w 1002"/>
                  <a:gd name="T23" fmla="*/ 796 h 1101"/>
                  <a:gd name="T24" fmla="*/ 360 w 1002"/>
                  <a:gd name="T25" fmla="*/ 79 h 1101"/>
                  <a:gd name="T26" fmla="*/ 16 w 1002"/>
                  <a:gd name="T27" fmla="*/ 95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2" h="1101">
                    <a:moveTo>
                      <a:pt x="332" y="1040"/>
                    </a:moveTo>
                    <a:cubicBezTo>
                      <a:pt x="208" y="1040"/>
                      <a:pt x="93" y="1014"/>
                      <a:pt x="4" y="958"/>
                    </a:cubicBezTo>
                    <a:cubicBezTo>
                      <a:pt x="0" y="953"/>
                      <a:pt x="0" y="953"/>
                      <a:pt x="0" y="953"/>
                    </a:cubicBezTo>
                    <a:cubicBezTo>
                      <a:pt x="4" y="949"/>
                      <a:pt x="4" y="949"/>
                      <a:pt x="4" y="949"/>
                    </a:cubicBezTo>
                    <a:cubicBezTo>
                      <a:pt x="297" y="710"/>
                      <a:pt x="442" y="286"/>
                      <a:pt x="327" y="4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454" y="281"/>
                      <a:pt x="749" y="637"/>
                      <a:pt x="997" y="789"/>
                    </a:cubicBezTo>
                    <a:cubicBezTo>
                      <a:pt x="1002" y="794"/>
                      <a:pt x="1002" y="794"/>
                      <a:pt x="1002" y="794"/>
                    </a:cubicBezTo>
                    <a:cubicBezTo>
                      <a:pt x="997" y="799"/>
                      <a:pt x="997" y="799"/>
                      <a:pt x="997" y="799"/>
                    </a:cubicBezTo>
                    <a:cubicBezTo>
                      <a:pt x="805" y="956"/>
                      <a:pt x="555" y="1040"/>
                      <a:pt x="332" y="1040"/>
                    </a:cubicBezTo>
                    <a:close/>
                    <a:moveTo>
                      <a:pt x="16" y="953"/>
                    </a:moveTo>
                    <a:cubicBezTo>
                      <a:pt x="262" y="1101"/>
                      <a:pt x="693" y="1031"/>
                      <a:pt x="983" y="796"/>
                    </a:cubicBezTo>
                    <a:cubicBezTo>
                      <a:pt x="756" y="653"/>
                      <a:pt x="491" y="346"/>
                      <a:pt x="360" y="79"/>
                    </a:cubicBezTo>
                    <a:cubicBezTo>
                      <a:pt x="426" y="358"/>
                      <a:pt x="283" y="731"/>
                      <a:pt x="16" y="9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3" name="Freeform 402">
                <a:extLst>
                  <a:ext uri="{FF2B5EF4-FFF2-40B4-BE49-F238E27FC236}">
                    <a16:creationId xmlns:a16="http://schemas.microsoft.com/office/drawing/2014/main" id="{CA6C02FF-0C1F-F84D-4095-31A384EF0D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3" y="2745"/>
                <a:ext cx="81" cy="568"/>
              </a:xfrm>
              <a:custGeom>
                <a:avLst/>
                <a:gdLst>
                  <a:gd name="T0" fmla="*/ 9 w 150"/>
                  <a:gd name="T1" fmla="*/ 1038 h 1038"/>
                  <a:gd name="T2" fmla="*/ 0 w 150"/>
                  <a:gd name="T3" fmla="*/ 1033 h 1038"/>
                  <a:gd name="T4" fmla="*/ 23 w 150"/>
                  <a:gd name="T5" fmla="*/ 4 h 1038"/>
                  <a:gd name="T6" fmla="*/ 33 w 150"/>
                  <a:gd name="T7" fmla="*/ 0 h 1038"/>
                  <a:gd name="T8" fmla="*/ 9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9" y="1038"/>
                    </a:moveTo>
                    <a:cubicBezTo>
                      <a:pt x="0" y="1033"/>
                      <a:pt x="0" y="1033"/>
                      <a:pt x="0" y="1033"/>
                    </a:cubicBezTo>
                    <a:cubicBezTo>
                      <a:pt x="129" y="747"/>
                      <a:pt x="141" y="286"/>
                      <a:pt x="2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38" y="750"/>
                      <a:pt x="9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4" name="Freeform 403">
                <a:extLst>
                  <a:ext uri="{FF2B5EF4-FFF2-40B4-BE49-F238E27FC236}">
                    <a16:creationId xmlns:a16="http://schemas.microsoft.com/office/drawing/2014/main" id="{A4F609AB-48B4-E698-4276-28CD313700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185" cy="535"/>
              </a:xfrm>
              <a:custGeom>
                <a:avLst/>
                <a:gdLst>
                  <a:gd name="T0" fmla="*/ 331 w 340"/>
                  <a:gd name="T1" fmla="*/ 979 h 979"/>
                  <a:gd name="T2" fmla="*/ 0 w 340"/>
                  <a:gd name="T3" fmla="*/ 4 h 979"/>
                  <a:gd name="T4" fmla="*/ 10 w 340"/>
                  <a:gd name="T5" fmla="*/ 0 h 979"/>
                  <a:gd name="T6" fmla="*/ 340 w 340"/>
                  <a:gd name="T7" fmla="*/ 977 h 979"/>
                  <a:gd name="T8" fmla="*/ 331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1" y="979"/>
                    </a:moveTo>
                    <a:cubicBezTo>
                      <a:pt x="265" y="724"/>
                      <a:pt x="115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3"/>
                      <a:pt x="274" y="721"/>
                      <a:pt x="340" y="977"/>
                    </a:cubicBezTo>
                    <a:lnTo>
                      <a:pt x="331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5" name="Freeform 404">
                <a:extLst>
                  <a:ext uri="{FF2B5EF4-FFF2-40B4-BE49-F238E27FC236}">
                    <a16:creationId xmlns:a16="http://schemas.microsoft.com/office/drawing/2014/main" id="{4E73F9B0-56A2-F96B-0688-A10A664CE0A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6" name="Freeform 405">
                <a:extLst>
                  <a:ext uri="{FF2B5EF4-FFF2-40B4-BE49-F238E27FC236}">
                    <a16:creationId xmlns:a16="http://schemas.microsoft.com/office/drawing/2014/main" id="{BD84CB99-CE4C-8B9E-21B5-72C793FC4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75" cy="296"/>
              </a:xfrm>
              <a:custGeom>
                <a:avLst/>
                <a:gdLst>
                  <a:gd name="T0" fmla="*/ 874 w 876"/>
                  <a:gd name="T1" fmla="*/ 541 h 541"/>
                  <a:gd name="T2" fmla="*/ 0 w 876"/>
                  <a:gd name="T3" fmla="*/ 4 h 541"/>
                  <a:gd name="T4" fmla="*/ 10 w 876"/>
                  <a:gd name="T5" fmla="*/ 0 h 541"/>
                  <a:gd name="T6" fmla="*/ 876 w 876"/>
                  <a:gd name="T7" fmla="*/ 529 h 541"/>
                  <a:gd name="T8" fmla="*/ 874 w 876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41">
                    <a:moveTo>
                      <a:pt x="874" y="541"/>
                    </a:moveTo>
                    <a:cubicBezTo>
                      <a:pt x="509" y="529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4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7" name="Freeform 406">
                <a:extLst>
                  <a:ext uri="{FF2B5EF4-FFF2-40B4-BE49-F238E27FC236}">
                    <a16:creationId xmlns:a16="http://schemas.microsoft.com/office/drawing/2014/main" id="{C5AFF62B-9AC3-B97E-A760-B79CB54B4B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92" cy="220"/>
              </a:xfrm>
              <a:custGeom>
                <a:avLst/>
                <a:gdLst>
                  <a:gd name="T0" fmla="*/ 598 w 907"/>
                  <a:gd name="T1" fmla="*/ 335 h 403"/>
                  <a:gd name="T2" fmla="*/ 0 w 907"/>
                  <a:gd name="T3" fmla="*/ 4 h 403"/>
                  <a:gd name="T4" fmla="*/ 10 w 907"/>
                  <a:gd name="T5" fmla="*/ 0 h 403"/>
                  <a:gd name="T6" fmla="*/ 904 w 907"/>
                  <a:gd name="T7" fmla="*/ 271 h 403"/>
                  <a:gd name="T8" fmla="*/ 907 w 907"/>
                  <a:gd name="T9" fmla="*/ 281 h 403"/>
                  <a:gd name="T10" fmla="*/ 598 w 907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7" h="403">
                    <a:moveTo>
                      <a:pt x="598" y="335"/>
                    </a:moveTo>
                    <a:cubicBezTo>
                      <a:pt x="326" y="335"/>
                      <a:pt x="85" y="213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5" y="281"/>
                      <a:pt x="527" y="403"/>
                      <a:pt x="904" y="271"/>
                    </a:cubicBezTo>
                    <a:cubicBezTo>
                      <a:pt x="907" y="281"/>
                      <a:pt x="907" y="281"/>
                      <a:pt x="907" y="281"/>
                    </a:cubicBezTo>
                    <a:cubicBezTo>
                      <a:pt x="804" y="318"/>
                      <a:pt x="698" y="335"/>
                      <a:pt x="598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8" name="Freeform 407">
                <a:extLst>
                  <a:ext uri="{FF2B5EF4-FFF2-40B4-BE49-F238E27FC236}">
                    <a16:creationId xmlns:a16="http://schemas.microsoft.com/office/drawing/2014/main" id="{B6AF0FF3-23A8-6D4A-A54C-C49F623F115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71" y="2324"/>
                <a:ext cx="764" cy="440"/>
              </a:xfrm>
              <a:custGeom>
                <a:avLst/>
                <a:gdLst>
                  <a:gd name="T0" fmla="*/ 459 w 1409"/>
                  <a:gd name="T1" fmla="*/ 783 h 804"/>
                  <a:gd name="T2" fmla="*/ 131 w 1409"/>
                  <a:gd name="T3" fmla="*/ 701 h 804"/>
                  <a:gd name="T4" fmla="*/ 2 w 1409"/>
                  <a:gd name="T5" fmla="*/ 569 h 804"/>
                  <a:gd name="T6" fmla="*/ 0 w 1409"/>
                  <a:gd name="T7" fmla="*/ 565 h 804"/>
                  <a:gd name="T8" fmla="*/ 5 w 1409"/>
                  <a:gd name="T9" fmla="*/ 562 h 804"/>
                  <a:gd name="T10" fmla="*/ 618 w 1409"/>
                  <a:gd name="T11" fmla="*/ 518 h 804"/>
                  <a:gd name="T12" fmla="*/ 693 w 1409"/>
                  <a:gd name="T13" fmla="*/ 553 h 804"/>
                  <a:gd name="T14" fmla="*/ 719 w 1409"/>
                  <a:gd name="T15" fmla="*/ 548 h 804"/>
                  <a:gd name="T16" fmla="*/ 789 w 1409"/>
                  <a:gd name="T17" fmla="*/ 525 h 804"/>
                  <a:gd name="T18" fmla="*/ 859 w 1409"/>
                  <a:gd name="T19" fmla="*/ 483 h 804"/>
                  <a:gd name="T20" fmla="*/ 887 w 1409"/>
                  <a:gd name="T21" fmla="*/ 405 h 804"/>
                  <a:gd name="T22" fmla="*/ 1353 w 1409"/>
                  <a:gd name="T23" fmla="*/ 2 h 804"/>
                  <a:gd name="T24" fmla="*/ 1358 w 1409"/>
                  <a:gd name="T25" fmla="*/ 0 h 804"/>
                  <a:gd name="T26" fmla="*/ 1360 w 1409"/>
                  <a:gd name="T27" fmla="*/ 5 h 804"/>
                  <a:gd name="T28" fmla="*/ 1121 w 1409"/>
                  <a:gd name="T29" fmla="*/ 539 h 804"/>
                  <a:gd name="T30" fmla="*/ 861 w 1409"/>
                  <a:gd name="T31" fmla="*/ 694 h 804"/>
                  <a:gd name="T32" fmla="*/ 885 w 1409"/>
                  <a:gd name="T33" fmla="*/ 766 h 804"/>
                  <a:gd name="T34" fmla="*/ 875 w 1409"/>
                  <a:gd name="T35" fmla="*/ 771 h 804"/>
                  <a:gd name="T36" fmla="*/ 840 w 1409"/>
                  <a:gd name="T37" fmla="*/ 705 h 804"/>
                  <a:gd name="T38" fmla="*/ 459 w 1409"/>
                  <a:gd name="T39" fmla="*/ 783 h 804"/>
                  <a:gd name="T40" fmla="*/ 14 w 1409"/>
                  <a:gd name="T41" fmla="*/ 569 h 804"/>
                  <a:gd name="T42" fmla="*/ 136 w 1409"/>
                  <a:gd name="T43" fmla="*/ 694 h 804"/>
                  <a:gd name="T44" fmla="*/ 836 w 1409"/>
                  <a:gd name="T45" fmla="*/ 698 h 804"/>
                  <a:gd name="T46" fmla="*/ 787 w 1409"/>
                  <a:gd name="T47" fmla="*/ 640 h 804"/>
                  <a:gd name="T48" fmla="*/ 728 w 1409"/>
                  <a:gd name="T49" fmla="*/ 593 h 804"/>
                  <a:gd name="T50" fmla="*/ 695 w 1409"/>
                  <a:gd name="T51" fmla="*/ 577 h 804"/>
                  <a:gd name="T52" fmla="*/ 662 w 1409"/>
                  <a:gd name="T53" fmla="*/ 567 h 804"/>
                  <a:gd name="T54" fmla="*/ 660 w 1409"/>
                  <a:gd name="T55" fmla="*/ 567 h 804"/>
                  <a:gd name="T56" fmla="*/ 662 w 1409"/>
                  <a:gd name="T57" fmla="*/ 558 h 804"/>
                  <a:gd name="T58" fmla="*/ 672 w 1409"/>
                  <a:gd name="T59" fmla="*/ 558 h 804"/>
                  <a:gd name="T60" fmla="*/ 611 w 1409"/>
                  <a:gd name="T61" fmla="*/ 530 h 804"/>
                  <a:gd name="T62" fmla="*/ 14 w 1409"/>
                  <a:gd name="T63" fmla="*/ 569 h 804"/>
                  <a:gd name="T64" fmla="*/ 850 w 1409"/>
                  <a:gd name="T65" fmla="*/ 703 h 804"/>
                  <a:gd name="T66" fmla="*/ 854 w 1409"/>
                  <a:gd name="T67" fmla="*/ 712 h 804"/>
                  <a:gd name="T68" fmla="*/ 852 w 1409"/>
                  <a:gd name="T69" fmla="*/ 703 h 804"/>
                  <a:gd name="T70" fmla="*/ 850 w 1409"/>
                  <a:gd name="T71" fmla="*/ 703 h 804"/>
                  <a:gd name="T72" fmla="*/ 705 w 1409"/>
                  <a:gd name="T73" fmla="*/ 562 h 804"/>
                  <a:gd name="T74" fmla="*/ 843 w 1409"/>
                  <a:gd name="T75" fmla="*/ 694 h 804"/>
                  <a:gd name="T76" fmla="*/ 850 w 1409"/>
                  <a:gd name="T77" fmla="*/ 691 h 804"/>
                  <a:gd name="T78" fmla="*/ 854 w 1409"/>
                  <a:gd name="T79" fmla="*/ 499 h 804"/>
                  <a:gd name="T80" fmla="*/ 791 w 1409"/>
                  <a:gd name="T81" fmla="*/ 534 h 804"/>
                  <a:gd name="T82" fmla="*/ 719 w 1409"/>
                  <a:gd name="T83" fmla="*/ 558 h 804"/>
                  <a:gd name="T84" fmla="*/ 705 w 1409"/>
                  <a:gd name="T85" fmla="*/ 562 h 804"/>
                  <a:gd name="T86" fmla="*/ 880 w 1409"/>
                  <a:gd name="T87" fmla="*/ 466 h 804"/>
                  <a:gd name="T88" fmla="*/ 887 w 1409"/>
                  <a:gd name="T89" fmla="*/ 473 h 804"/>
                  <a:gd name="T90" fmla="*/ 852 w 1409"/>
                  <a:gd name="T91" fmla="*/ 602 h 804"/>
                  <a:gd name="T92" fmla="*/ 859 w 1409"/>
                  <a:gd name="T93" fmla="*/ 689 h 804"/>
                  <a:gd name="T94" fmla="*/ 1114 w 1409"/>
                  <a:gd name="T95" fmla="*/ 537 h 804"/>
                  <a:gd name="T96" fmla="*/ 1351 w 1409"/>
                  <a:gd name="T97" fmla="*/ 19 h 804"/>
                  <a:gd name="T98" fmla="*/ 897 w 1409"/>
                  <a:gd name="T99" fmla="*/ 415 h 804"/>
                  <a:gd name="T100" fmla="*/ 873 w 1409"/>
                  <a:gd name="T101" fmla="*/ 476 h 804"/>
                  <a:gd name="T102" fmla="*/ 880 w 1409"/>
                  <a:gd name="T103" fmla="*/ 466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09" h="804">
                    <a:moveTo>
                      <a:pt x="459" y="783"/>
                    </a:moveTo>
                    <a:cubicBezTo>
                      <a:pt x="335" y="783"/>
                      <a:pt x="220" y="757"/>
                      <a:pt x="131" y="701"/>
                    </a:cubicBezTo>
                    <a:cubicBezTo>
                      <a:pt x="75" y="666"/>
                      <a:pt x="33" y="621"/>
                      <a:pt x="2" y="569"/>
                    </a:cubicBezTo>
                    <a:cubicBezTo>
                      <a:pt x="0" y="565"/>
                      <a:pt x="0" y="565"/>
                      <a:pt x="0" y="565"/>
                    </a:cubicBezTo>
                    <a:cubicBezTo>
                      <a:pt x="5" y="562"/>
                      <a:pt x="5" y="562"/>
                      <a:pt x="5" y="562"/>
                    </a:cubicBezTo>
                    <a:cubicBezTo>
                      <a:pt x="215" y="464"/>
                      <a:pt x="438" y="448"/>
                      <a:pt x="618" y="518"/>
                    </a:cubicBezTo>
                    <a:cubicBezTo>
                      <a:pt x="644" y="527"/>
                      <a:pt x="669" y="539"/>
                      <a:pt x="693" y="553"/>
                    </a:cubicBezTo>
                    <a:cubicBezTo>
                      <a:pt x="705" y="551"/>
                      <a:pt x="714" y="551"/>
                      <a:pt x="719" y="548"/>
                    </a:cubicBezTo>
                    <a:cubicBezTo>
                      <a:pt x="751" y="541"/>
                      <a:pt x="768" y="534"/>
                      <a:pt x="789" y="525"/>
                    </a:cubicBezTo>
                    <a:cubicBezTo>
                      <a:pt x="805" y="518"/>
                      <a:pt x="836" y="502"/>
                      <a:pt x="859" y="483"/>
                    </a:cubicBezTo>
                    <a:cubicBezTo>
                      <a:pt x="866" y="457"/>
                      <a:pt x="875" y="431"/>
                      <a:pt x="887" y="405"/>
                    </a:cubicBezTo>
                    <a:cubicBezTo>
                      <a:pt x="964" y="227"/>
                      <a:pt x="1135" y="82"/>
                      <a:pt x="1353" y="2"/>
                    </a:cubicBezTo>
                    <a:cubicBezTo>
                      <a:pt x="1358" y="0"/>
                      <a:pt x="1358" y="0"/>
                      <a:pt x="1358" y="0"/>
                    </a:cubicBezTo>
                    <a:cubicBezTo>
                      <a:pt x="1360" y="5"/>
                      <a:pt x="1360" y="5"/>
                      <a:pt x="1360" y="5"/>
                    </a:cubicBezTo>
                    <a:cubicBezTo>
                      <a:pt x="1409" y="173"/>
                      <a:pt x="1318" y="377"/>
                      <a:pt x="1121" y="539"/>
                    </a:cubicBezTo>
                    <a:cubicBezTo>
                      <a:pt x="1044" y="602"/>
                      <a:pt x="955" y="656"/>
                      <a:pt x="861" y="694"/>
                    </a:cubicBezTo>
                    <a:cubicBezTo>
                      <a:pt x="868" y="726"/>
                      <a:pt x="880" y="755"/>
                      <a:pt x="885" y="766"/>
                    </a:cubicBezTo>
                    <a:cubicBezTo>
                      <a:pt x="875" y="771"/>
                      <a:pt x="875" y="771"/>
                      <a:pt x="875" y="771"/>
                    </a:cubicBezTo>
                    <a:cubicBezTo>
                      <a:pt x="866" y="750"/>
                      <a:pt x="854" y="724"/>
                      <a:pt x="840" y="705"/>
                    </a:cubicBezTo>
                    <a:cubicBezTo>
                      <a:pt x="714" y="757"/>
                      <a:pt x="580" y="783"/>
                      <a:pt x="459" y="783"/>
                    </a:cubicBezTo>
                    <a:close/>
                    <a:moveTo>
                      <a:pt x="14" y="569"/>
                    </a:moveTo>
                    <a:cubicBezTo>
                      <a:pt x="42" y="619"/>
                      <a:pt x="82" y="659"/>
                      <a:pt x="136" y="694"/>
                    </a:cubicBezTo>
                    <a:cubicBezTo>
                      <a:pt x="311" y="804"/>
                      <a:pt x="585" y="799"/>
                      <a:pt x="836" y="698"/>
                    </a:cubicBezTo>
                    <a:cubicBezTo>
                      <a:pt x="826" y="687"/>
                      <a:pt x="810" y="663"/>
                      <a:pt x="787" y="640"/>
                    </a:cubicBezTo>
                    <a:cubicBezTo>
                      <a:pt x="761" y="614"/>
                      <a:pt x="737" y="600"/>
                      <a:pt x="728" y="593"/>
                    </a:cubicBezTo>
                    <a:cubicBezTo>
                      <a:pt x="723" y="588"/>
                      <a:pt x="707" y="581"/>
                      <a:pt x="695" y="577"/>
                    </a:cubicBezTo>
                    <a:cubicBezTo>
                      <a:pt x="676" y="569"/>
                      <a:pt x="667" y="567"/>
                      <a:pt x="662" y="567"/>
                    </a:cubicBezTo>
                    <a:cubicBezTo>
                      <a:pt x="660" y="567"/>
                      <a:pt x="660" y="567"/>
                      <a:pt x="660" y="567"/>
                    </a:cubicBezTo>
                    <a:cubicBezTo>
                      <a:pt x="662" y="558"/>
                      <a:pt x="662" y="558"/>
                      <a:pt x="662" y="558"/>
                    </a:cubicBezTo>
                    <a:cubicBezTo>
                      <a:pt x="665" y="558"/>
                      <a:pt x="669" y="558"/>
                      <a:pt x="672" y="558"/>
                    </a:cubicBezTo>
                    <a:cubicBezTo>
                      <a:pt x="653" y="548"/>
                      <a:pt x="632" y="539"/>
                      <a:pt x="611" y="530"/>
                    </a:cubicBezTo>
                    <a:cubicBezTo>
                      <a:pt x="438" y="459"/>
                      <a:pt x="220" y="473"/>
                      <a:pt x="14" y="569"/>
                    </a:cubicBezTo>
                    <a:close/>
                    <a:moveTo>
                      <a:pt x="850" y="703"/>
                    </a:moveTo>
                    <a:cubicBezTo>
                      <a:pt x="852" y="705"/>
                      <a:pt x="852" y="708"/>
                      <a:pt x="854" y="712"/>
                    </a:cubicBezTo>
                    <a:cubicBezTo>
                      <a:pt x="854" y="710"/>
                      <a:pt x="852" y="705"/>
                      <a:pt x="852" y="703"/>
                    </a:cubicBezTo>
                    <a:lnTo>
                      <a:pt x="850" y="703"/>
                    </a:lnTo>
                    <a:close/>
                    <a:moveTo>
                      <a:pt x="705" y="562"/>
                    </a:moveTo>
                    <a:cubicBezTo>
                      <a:pt x="761" y="598"/>
                      <a:pt x="808" y="642"/>
                      <a:pt x="843" y="694"/>
                    </a:cubicBezTo>
                    <a:cubicBezTo>
                      <a:pt x="845" y="694"/>
                      <a:pt x="847" y="691"/>
                      <a:pt x="850" y="691"/>
                    </a:cubicBezTo>
                    <a:cubicBezTo>
                      <a:pt x="838" y="630"/>
                      <a:pt x="838" y="565"/>
                      <a:pt x="854" y="499"/>
                    </a:cubicBezTo>
                    <a:cubicBezTo>
                      <a:pt x="831" y="516"/>
                      <a:pt x="808" y="527"/>
                      <a:pt x="791" y="534"/>
                    </a:cubicBezTo>
                    <a:cubicBezTo>
                      <a:pt x="770" y="544"/>
                      <a:pt x="754" y="551"/>
                      <a:pt x="719" y="558"/>
                    </a:cubicBezTo>
                    <a:cubicBezTo>
                      <a:pt x="716" y="560"/>
                      <a:pt x="712" y="562"/>
                      <a:pt x="705" y="562"/>
                    </a:cubicBezTo>
                    <a:close/>
                    <a:moveTo>
                      <a:pt x="880" y="466"/>
                    </a:moveTo>
                    <a:cubicBezTo>
                      <a:pt x="887" y="473"/>
                      <a:pt x="887" y="473"/>
                      <a:pt x="887" y="473"/>
                    </a:cubicBezTo>
                    <a:cubicBezTo>
                      <a:pt x="866" y="504"/>
                      <a:pt x="852" y="562"/>
                      <a:pt x="852" y="602"/>
                    </a:cubicBezTo>
                    <a:cubicBezTo>
                      <a:pt x="852" y="630"/>
                      <a:pt x="852" y="649"/>
                      <a:pt x="859" y="689"/>
                    </a:cubicBezTo>
                    <a:cubicBezTo>
                      <a:pt x="950" y="649"/>
                      <a:pt x="1037" y="598"/>
                      <a:pt x="1114" y="537"/>
                    </a:cubicBezTo>
                    <a:cubicBezTo>
                      <a:pt x="1304" y="380"/>
                      <a:pt x="1395" y="183"/>
                      <a:pt x="1351" y="19"/>
                    </a:cubicBezTo>
                    <a:cubicBezTo>
                      <a:pt x="1138" y="96"/>
                      <a:pt x="971" y="241"/>
                      <a:pt x="897" y="415"/>
                    </a:cubicBezTo>
                    <a:cubicBezTo>
                      <a:pt x="887" y="436"/>
                      <a:pt x="880" y="457"/>
                      <a:pt x="873" y="476"/>
                    </a:cubicBezTo>
                    <a:cubicBezTo>
                      <a:pt x="875" y="471"/>
                      <a:pt x="878" y="469"/>
                      <a:pt x="880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29" name="Freeform 408">
                <a:extLst>
                  <a:ext uri="{FF2B5EF4-FFF2-40B4-BE49-F238E27FC236}">
                    <a16:creationId xmlns:a16="http://schemas.microsoft.com/office/drawing/2014/main" id="{BC600862-966E-EA5E-6090-F2DFAD4C04A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85" y="2138"/>
                <a:ext cx="542" cy="609"/>
              </a:xfrm>
              <a:custGeom>
                <a:avLst/>
                <a:gdLst>
                  <a:gd name="T0" fmla="*/ 664 w 999"/>
                  <a:gd name="T1" fmla="*/ 1113 h 1113"/>
                  <a:gd name="T2" fmla="*/ 4 w 999"/>
                  <a:gd name="T3" fmla="*/ 324 h 1113"/>
                  <a:gd name="T4" fmla="*/ 0 w 999"/>
                  <a:gd name="T5" fmla="*/ 319 h 1113"/>
                  <a:gd name="T6" fmla="*/ 4 w 999"/>
                  <a:gd name="T7" fmla="*/ 314 h 1113"/>
                  <a:gd name="T8" fmla="*/ 995 w 999"/>
                  <a:gd name="T9" fmla="*/ 155 h 1113"/>
                  <a:gd name="T10" fmla="*/ 999 w 999"/>
                  <a:gd name="T11" fmla="*/ 160 h 1113"/>
                  <a:gd name="T12" fmla="*/ 995 w 999"/>
                  <a:gd name="T13" fmla="*/ 164 h 1113"/>
                  <a:gd name="T14" fmla="*/ 672 w 999"/>
                  <a:gd name="T15" fmla="*/ 1109 h 1113"/>
                  <a:gd name="T16" fmla="*/ 664 w 999"/>
                  <a:gd name="T17" fmla="*/ 1113 h 1113"/>
                  <a:gd name="T18" fmla="*/ 16 w 999"/>
                  <a:gd name="T19" fmla="*/ 317 h 1113"/>
                  <a:gd name="T20" fmla="*/ 639 w 999"/>
                  <a:gd name="T21" fmla="*/ 1034 h 1113"/>
                  <a:gd name="T22" fmla="*/ 983 w 999"/>
                  <a:gd name="T23" fmla="*/ 160 h 1113"/>
                  <a:gd name="T24" fmla="*/ 16 w 999"/>
                  <a:gd name="T25" fmla="*/ 317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" h="1113">
                    <a:moveTo>
                      <a:pt x="664" y="1113"/>
                    </a:moveTo>
                    <a:cubicBezTo>
                      <a:pt x="547" y="832"/>
                      <a:pt x="252" y="476"/>
                      <a:pt x="4" y="324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4" y="314"/>
                      <a:pt x="4" y="314"/>
                      <a:pt x="4" y="314"/>
                    </a:cubicBezTo>
                    <a:cubicBezTo>
                      <a:pt x="299" y="71"/>
                      <a:pt x="744" y="0"/>
                      <a:pt x="995" y="155"/>
                    </a:cubicBezTo>
                    <a:cubicBezTo>
                      <a:pt x="999" y="160"/>
                      <a:pt x="999" y="160"/>
                      <a:pt x="999" y="160"/>
                    </a:cubicBezTo>
                    <a:cubicBezTo>
                      <a:pt x="995" y="164"/>
                      <a:pt x="995" y="164"/>
                      <a:pt x="995" y="164"/>
                    </a:cubicBezTo>
                    <a:cubicBezTo>
                      <a:pt x="702" y="403"/>
                      <a:pt x="557" y="827"/>
                      <a:pt x="672" y="1109"/>
                    </a:cubicBezTo>
                    <a:lnTo>
                      <a:pt x="664" y="1113"/>
                    </a:lnTo>
                    <a:close/>
                    <a:moveTo>
                      <a:pt x="16" y="317"/>
                    </a:moveTo>
                    <a:cubicBezTo>
                      <a:pt x="241" y="462"/>
                      <a:pt x="505" y="769"/>
                      <a:pt x="639" y="1034"/>
                    </a:cubicBezTo>
                    <a:cubicBezTo>
                      <a:pt x="573" y="757"/>
                      <a:pt x="716" y="382"/>
                      <a:pt x="983" y="160"/>
                    </a:cubicBezTo>
                    <a:cubicBezTo>
                      <a:pt x="737" y="12"/>
                      <a:pt x="306" y="82"/>
                      <a:pt x="1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0" name="Freeform 409">
                <a:extLst>
                  <a:ext uri="{FF2B5EF4-FFF2-40B4-BE49-F238E27FC236}">
                    <a16:creationId xmlns:a16="http://schemas.microsoft.com/office/drawing/2014/main" id="{7517913A-1171-FAA9-5704-360B75600D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26" y="2341"/>
                <a:ext cx="268" cy="90"/>
              </a:xfrm>
              <a:custGeom>
                <a:avLst/>
                <a:gdLst>
                  <a:gd name="T0" fmla="*/ 7 w 494"/>
                  <a:gd name="T1" fmla="*/ 164 h 164"/>
                  <a:gd name="T2" fmla="*/ 0 w 494"/>
                  <a:gd name="T3" fmla="*/ 157 h 164"/>
                  <a:gd name="T4" fmla="*/ 494 w 494"/>
                  <a:gd name="T5" fmla="*/ 77 h 164"/>
                  <a:gd name="T6" fmla="*/ 490 w 494"/>
                  <a:gd name="T7" fmla="*/ 86 h 164"/>
                  <a:gd name="T8" fmla="*/ 7 w 494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4" h="164">
                    <a:moveTo>
                      <a:pt x="7" y="164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148" y="35"/>
                      <a:pt x="370" y="0"/>
                      <a:pt x="494" y="77"/>
                    </a:cubicBezTo>
                    <a:cubicBezTo>
                      <a:pt x="490" y="86"/>
                      <a:pt x="490" y="86"/>
                      <a:pt x="490" y="86"/>
                    </a:cubicBezTo>
                    <a:cubicBezTo>
                      <a:pt x="368" y="9"/>
                      <a:pt x="150" y="44"/>
                      <a:pt x="7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1" name="Freeform 410">
                <a:extLst>
                  <a:ext uri="{FF2B5EF4-FFF2-40B4-BE49-F238E27FC236}">
                    <a16:creationId xmlns:a16="http://schemas.microsoft.com/office/drawing/2014/main" id="{F8311590-E691-7337-FECE-A5A9CCFD2C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4" y="2558"/>
                <a:ext cx="76" cy="27"/>
              </a:xfrm>
              <a:custGeom>
                <a:avLst/>
                <a:gdLst>
                  <a:gd name="T0" fmla="*/ 7 w 140"/>
                  <a:gd name="T1" fmla="*/ 51 h 51"/>
                  <a:gd name="T2" fmla="*/ 0 w 140"/>
                  <a:gd name="T3" fmla="*/ 44 h 51"/>
                  <a:gd name="T4" fmla="*/ 140 w 140"/>
                  <a:gd name="T5" fmla="*/ 23 h 51"/>
                  <a:gd name="T6" fmla="*/ 136 w 140"/>
                  <a:gd name="T7" fmla="*/ 32 h 51"/>
                  <a:gd name="T8" fmla="*/ 7 w 140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51">
                    <a:moveTo>
                      <a:pt x="7" y="51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2" y="9"/>
                      <a:pt x="105" y="0"/>
                      <a:pt x="140" y="23"/>
                    </a:cubicBezTo>
                    <a:cubicBezTo>
                      <a:pt x="136" y="32"/>
                      <a:pt x="136" y="32"/>
                      <a:pt x="136" y="32"/>
                    </a:cubicBezTo>
                    <a:cubicBezTo>
                      <a:pt x="103" y="9"/>
                      <a:pt x="47" y="18"/>
                      <a:pt x="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2" name="Freeform 411">
                <a:extLst>
                  <a:ext uri="{FF2B5EF4-FFF2-40B4-BE49-F238E27FC236}">
                    <a16:creationId xmlns:a16="http://schemas.microsoft.com/office/drawing/2014/main" id="{DC09D323-64AC-7CB6-9838-C45BFC18BB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82" y="2179"/>
                <a:ext cx="81" cy="568"/>
              </a:xfrm>
              <a:custGeom>
                <a:avLst/>
                <a:gdLst>
                  <a:gd name="T0" fmla="*/ 117 w 150"/>
                  <a:gd name="T1" fmla="*/ 1038 h 1038"/>
                  <a:gd name="T2" fmla="*/ 141 w 150"/>
                  <a:gd name="T3" fmla="*/ 0 h 1038"/>
                  <a:gd name="T4" fmla="*/ 150 w 150"/>
                  <a:gd name="T5" fmla="*/ 5 h 1038"/>
                  <a:gd name="T6" fmla="*/ 127 w 150"/>
                  <a:gd name="T7" fmla="*/ 1034 h 1038"/>
                  <a:gd name="T8" fmla="*/ 117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17" y="1038"/>
                    </a:moveTo>
                    <a:cubicBezTo>
                      <a:pt x="0" y="755"/>
                      <a:pt x="10" y="288"/>
                      <a:pt x="141" y="0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22" y="291"/>
                      <a:pt x="10" y="752"/>
                      <a:pt x="127" y="1034"/>
                    </a:cubicBezTo>
                    <a:lnTo>
                      <a:pt x="117" y="1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3" name="Freeform 412">
                <a:extLst>
                  <a:ext uri="{FF2B5EF4-FFF2-40B4-BE49-F238E27FC236}">
                    <a16:creationId xmlns:a16="http://schemas.microsoft.com/office/drawing/2014/main" id="{4A096CD2-67FE-4259-5D75-FE9B716A1F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6" y="2211"/>
                <a:ext cx="185" cy="536"/>
              </a:xfrm>
              <a:custGeom>
                <a:avLst/>
                <a:gdLst>
                  <a:gd name="T0" fmla="*/ 330 w 340"/>
                  <a:gd name="T1" fmla="*/ 979 h 979"/>
                  <a:gd name="T2" fmla="*/ 0 w 340"/>
                  <a:gd name="T3" fmla="*/ 2 h 979"/>
                  <a:gd name="T4" fmla="*/ 10 w 340"/>
                  <a:gd name="T5" fmla="*/ 0 h 979"/>
                  <a:gd name="T6" fmla="*/ 340 w 340"/>
                  <a:gd name="T7" fmla="*/ 975 h 979"/>
                  <a:gd name="T8" fmla="*/ 330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0" y="979"/>
                    </a:moveTo>
                    <a:cubicBezTo>
                      <a:pt x="213" y="696"/>
                      <a:pt x="64" y="258"/>
                      <a:pt x="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5" y="255"/>
                      <a:pt x="223" y="693"/>
                      <a:pt x="340" y="975"/>
                    </a:cubicBezTo>
                    <a:lnTo>
                      <a:pt x="330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4" name="Freeform 413">
                <a:extLst>
                  <a:ext uri="{FF2B5EF4-FFF2-40B4-BE49-F238E27FC236}">
                    <a16:creationId xmlns:a16="http://schemas.microsoft.com/office/drawing/2014/main" id="{7410EB80-2E95-96AA-C908-90A447BCBE8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5" name="Freeform 414">
                <a:extLst>
                  <a:ext uri="{FF2B5EF4-FFF2-40B4-BE49-F238E27FC236}">
                    <a16:creationId xmlns:a16="http://schemas.microsoft.com/office/drawing/2014/main" id="{25FA5E7A-DE3D-772E-4140-40A38F403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55" y="2425"/>
                <a:ext cx="73" cy="200"/>
              </a:xfrm>
              <a:custGeom>
                <a:avLst/>
                <a:gdLst>
                  <a:gd name="T0" fmla="*/ 89 w 136"/>
                  <a:gd name="T1" fmla="*/ 366 h 366"/>
                  <a:gd name="T2" fmla="*/ 5 w 136"/>
                  <a:gd name="T3" fmla="*/ 232 h 366"/>
                  <a:gd name="T4" fmla="*/ 129 w 136"/>
                  <a:gd name="T5" fmla="*/ 0 h 366"/>
                  <a:gd name="T6" fmla="*/ 136 w 136"/>
                  <a:gd name="T7" fmla="*/ 7 h 366"/>
                  <a:gd name="T8" fmla="*/ 14 w 136"/>
                  <a:gd name="T9" fmla="*/ 230 h 366"/>
                  <a:gd name="T10" fmla="*/ 94 w 136"/>
                  <a:gd name="T11" fmla="*/ 354 h 366"/>
                  <a:gd name="T12" fmla="*/ 89 w 136"/>
                  <a:gd name="T13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366">
                    <a:moveTo>
                      <a:pt x="89" y="366"/>
                    </a:moveTo>
                    <a:cubicBezTo>
                      <a:pt x="38" y="333"/>
                      <a:pt x="10" y="288"/>
                      <a:pt x="5" y="232"/>
                    </a:cubicBezTo>
                    <a:cubicBezTo>
                      <a:pt x="0" y="155"/>
                      <a:pt x="45" y="70"/>
                      <a:pt x="129" y="0"/>
                    </a:cubicBezTo>
                    <a:cubicBezTo>
                      <a:pt x="136" y="7"/>
                      <a:pt x="136" y="7"/>
                      <a:pt x="136" y="7"/>
                    </a:cubicBezTo>
                    <a:cubicBezTo>
                      <a:pt x="54" y="75"/>
                      <a:pt x="10" y="155"/>
                      <a:pt x="14" y="230"/>
                    </a:cubicBezTo>
                    <a:cubicBezTo>
                      <a:pt x="17" y="281"/>
                      <a:pt x="45" y="326"/>
                      <a:pt x="94" y="354"/>
                    </a:cubicBezTo>
                    <a:lnTo>
                      <a:pt x="89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6" name="Freeform 415">
                <a:extLst>
                  <a:ext uri="{FF2B5EF4-FFF2-40B4-BE49-F238E27FC236}">
                    <a16:creationId xmlns:a16="http://schemas.microsoft.com/office/drawing/2014/main" id="{76B56404-B7C6-9F49-B2E6-A5EC0BE34A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4" y="2582"/>
                <a:ext cx="24" cy="58"/>
              </a:xfrm>
              <a:custGeom>
                <a:avLst/>
                <a:gdLst>
                  <a:gd name="T0" fmla="*/ 29 w 45"/>
                  <a:gd name="T1" fmla="*/ 106 h 106"/>
                  <a:gd name="T2" fmla="*/ 3 w 45"/>
                  <a:gd name="T3" fmla="*/ 66 h 106"/>
                  <a:gd name="T4" fmla="*/ 38 w 45"/>
                  <a:gd name="T5" fmla="*/ 0 h 106"/>
                  <a:gd name="T6" fmla="*/ 45 w 45"/>
                  <a:gd name="T7" fmla="*/ 7 h 106"/>
                  <a:gd name="T8" fmla="*/ 12 w 45"/>
                  <a:gd name="T9" fmla="*/ 66 h 106"/>
                  <a:gd name="T10" fmla="*/ 33 w 45"/>
                  <a:gd name="T11" fmla="*/ 98 h 106"/>
                  <a:gd name="T12" fmla="*/ 29 w 45"/>
                  <a:gd name="T13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06">
                    <a:moveTo>
                      <a:pt x="29" y="106"/>
                    </a:moveTo>
                    <a:cubicBezTo>
                      <a:pt x="15" y="96"/>
                      <a:pt x="5" y="82"/>
                      <a:pt x="3" y="66"/>
                    </a:cubicBezTo>
                    <a:cubicBezTo>
                      <a:pt x="0" y="42"/>
                      <a:pt x="15" y="19"/>
                      <a:pt x="38" y="0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24" y="23"/>
                      <a:pt x="12" y="47"/>
                      <a:pt x="12" y="66"/>
                    </a:cubicBezTo>
                    <a:cubicBezTo>
                      <a:pt x="12" y="80"/>
                      <a:pt x="19" y="89"/>
                      <a:pt x="33" y="98"/>
                    </a:cubicBezTo>
                    <a:lnTo>
                      <a:pt x="29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7" name="Freeform 416">
                <a:extLst>
                  <a:ext uri="{FF2B5EF4-FFF2-40B4-BE49-F238E27FC236}">
                    <a16:creationId xmlns:a16="http://schemas.microsoft.com/office/drawing/2014/main" id="{79CFA9EC-0D20-E76C-C8F3-C14D5A2735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6" y="2452"/>
                <a:ext cx="474" cy="295"/>
              </a:xfrm>
              <a:custGeom>
                <a:avLst/>
                <a:gdLst>
                  <a:gd name="T0" fmla="*/ 866 w 874"/>
                  <a:gd name="T1" fmla="*/ 539 h 539"/>
                  <a:gd name="T2" fmla="*/ 0 w 874"/>
                  <a:gd name="T3" fmla="*/ 10 h 539"/>
                  <a:gd name="T4" fmla="*/ 0 w 874"/>
                  <a:gd name="T5" fmla="*/ 0 h 539"/>
                  <a:gd name="T6" fmla="*/ 874 w 874"/>
                  <a:gd name="T7" fmla="*/ 537 h 539"/>
                  <a:gd name="T8" fmla="*/ 866 w 874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4" h="539">
                    <a:moveTo>
                      <a:pt x="866" y="539"/>
                    </a:moveTo>
                    <a:cubicBezTo>
                      <a:pt x="749" y="258"/>
                      <a:pt x="363" y="19"/>
                      <a:pt x="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5" y="12"/>
                      <a:pt x="756" y="253"/>
                      <a:pt x="874" y="537"/>
                    </a:cubicBezTo>
                    <a:lnTo>
                      <a:pt x="86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8" name="Freeform 417">
                <a:extLst>
                  <a:ext uri="{FF2B5EF4-FFF2-40B4-BE49-F238E27FC236}">
                    <a16:creationId xmlns:a16="http://schemas.microsoft.com/office/drawing/2014/main" id="{7B4A0C7D-6B1E-99F8-B039-F7BCBF30F5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0" y="2520"/>
                <a:ext cx="491" cy="227"/>
              </a:xfrm>
              <a:custGeom>
                <a:avLst/>
                <a:gdLst>
                  <a:gd name="T0" fmla="*/ 896 w 906"/>
                  <a:gd name="T1" fmla="*/ 414 h 414"/>
                  <a:gd name="T2" fmla="*/ 2 w 906"/>
                  <a:gd name="T3" fmla="*/ 140 h 414"/>
                  <a:gd name="T4" fmla="*/ 0 w 906"/>
                  <a:gd name="T5" fmla="*/ 131 h 414"/>
                  <a:gd name="T6" fmla="*/ 906 w 906"/>
                  <a:gd name="T7" fmla="*/ 410 h 414"/>
                  <a:gd name="T8" fmla="*/ 896 w 906"/>
                  <a:gd name="T9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6" h="414">
                    <a:moveTo>
                      <a:pt x="896" y="414"/>
                    </a:moveTo>
                    <a:cubicBezTo>
                      <a:pt x="779" y="133"/>
                      <a:pt x="379" y="11"/>
                      <a:pt x="2" y="14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381" y="0"/>
                      <a:pt x="789" y="124"/>
                      <a:pt x="906" y="410"/>
                    </a:cubicBezTo>
                    <a:lnTo>
                      <a:pt x="896" y="4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39" name="Freeform 418">
                <a:extLst>
                  <a:ext uri="{FF2B5EF4-FFF2-40B4-BE49-F238E27FC236}">
                    <a16:creationId xmlns:a16="http://schemas.microsoft.com/office/drawing/2014/main" id="{4B6A8362-D2BB-9D74-0AB0-C4FCD6B9846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5" y="2723"/>
                <a:ext cx="542" cy="196"/>
              </a:xfrm>
              <a:custGeom>
                <a:avLst/>
                <a:gdLst>
                  <a:gd name="T0" fmla="*/ 197 w 1000"/>
                  <a:gd name="T1" fmla="*/ 351 h 358"/>
                  <a:gd name="T2" fmla="*/ 5 w 1000"/>
                  <a:gd name="T3" fmla="*/ 279 h 358"/>
                  <a:gd name="T4" fmla="*/ 0 w 1000"/>
                  <a:gd name="T5" fmla="*/ 274 h 358"/>
                  <a:gd name="T6" fmla="*/ 5 w 1000"/>
                  <a:gd name="T7" fmla="*/ 269 h 358"/>
                  <a:gd name="T8" fmla="*/ 267 w 1000"/>
                  <a:gd name="T9" fmla="*/ 112 h 358"/>
                  <a:gd name="T10" fmla="*/ 241 w 1000"/>
                  <a:gd name="T11" fmla="*/ 42 h 358"/>
                  <a:gd name="T12" fmla="*/ 251 w 1000"/>
                  <a:gd name="T13" fmla="*/ 37 h 358"/>
                  <a:gd name="T14" fmla="*/ 286 w 1000"/>
                  <a:gd name="T15" fmla="*/ 105 h 358"/>
                  <a:gd name="T16" fmla="*/ 995 w 1000"/>
                  <a:gd name="T17" fmla="*/ 110 h 358"/>
                  <a:gd name="T18" fmla="*/ 1000 w 1000"/>
                  <a:gd name="T19" fmla="*/ 115 h 358"/>
                  <a:gd name="T20" fmla="*/ 995 w 1000"/>
                  <a:gd name="T21" fmla="*/ 122 h 358"/>
                  <a:gd name="T22" fmla="*/ 494 w 1000"/>
                  <a:gd name="T23" fmla="*/ 272 h 358"/>
                  <a:gd name="T24" fmla="*/ 281 w 1000"/>
                  <a:gd name="T25" fmla="*/ 119 h 358"/>
                  <a:gd name="T26" fmla="*/ 279 w 1000"/>
                  <a:gd name="T27" fmla="*/ 119 h 358"/>
                  <a:gd name="T28" fmla="*/ 263 w 1000"/>
                  <a:gd name="T29" fmla="*/ 330 h 358"/>
                  <a:gd name="T30" fmla="*/ 197 w 1000"/>
                  <a:gd name="T31" fmla="*/ 351 h 358"/>
                  <a:gd name="T32" fmla="*/ 14 w 1000"/>
                  <a:gd name="T33" fmla="*/ 274 h 358"/>
                  <a:gd name="T34" fmla="*/ 256 w 1000"/>
                  <a:gd name="T35" fmla="*/ 323 h 358"/>
                  <a:gd name="T36" fmla="*/ 270 w 1000"/>
                  <a:gd name="T37" fmla="*/ 124 h 358"/>
                  <a:gd name="T38" fmla="*/ 14 w 1000"/>
                  <a:gd name="T39" fmla="*/ 274 h 358"/>
                  <a:gd name="T40" fmla="*/ 288 w 1000"/>
                  <a:gd name="T41" fmla="*/ 115 h 358"/>
                  <a:gd name="T42" fmla="*/ 494 w 1000"/>
                  <a:gd name="T43" fmla="*/ 260 h 358"/>
                  <a:gd name="T44" fmla="*/ 981 w 1000"/>
                  <a:gd name="T45" fmla="*/ 115 h 358"/>
                  <a:gd name="T46" fmla="*/ 288 w 1000"/>
                  <a:gd name="T47" fmla="*/ 11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0" h="358">
                    <a:moveTo>
                      <a:pt x="197" y="351"/>
                    </a:moveTo>
                    <a:cubicBezTo>
                      <a:pt x="148" y="351"/>
                      <a:pt x="82" y="328"/>
                      <a:pt x="5" y="279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5" y="269"/>
                      <a:pt x="5" y="269"/>
                      <a:pt x="5" y="269"/>
                    </a:cubicBezTo>
                    <a:cubicBezTo>
                      <a:pt x="85" y="204"/>
                      <a:pt x="174" y="152"/>
                      <a:pt x="267" y="112"/>
                    </a:cubicBezTo>
                    <a:cubicBezTo>
                      <a:pt x="260" y="91"/>
                      <a:pt x="251" y="65"/>
                      <a:pt x="241" y="42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0" y="61"/>
                      <a:pt x="272" y="84"/>
                      <a:pt x="286" y="105"/>
                    </a:cubicBezTo>
                    <a:cubicBezTo>
                      <a:pt x="539" y="5"/>
                      <a:pt x="817" y="0"/>
                      <a:pt x="995" y="110"/>
                    </a:cubicBezTo>
                    <a:cubicBezTo>
                      <a:pt x="1000" y="115"/>
                      <a:pt x="1000" y="115"/>
                      <a:pt x="1000" y="115"/>
                    </a:cubicBezTo>
                    <a:cubicBezTo>
                      <a:pt x="995" y="122"/>
                      <a:pt x="995" y="122"/>
                      <a:pt x="995" y="122"/>
                    </a:cubicBezTo>
                    <a:cubicBezTo>
                      <a:pt x="831" y="258"/>
                      <a:pt x="649" y="311"/>
                      <a:pt x="494" y="272"/>
                    </a:cubicBezTo>
                    <a:cubicBezTo>
                      <a:pt x="405" y="251"/>
                      <a:pt x="333" y="197"/>
                      <a:pt x="281" y="119"/>
                    </a:cubicBezTo>
                    <a:cubicBezTo>
                      <a:pt x="279" y="119"/>
                      <a:pt x="279" y="119"/>
                      <a:pt x="279" y="119"/>
                    </a:cubicBezTo>
                    <a:cubicBezTo>
                      <a:pt x="309" y="222"/>
                      <a:pt x="305" y="295"/>
                      <a:pt x="263" y="330"/>
                    </a:cubicBezTo>
                    <a:cubicBezTo>
                      <a:pt x="246" y="344"/>
                      <a:pt x="223" y="351"/>
                      <a:pt x="197" y="351"/>
                    </a:cubicBezTo>
                    <a:close/>
                    <a:moveTo>
                      <a:pt x="14" y="274"/>
                    </a:moveTo>
                    <a:cubicBezTo>
                      <a:pt x="127" y="342"/>
                      <a:pt x="211" y="358"/>
                      <a:pt x="256" y="323"/>
                    </a:cubicBezTo>
                    <a:cubicBezTo>
                      <a:pt x="293" y="290"/>
                      <a:pt x="298" y="220"/>
                      <a:pt x="270" y="124"/>
                    </a:cubicBezTo>
                    <a:cubicBezTo>
                      <a:pt x="178" y="162"/>
                      <a:pt x="92" y="213"/>
                      <a:pt x="14" y="274"/>
                    </a:cubicBezTo>
                    <a:close/>
                    <a:moveTo>
                      <a:pt x="288" y="115"/>
                    </a:moveTo>
                    <a:cubicBezTo>
                      <a:pt x="337" y="190"/>
                      <a:pt x="408" y="239"/>
                      <a:pt x="494" y="260"/>
                    </a:cubicBezTo>
                    <a:cubicBezTo>
                      <a:pt x="644" y="297"/>
                      <a:pt x="822" y="246"/>
                      <a:pt x="981" y="115"/>
                    </a:cubicBezTo>
                    <a:cubicBezTo>
                      <a:pt x="808" y="12"/>
                      <a:pt x="536" y="16"/>
                      <a:pt x="288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0" name="Freeform 419">
                <a:extLst>
                  <a:ext uri="{FF2B5EF4-FFF2-40B4-BE49-F238E27FC236}">
                    <a16:creationId xmlns:a16="http://schemas.microsoft.com/office/drawing/2014/main" id="{7D335C89-1B84-216C-923B-339EBFBA86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1"/>
                <a:ext cx="247" cy="123"/>
              </a:xfrm>
              <a:custGeom>
                <a:avLst/>
                <a:gdLst>
                  <a:gd name="T0" fmla="*/ 221 w 455"/>
                  <a:gd name="T1" fmla="*/ 225 h 225"/>
                  <a:gd name="T2" fmla="*/ 218 w 455"/>
                  <a:gd name="T3" fmla="*/ 225 h 225"/>
                  <a:gd name="T4" fmla="*/ 0 w 455"/>
                  <a:gd name="T5" fmla="*/ 11 h 225"/>
                  <a:gd name="T6" fmla="*/ 10 w 455"/>
                  <a:gd name="T7" fmla="*/ 7 h 225"/>
                  <a:gd name="T8" fmla="*/ 218 w 455"/>
                  <a:gd name="T9" fmla="*/ 215 h 225"/>
                  <a:gd name="T10" fmla="*/ 221 w 455"/>
                  <a:gd name="T11" fmla="*/ 215 h 225"/>
                  <a:gd name="T12" fmla="*/ 445 w 455"/>
                  <a:gd name="T13" fmla="*/ 0 h 225"/>
                  <a:gd name="T14" fmla="*/ 455 w 455"/>
                  <a:gd name="T15" fmla="*/ 4 h 225"/>
                  <a:gd name="T16" fmla="*/ 221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221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4" y="222"/>
                      <a:pt x="57" y="147"/>
                      <a:pt x="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64" y="140"/>
                      <a:pt x="139" y="213"/>
                      <a:pt x="218" y="215"/>
                    </a:cubicBezTo>
                    <a:cubicBezTo>
                      <a:pt x="221" y="215"/>
                      <a:pt x="221" y="215"/>
                      <a:pt x="221" y="215"/>
                    </a:cubicBezTo>
                    <a:cubicBezTo>
                      <a:pt x="303" y="215"/>
                      <a:pt x="384" y="140"/>
                      <a:pt x="445" y="0"/>
                    </a:cubicBezTo>
                    <a:cubicBezTo>
                      <a:pt x="455" y="4"/>
                      <a:pt x="455" y="4"/>
                      <a:pt x="455" y="4"/>
                    </a:cubicBezTo>
                    <a:cubicBezTo>
                      <a:pt x="391" y="147"/>
                      <a:pt x="307" y="225"/>
                      <a:pt x="221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1" name="Freeform 420">
                <a:extLst>
                  <a:ext uri="{FF2B5EF4-FFF2-40B4-BE49-F238E27FC236}">
                    <a16:creationId xmlns:a16="http://schemas.microsoft.com/office/drawing/2014/main" id="{253BF5F9-BD72-379F-AAB0-1D33EEFA6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79" cy="129"/>
              </a:xfrm>
              <a:custGeom>
                <a:avLst/>
                <a:gdLst>
                  <a:gd name="T0" fmla="*/ 122 w 146"/>
                  <a:gd name="T1" fmla="*/ 236 h 236"/>
                  <a:gd name="T2" fmla="*/ 0 w 146"/>
                  <a:gd name="T3" fmla="*/ 4 h 236"/>
                  <a:gd name="T4" fmla="*/ 10 w 146"/>
                  <a:gd name="T5" fmla="*/ 0 h 236"/>
                  <a:gd name="T6" fmla="*/ 122 w 146"/>
                  <a:gd name="T7" fmla="*/ 225 h 236"/>
                  <a:gd name="T8" fmla="*/ 92 w 146"/>
                  <a:gd name="T9" fmla="*/ 54 h 236"/>
                  <a:gd name="T10" fmla="*/ 101 w 146"/>
                  <a:gd name="T11" fmla="*/ 51 h 236"/>
                  <a:gd name="T12" fmla="*/ 125 w 146"/>
                  <a:gd name="T13" fmla="*/ 234 h 236"/>
                  <a:gd name="T14" fmla="*/ 122 w 146"/>
                  <a:gd name="T15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236">
                    <a:moveTo>
                      <a:pt x="122" y="236"/>
                    </a:moveTo>
                    <a:cubicBezTo>
                      <a:pt x="113" y="236"/>
                      <a:pt x="87" y="21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9" y="215"/>
                      <a:pt x="122" y="225"/>
                      <a:pt x="122" y="225"/>
                    </a:cubicBezTo>
                    <a:cubicBezTo>
                      <a:pt x="125" y="222"/>
                      <a:pt x="132" y="206"/>
                      <a:pt x="92" y="54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46" y="227"/>
                      <a:pt x="132" y="232"/>
                      <a:pt x="125" y="234"/>
                    </a:cubicBezTo>
                    <a:lnTo>
                      <a:pt x="122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2" name="Freeform 421">
                <a:extLst>
                  <a:ext uri="{FF2B5EF4-FFF2-40B4-BE49-F238E27FC236}">
                    <a16:creationId xmlns:a16="http://schemas.microsoft.com/office/drawing/2014/main" id="{0C51593E-26D6-00C1-A22A-4327EC0E0A9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3" name="Freeform 422">
                <a:extLst>
                  <a:ext uri="{FF2B5EF4-FFF2-40B4-BE49-F238E27FC236}">
                    <a16:creationId xmlns:a16="http://schemas.microsoft.com/office/drawing/2014/main" id="{9571762C-4C42-A4D9-0F02-5495107EE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6" y="2746"/>
                <a:ext cx="272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9" y="436"/>
                      <a:pt x="424" y="326"/>
                    </a:cubicBezTo>
                    <a:cubicBezTo>
                      <a:pt x="485" y="239"/>
                      <a:pt x="492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6" y="438"/>
                      <a:pt x="211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4" name="Freeform 423">
                <a:extLst>
                  <a:ext uri="{FF2B5EF4-FFF2-40B4-BE49-F238E27FC236}">
                    <a16:creationId xmlns:a16="http://schemas.microsoft.com/office/drawing/2014/main" id="{E510980A-984E-4496-404D-F2E95A9D33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88" y="2745"/>
                <a:ext cx="287" cy="414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7 h 757"/>
                  <a:gd name="T4" fmla="*/ 461 w 529"/>
                  <a:gd name="T5" fmla="*/ 358 h 757"/>
                  <a:gd name="T6" fmla="*/ 473 w 529"/>
                  <a:gd name="T7" fmla="*/ 4 h 757"/>
                  <a:gd name="T8" fmla="*/ 483 w 529"/>
                  <a:gd name="T9" fmla="*/ 0 h 757"/>
                  <a:gd name="T10" fmla="*/ 471 w 529"/>
                  <a:gd name="T11" fmla="*/ 363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7"/>
                      <a:pt x="0" y="747"/>
                      <a:pt x="0" y="747"/>
                    </a:cubicBezTo>
                    <a:cubicBezTo>
                      <a:pt x="216" y="672"/>
                      <a:pt x="384" y="532"/>
                      <a:pt x="461" y="358"/>
                    </a:cubicBezTo>
                    <a:cubicBezTo>
                      <a:pt x="515" y="239"/>
                      <a:pt x="520" y="114"/>
                      <a:pt x="473" y="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529" y="114"/>
                      <a:pt x="525" y="239"/>
                      <a:pt x="471" y="363"/>
                    </a:cubicBezTo>
                    <a:cubicBezTo>
                      <a:pt x="391" y="539"/>
                      <a:pt x="223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5" name="Freeform 424">
                <a:extLst>
                  <a:ext uri="{FF2B5EF4-FFF2-40B4-BE49-F238E27FC236}">
                    <a16:creationId xmlns:a16="http://schemas.microsoft.com/office/drawing/2014/main" id="{647CB9FA-94DA-01CC-4A1E-B905B8EB0CD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2" y="2138"/>
                <a:ext cx="705" cy="609"/>
              </a:xfrm>
              <a:custGeom>
                <a:avLst/>
                <a:gdLst>
                  <a:gd name="T0" fmla="*/ 966 w 1301"/>
                  <a:gd name="T1" fmla="*/ 1113 h 1113"/>
                  <a:gd name="T2" fmla="*/ 707 w 1301"/>
                  <a:gd name="T3" fmla="*/ 870 h 1113"/>
                  <a:gd name="T4" fmla="*/ 100 w 1301"/>
                  <a:gd name="T5" fmla="*/ 912 h 1113"/>
                  <a:gd name="T6" fmla="*/ 96 w 1301"/>
                  <a:gd name="T7" fmla="*/ 914 h 1113"/>
                  <a:gd name="T8" fmla="*/ 93 w 1301"/>
                  <a:gd name="T9" fmla="*/ 909 h 1113"/>
                  <a:gd name="T10" fmla="*/ 306 w 1301"/>
                  <a:gd name="T11" fmla="*/ 314 h 1113"/>
                  <a:gd name="T12" fmla="*/ 1297 w 1301"/>
                  <a:gd name="T13" fmla="*/ 155 h 1113"/>
                  <a:gd name="T14" fmla="*/ 1301 w 1301"/>
                  <a:gd name="T15" fmla="*/ 160 h 1113"/>
                  <a:gd name="T16" fmla="*/ 1297 w 1301"/>
                  <a:gd name="T17" fmla="*/ 164 h 1113"/>
                  <a:gd name="T18" fmla="*/ 974 w 1301"/>
                  <a:gd name="T19" fmla="*/ 1109 h 1113"/>
                  <a:gd name="T20" fmla="*/ 966 w 1301"/>
                  <a:gd name="T21" fmla="*/ 1113 h 1113"/>
                  <a:gd name="T22" fmla="*/ 468 w 1301"/>
                  <a:gd name="T23" fmla="*/ 816 h 1113"/>
                  <a:gd name="T24" fmla="*/ 709 w 1301"/>
                  <a:gd name="T25" fmla="*/ 860 h 1113"/>
                  <a:gd name="T26" fmla="*/ 943 w 1301"/>
                  <a:gd name="T27" fmla="*/ 1050 h 1113"/>
                  <a:gd name="T28" fmla="*/ 1285 w 1301"/>
                  <a:gd name="T29" fmla="*/ 160 h 1113"/>
                  <a:gd name="T30" fmla="*/ 311 w 1301"/>
                  <a:gd name="T31" fmla="*/ 321 h 1113"/>
                  <a:gd name="T32" fmla="*/ 98 w 1301"/>
                  <a:gd name="T33" fmla="*/ 900 h 1113"/>
                  <a:gd name="T34" fmla="*/ 468 w 1301"/>
                  <a:gd name="T35" fmla="*/ 816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1" h="1113">
                    <a:moveTo>
                      <a:pt x="966" y="1113"/>
                    </a:moveTo>
                    <a:cubicBezTo>
                      <a:pt x="920" y="1001"/>
                      <a:pt x="831" y="917"/>
                      <a:pt x="707" y="870"/>
                    </a:cubicBezTo>
                    <a:cubicBezTo>
                      <a:pt x="529" y="799"/>
                      <a:pt x="309" y="816"/>
                      <a:pt x="100" y="912"/>
                    </a:cubicBezTo>
                    <a:cubicBezTo>
                      <a:pt x="96" y="914"/>
                      <a:pt x="96" y="914"/>
                      <a:pt x="96" y="914"/>
                    </a:cubicBezTo>
                    <a:cubicBezTo>
                      <a:pt x="93" y="909"/>
                      <a:pt x="93" y="909"/>
                      <a:pt x="93" y="909"/>
                    </a:cubicBezTo>
                    <a:cubicBezTo>
                      <a:pt x="0" y="736"/>
                      <a:pt x="84" y="497"/>
                      <a:pt x="306" y="314"/>
                    </a:cubicBezTo>
                    <a:cubicBezTo>
                      <a:pt x="601" y="71"/>
                      <a:pt x="1046" y="0"/>
                      <a:pt x="1297" y="155"/>
                    </a:cubicBezTo>
                    <a:cubicBezTo>
                      <a:pt x="1301" y="160"/>
                      <a:pt x="1301" y="160"/>
                      <a:pt x="1301" y="160"/>
                    </a:cubicBezTo>
                    <a:cubicBezTo>
                      <a:pt x="1297" y="164"/>
                      <a:pt x="1297" y="164"/>
                      <a:pt x="1297" y="164"/>
                    </a:cubicBezTo>
                    <a:cubicBezTo>
                      <a:pt x="1004" y="403"/>
                      <a:pt x="859" y="827"/>
                      <a:pt x="974" y="1109"/>
                    </a:cubicBezTo>
                    <a:lnTo>
                      <a:pt x="966" y="1113"/>
                    </a:lnTo>
                    <a:close/>
                    <a:moveTo>
                      <a:pt x="468" y="816"/>
                    </a:moveTo>
                    <a:cubicBezTo>
                      <a:pt x="552" y="816"/>
                      <a:pt x="634" y="830"/>
                      <a:pt x="709" y="860"/>
                    </a:cubicBezTo>
                    <a:cubicBezTo>
                      <a:pt x="812" y="900"/>
                      <a:pt x="892" y="966"/>
                      <a:pt x="943" y="1050"/>
                    </a:cubicBezTo>
                    <a:cubicBezTo>
                      <a:pt x="870" y="769"/>
                      <a:pt x="1013" y="387"/>
                      <a:pt x="1285" y="160"/>
                    </a:cubicBezTo>
                    <a:cubicBezTo>
                      <a:pt x="1037" y="12"/>
                      <a:pt x="604" y="82"/>
                      <a:pt x="311" y="321"/>
                    </a:cubicBezTo>
                    <a:cubicBezTo>
                      <a:pt x="96" y="499"/>
                      <a:pt x="11" y="731"/>
                      <a:pt x="98" y="900"/>
                    </a:cubicBezTo>
                    <a:cubicBezTo>
                      <a:pt x="222" y="844"/>
                      <a:pt x="348" y="816"/>
                      <a:pt x="468" y="8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6" name="Freeform 425">
                <a:extLst>
                  <a:ext uri="{FF2B5EF4-FFF2-40B4-BE49-F238E27FC236}">
                    <a16:creationId xmlns:a16="http://schemas.microsoft.com/office/drawing/2014/main" id="{B97604D0-0760-78B2-141E-04E5EF59F46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7" name="Freeform 426">
                <a:extLst>
                  <a:ext uri="{FF2B5EF4-FFF2-40B4-BE49-F238E27FC236}">
                    <a16:creationId xmlns:a16="http://schemas.microsoft.com/office/drawing/2014/main" id="{9B8D7520-36D6-EC3B-837A-4ECA263BF9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7" y="2383"/>
                <a:ext cx="74" cy="199"/>
              </a:xfrm>
              <a:custGeom>
                <a:avLst/>
                <a:gdLst>
                  <a:gd name="T0" fmla="*/ 7 w 136"/>
                  <a:gd name="T1" fmla="*/ 363 h 363"/>
                  <a:gd name="T2" fmla="*/ 0 w 136"/>
                  <a:gd name="T3" fmla="*/ 356 h 363"/>
                  <a:gd name="T4" fmla="*/ 122 w 136"/>
                  <a:gd name="T5" fmla="*/ 133 h 363"/>
                  <a:gd name="T6" fmla="*/ 42 w 136"/>
                  <a:gd name="T7" fmla="*/ 9 h 363"/>
                  <a:gd name="T8" fmla="*/ 47 w 136"/>
                  <a:gd name="T9" fmla="*/ 0 h 363"/>
                  <a:gd name="T10" fmla="*/ 131 w 136"/>
                  <a:gd name="T11" fmla="*/ 133 h 363"/>
                  <a:gd name="T12" fmla="*/ 7 w 136"/>
                  <a:gd name="T13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363">
                    <a:moveTo>
                      <a:pt x="7" y="363"/>
                    </a:moveTo>
                    <a:cubicBezTo>
                      <a:pt x="0" y="356"/>
                      <a:pt x="0" y="356"/>
                      <a:pt x="0" y="356"/>
                    </a:cubicBezTo>
                    <a:cubicBezTo>
                      <a:pt x="82" y="288"/>
                      <a:pt x="127" y="208"/>
                      <a:pt x="122" y="133"/>
                    </a:cubicBezTo>
                    <a:cubicBezTo>
                      <a:pt x="120" y="82"/>
                      <a:pt x="92" y="37"/>
                      <a:pt x="42" y="9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99" y="33"/>
                      <a:pt x="127" y="77"/>
                      <a:pt x="131" y="133"/>
                    </a:cubicBezTo>
                    <a:cubicBezTo>
                      <a:pt x="136" y="208"/>
                      <a:pt x="92" y="293"/>
                      <a:pt x="7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8" name="Freeform 427">
                <a:extLst>
                  <a:ext uri="{FF2B5EF4-FFF2-40B4-BE49-F238E27FC236}">
                    <a16:creationId xmlns:a16="http://schemas.microsoft.com/office/drawing/2014/main" id="{BBB6DB1B-EF8E-0769-8FE8-C49CF10A8E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1" y="2567"/>
                <a:ext cx="23" cy="61"/>
              </a:xfrm>
              <a:custGeom>
                <a:avLst/>
                <a:gdLst>
                  <a:gd name="T0" fmla="*/ 5 w 42"/>
                  <a:gd name="T1" fmla="*/ 110 h 110"/>
                  <a:gd name="T2" fmla="*/ 0 w 42"/>
                  <a:gd name="T3" fmla="*/ 101 h 110"/>
                  <a:gd name="T4" fmla="*/ 33 w 42"/>
                  <a:gd name="T5" fmla="*/ 42 h 110"/>
                  <a:gd name="T6" fmla="*/ 12 w 42"/>
                  <a:gd name="T7" fmla="*/ 10 h 110"/>
                  <a:gd name="T8" fmla="*/ 16 w 42"/>
                  <a:gd name="T9" fmla="*/ 0 h 110"/>
                  <a:gd name="T10" fmla="*/ 42 w 42"/>
                  <a:gd name="T11" fmla="*/ 40 h 110"/>
                  <a:gd name="T12" fmla="*/ 5 w 42"/>
                  <a:gd name="T1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0">
                    <a:moveTo>
                      <a:pt x="5" y="110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21" y="85"/>
                      <a:pt x="33" y="61"/>
                      <a:pt x="33" y="42"/>
                    </a:cubicBezTo>
                    <a:cubicBezTo>
                      <a:pt x="33" y="28"/>
                      <a:pt x="26" y="19"/>
                      <a:pt x="12" y="1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0" y="10"/>
                      <a:pt x="40" y="24"/>
                      <a:pt x="42" y="40"/>
                    </a:cubicBezTo>
                    <a:cubicBezTo>
                      <a:pt x="42" y="66"/>
                      <a:pt x="30" y="89"/>
                      <a:pt x="5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49" name="Freeform 428">
                <a:extLst>
                  <a:ext uri="{FF2B5EF4-FFF2-40B4-BE49-F238E27FC236}">
                    <a16:creationId xmlns:a16="http://schemas.microsoft.com/office/drawing/2014/main" id="{5C89D9D9-2855-2551-84D5-E20E0DBDCA3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0" name="Freeform 429">
                <a:extLst>
                  <a:ext uri="{FF2B5EF4-FFF2-40B4-BE49-F238E27FC236}">
                    <a16:creationId xmlns:a16="http://schemas.microsoft.com/office/drawing/2014/main" id="{41B44FD9-0C23-D0A8-5856-D804D9BAB15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82" y="2222"/>
                <a:ext cx="326" cy="525"/>
              </a:xfrm>
              <a:custGeom>
                <a:avLst/>
                <a:gdLst>
                  <a:gd name="T0" fmla="*/ 117 w 602"/>
                  <a:gd name="T1" fmla="*/ 960 h 960"/>
                  <a:gd name="T2" fmla="*/ 443 w 602"/>
                  <a:gd name="T3" fmla="*/ 2 h 960"/>
                  <a:gd name="T4" fmla="*/ 445 w 602"/>
                  <a:gd name="T5" fmla="*/ 0 h 960"/>
                  <a:gd name="T6" fmla="*/ 448 w 602"/>
                  <a:gd name="T7" fmla="*/ 2 h 960"/>
                  <a:gd name="T8" fmla="*/ 600 w 602"/>
                  <a:gd name="T9" fmla="*/ 196 h 960"/>
                  <a:gd name="T10" fmla="*/ 602 w 602"/>
                  <a:gd name="T11" fmla="*/ 201 h 960"/>
                  <a:gd name="T12" fmla="*/ 597 w 602"/>
                  <a:gd name="T13" fmla="*/ 203 h 960"/>
                  <a:gd name="T14" fmla="*/ 139 w 602"/>
                  <a:gd name="T15" fmla="*/ 602 h 960"/>
                  <a:gd name="T16" fmla="*/ 127 w 602"/>
                  <a:gd name="T17" fmla="*/ 958 h 960"/>
                  <a:gd name="T18" fmla="*/ 117 w 602"/>
                  <a:gd name="T19" fmla="*/ 960 h 960"/>
                  <a:gd name="T20" fmla="*/ 445 w 602"/>
                  <a:gd name="T21" fmla="*/ 14 h 960"/>
                  <a:gd name="T22" fmla="*/ 87 w 602"/>
                  <a:gd name="T23" fmla="*/ 756 h 960"/>
                  <a:gd name="T24" fmla="*/ 129 w 602"/>
                  <a:gd name="T25" fmla="*/ 597 h 960"/>
                  <a:gd name="T26" fmla="*/ 590 w 602"/>
                  <a:gd name="T27" fmla="*/ 196 h 960"/>
                  <a:gd name="T28" fmla="*/ 445 w 602"/>
                  <a:gd name="T29" fmla="*/ 14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2" h="960">
                    <a:moveTo>
                      <a:pt x="117" y="960"/>
                    </a:moveTo>
                    <a:cubicBezTo>
                      <a:pt x="0" y="674"/>
                      <a:pt x="146" y="246"/>
                      <a:pt x="443" y="2"/>
                    </a:cubicBezTo>
                    <a:cubicBezTo>
                      <a:pt x="445" y="0"/>
                      <a:pt x="445" y="0"/>
                      <a:pt x="445" y="0"/>
                    </a:cubicBezTo>
                    <a:cubicBezTo>
                      <a:pt x="448" y="2"/>
                      <a:pt x="448" y="2"/>
                      <a:pt x="448" y="2"/>
                    </a:cubicBezTo>
                    <a:cubicBezTo>
                      <a:pt x="525" y="51"/>
                      <a:pt x="579" y="117"/>
                      <a:pt x="600" y="196"/>
                    </a:cubicBezTo>
                    <a:cubicBezTo>
                      <a:pt x="602" y="201"/>
                      <a:pt x="602" y="201"/>
                      <a:pt x="602" y="201"/>
                    </a:cubicBezTo>
                    <a:cubicBezTo>
                      <a:pt x="597" y="203"/>
                      <a:pt x="597" y="203"/>
                      <a:pt x="597" y="203"/>
                    </a:cubicBezTo>
                    <a:cubicBezTo>
                      <a:pt x="382" y="281"/>
                      <a:pt x="216" y="426"/>
                      <a:pt x="139" y="602"/>
                    </a:cubicBezTo>
                    <a:cubicBezTo>
                      <a:pt x="85" y="724"/>
                      <a:pt x="80" y="848"/>
                      <a:pt x="127" y="958"/>
                    </a:cubicBezTo>
                    <a:lnTo>
                      <a:pt x="117" y="960"/>
                    </a:lnTo>
                    <a:close/>
                    <a:moveTo>
                      <a:pt x="445" y="14"/>
                    </a:moveTo>
                    <a:cubicBezTo>
                      <a:pt x="218" y="201"/>
                      <a:pt x="80" y="501"/>
                      <a:pt x="87" y="756"/>
                    </a:cubicBezTo>
                    <a:cubicBezTo>
                      <a:pt x="92" y="703"/>
                      <a:pt x="106" y="651"/>
                      <a:pt x="129" y="597"/>
                    </a:cubicBezTo>
                    <a:cubicBezTo>
                      <a:pt x="206" y="421"/>
                      <a:pt x="375" y="274"/>
                      <a:pt x="590" y="196"/>
                    </a:cubicBezTo>
                    <a:cubicBezTo>
                      <a:pt x="567" y="121"/>
                      <a:pt x="518" y="58"/>
                      <a:pt x="44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1" name="Freeform 430">
                <a:extLst>
                  <a:ext uri="{FF2B5EF4-FFF2-40B4-BE49-F238E27FC236}">
                    <a16:creationId xmlns:a16="http://schemas.microsoft.com/office/drawing/2014/main" id="{442C7957-8382-3BEB-3B55-DF0C803F3DF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85" y="2138"/>
                <a:ext cx="542" cy="609"/>
              </a:xfrm>
              <a:custGeom>
                <a:avLst/>
                <a:gdLst>
                  <a:gd name="T0" fmla="*/ 664 w 999"/>
                  <a:gd name="T1" fmla="*/ 1113 h 1113"/>
                  <a:gd name="T2" fmla="*/ 4 w 999"/>
                  <a:gd name="T3" fmla="*/ 324 h 1113"/>
                  <a:gd name="T4" fmla="*/ 0 w 999"/>
                  <a:gd name="T5" fmla="*/ 319 h 1113"/>
                  <a:gd name="T6" fmla="*/ 4 w 999"/>
                  <a:gd name="T7" fmla="*/ 314 h 1113"/>
                  <a:gd name="T8" fmla="*/ 995 w 999"/>
                  <a:gd name="T9" fmla="*/ 155 h 1113"/>
                  <a:gd name="T10" fmla="*/ 999 w 999"/>
                  <a:gd name="T11" fmla="*/ 160 h 1113"/>
                  <a:gd name="T12" fmla="*/ 995 w 999"/>
                  <a:gd name="T13" fmla="*/ 164 h 1113"/>
                  <a:gd name="T14" fmla="*/ 672 w 999"/>
                  <a:gd name="T15" fmla="*/ 1109 h 1113"/>
                  <a:gd name="T16" fmla="*/ 664 w 999"/>
                  <a:gd name="T17" fmla="*/ 1113 h 1113"/>
                  <a:gd name="T18" fmla="*/ 16 w 999"/>
                  <a:gd name="T19" fmla="*/ 317 h 1113"/>
                  <a:gd name="T20" fmla="*/ 639 w 999"/>
                  <a:gd name="T21" fmla="*/ 1034 h 1113"/>
                  <a:gd name="T22" fmla="*/ 983 w 999"/>
                  <a:gd name="T23" fmla="*/ 160 h 1113"/>
                  <a:gd name="T24" fmla="*/ 16 w 999"/>
                  <a:gd name="T25" fmla="*/ 317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" h="1113">
                    <a:moveTo>
                      <a:pt x="664" y="1113"/>
                    </a:moveTo>
                    <a:cubicBezTo>
                      <a:pt x="547" y="832"/>
                      <a:pt x="252" y="476"/>
                      <a:pt x="4" y="324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4" y="314"/>
                      <a:pt x="4" y="314"/>
                      <a:pt x="4" y="314"/>
                    </a:cubicBezTo>
                    <a:cubicBezTo>
                      <a:pt x="299" y="71"/>
                      <a:pt x="744" y="0"/>
                      <a:pt x="995" y="155"/>
                    </a:cubicBezTo>
                    <a:cubicBezTo>
                      <a:pt x="999" y="160"/>
                      <a:pt x="999" y="160"/>
                      <a:pt x="999" y="160"/>
                    </a:cubicBezTo>
                    <a:cubicBezTo>
                      <a:pt x="995" y="164"/>
                      <a:pt x="995" y="164"/>
                      <a:pt x="995" y="164"/>
                    </a:cubicBezTo>
                    <a:cubicBezTo>
                      <a:pt x="702" y="403"/>
                      <a:pt x="557" y="827"/>
                      <a:pt x="672" y="1109"/>
                    </a:cubicBezTo>
                    <a:lnTo>
                      <a:pt x="664" y="1113"/>
                    </a:lnTo>
                    <a:close/>
                    <a:moveTo>
                      <a:pt x="16" y="317"/>
                    </a:moveTo>
                    <a:cubicBezTo>
                      <a:pt x="241" y="462"/>
                      <a:pt x="505" y="769"/>
                      <a:pt x="639" y="1034"/>
                    </a:cubicBezTo>
                    <a:cubicBezTo>
                      <a:pt x="573" y="757"/>
                      <a:pt x="716" y="382"/>
                      <a:pt x="983" y="160"/>
                    </a:cubicBezTo>
                    <a:cubicBezTo>
                      <a:pt x="737" y="12"/>
                      <a:pt x="306" y="82"/>
                      <a:pt x="1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2" name="Freeform 431">
                <a:extLst>
                  <a:ext uri="{FF2B5EF4-FFF2-40B4-BE49-F238E27FC236}">
                    <a16:creationId xmlns:a16="http://schemas.microsoft.com/office/drawing/2014/main" id="{797B5484-727B-65A9-47FC-116B357BA2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82" y="2179"/>
                <a:ext cx="81" cy="568"/>
              </a:xfrm>
              <a:custGeom>
                <a:avLst/>
                <a:gdLst>
                  <a:gd name="T0" fmla="*/ 117 w 150"/>
                  <a:gd name="T1" fmla="*/ 1038 h 1038"/>
                  <a:gd name="T2" fmla="*/ 141 w 150"/>
                  <a:gd name="T3" fmla="*/ 0 h 1038"/>
                  <a:gd name="T4" fmla="*/ 150 w 150"/>
                  <a:gd name="T5" fmla="*/ 5 h 1038"/>
                  <a:gd name="T6" fmla="*/ 127 w 150"/>
                  <a:gd name="T7" fmla="*/ 1034 h 1038"/>
                  <a:gd name="T8" fmla="*/ 117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17" y="1038"/>
                    </a:moveTo>
                    <a:cubicBezTo>
                      <a:pt x="0" y="755"/>
                      <a:pt x="10" y="288"/>
                      <a:pt x="141" y="0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22" y="291"/>
                      <a:pt x="10" y="752"/>
                      <a:pt x="127" y="1034"/>
                    </a:cubicBezTo>
                    <a:lnTo>
                      <a:pt x="117" y="1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3" name="Freeform 432">
                <a:extLst>
                  <a:ext uri="{FF2B5EF4-FFF2-40B4-BE49-F238E27FC236}">
                    <a16:creationId xmlns:a16="http://schemas.microsoft.com/office/drawing/2014/main" id="{998E36CF-3EC0-64ED-7A72-932239C6A7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6" y="2211"/>
                <a:ext cx="185" cy="536"/>
              </a:xfrm>
              <a:custGeom>
                <a:avLst/>
                <a:gdLst>
                  <a:gd name="T0" fmla="*/ 330 w 340"/>
                  <a:gd name="T1" fmla="*/ 979 h 979"/>
                  <a:gd name="T2" fmla="*/ 0 w 340"/>
                  <a:gd name="T3" fmla="*/ 2 h 979"/>
                  <a:gd name="T4" fmla="*/ 10 w 340"/>
                  <a:gd name="T5" fmla="*/ 0 h 979"/>
                  <a:gd name="T6" fmla="*/ 340 w 340"/>
                  <a:gd name="T7" fmla="*/ 975 h 979"/>
                  <a:gd name="T8" fmla="*/ 330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0" y="979"/>
                    </a:moveTo>
                    <a:cubicBezTo>
                      <a:pt x="213" y="696"/>
                      <a:pt x="64" y="258"/>
                      <a:pt x="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5" y="255"/>
                      <a:pt x="223" y="693"/>
                      <a:pt x="340" y="975"/>
                    </a:cubicBezTo>
                    <a:lnTo>
                      <a:pt x="330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4" name="Freeform 433">
                <a:extLst>
                  <a:ext uri="{FF2B5EF4-FFF2-40B4-BE49-F238E27FC236}">
                    <a16:creationId xmlns:a16="http://schemas.microsoft.com/office/drawing/2014/main" id="{E5A202FF-5B8B-D8BB-8B89-243CDD2DDB4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5" name="Freeform 434">
                <a:extLst>
                  <a:ext uri="{FF2B5EF4-FFF2-40B4-BE49-F238E27FC236}">
                    <a16:creationId xmlns:a16="http://schemas.microsoft.com/office/drawing/2014/main" id="{8E44938F-32F0-E2B2-CF3A-1A793224A2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6" y="2452"/>
                <a:ext cx="474" cy="295"/>
              </a:xfrm>
              <a:custGeom>
                <a:avLst/>
                <a:gdLst>
                  <a:gd name="T0" fmla="*/ 866 w 874"/>
                  <a:gd name="T1" fmla="*/ 539 h 539"/>
                  <a:gd name="T2" fmla="*/ 0 w 874"/>
                  <a:gd name="T3" fmla="*/ 10 h 539"/>
                  <a:gd name="T4" fmla="*/ 0 w 874"/>
                  <a:gd name="T5" fmla="*/ 0 h 539"/>
                  <a:gd name="T6" fmla="*/ 874 w 874"/>
                  <a:gd name="T7" fmla="*/ 537 h 539"/>
                  <a:gd name="T8" fmla="*/ 866 w 874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4" h="539">
                    <a:moveTo>
                      <a:pt x="866" y="539"/>
                    </a:moveTo>
                    <a:cubicBezTo>
                      <a:pt x="749" y="258"/>
                      <a:pt x="363" y="19"/>
                      <a:pt x="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5" y="12"/>
                      <a:pt x="756" y="253"/>
                      <a:pt x="874" y="537"/>
                    </a:cubicBezTo>
                    <a:lnTo>
                      <a:pt x="86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6" name="Freeform 435">
                <a:extLst>
                  <a:ext uri="{FF2B5EF4-FFF2-40B4-BE49-F238E27FC236}">
                    <a16:creationId xmlns:a16="http://schemas.microsoft.com/office/drawing/2014/main" id="{786BC62C-938B-C785-C4FF-9DDE987E43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0" y="2520"/>
                <a:ext cx="491" cy="227"/>
              </a:xfrm>
              <a:custGeom>
                <a:avLst/>
                <a:gdLst>
                  <a:gd name="T0" fmla="*/ 896 w 906"/>
                  <a:gd name="T1" fmla="*/ 414 h 414"/>
                  <a:gd name="T2" fmla="*/ 2 w 906"/>
                  <a:gd name="T3" fmla="*/ 140 h 414"/>
                  <a:gd name="T4" fmla="*/ 0 w 906"/>
                  <a:gd name="T5" fmla="*/ 131 h 414"/>
                  <a:gd name="T6" fmla="*/ 906 w 906"/>
                  <a:gd name="T7" fmla="*/ 410 h 414"/>
                  <a:gd name="T8" fmla="*/ 896 w 906"/>
                  <a:gd name="T9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6" h="414">
                    <a:moveTo>
                      <a:pt x="896" y="414"/>
                    </a:moveTo>
                    <a:cubicBezTo>
                      <a:pt x="779" y="133"/>
                      <a:pt x="379" y="11"/>
                      <a:pt x="2" y="14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381" y="0"/>
                      <a:pt x="789" y="124"/>
                      <a:pt x="906" y="410"/>
                    </a:cubicBezTo>
                    <a:lnTo>
                      <a:pt x="896" y="4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7" name="Freeform 436">
                <a:extLst>
                  <a:ext uri="{FF2B5EF4-FFF2-40B4-BE49-F238E27FC236}">
                    <a16:creationId xmlns:a16="http://schemas.microsoft.com/office/drawing/2014/main" id="{5F14DF2D-7679-3D19-61AC-042985A680D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5" y="2723"/>
                <a:ext cx="542" cy="196"/>
              </a:xfrm>
              <a:custGeom>
                <a:avLst/>
                <a:gdLst>
                  <a:gd name="T0" fmla="*/ 197 w 1000"/>
                  <a:gd name="T1" fmla="*/ 351 h 358"/>
                  <a:gd name="T2" fmla="*/ 5 w 1000"/>
                  <a:gd name="T3" fmla="*/ 279 h 358"/>
                  <a:gd name="T4" fmla="*/ 0 w 1000"/>
                  <a:gd name="T5" fmla="*/ 274 h 358"/>
                  <a:gd name="T6" fmla="*/ 5 w 1000"/>
                  <a:gd name="T7" fmla="*/ 269 h 358"/>
                  <a:gd name="T8" fmla="*/ 267 w 1000"/>
                  <a:gd name="T9" fmla="*/ 112 h 358"/>
                  <a:gd name="T10" fmla="*/ 241 w 1000"/>
                  <a:gd name="T11" fmla="*/ 42 h 358"/>
                  <a:gd name="T12" fmla="*/ 251 w 1000"/>
                  <a:gd name="T13" fmla="*/ 37 h 358"/>
                  <a:gd name="T14" fmla="*/ 286 w 1000"/>
                  <a:gd name="T15" fmla="*/ 105 h 358"/>
                  <a:gd name="T16" fmla="*/ 995 w 1000"/>
                  <a:gd name="T17" fmla="*/ 110 h 358"/>
                  <a:gd name="T18" fmla="*/ 1000 w 1000"/>
                  <a:gd name="T19" fmla="*/ 115 h 358"/>
                  <a:gd name="T20" fmla="*/ 995 w 1000"/>
                  <a:gd name="T21" fmla="*/ 122 h 358"/>
                  <a:gd name="T22" fmla="*/ 494 w 1000"/>
                  <a:gd name="T23" fmla="*/ 272 h 358"/>
                  <a:gd name="T24" fmla="*/ 281 w 1000"/>
                  <a:gd name="T25" fmla="*/ 119 h 358"/>
                  <a:gd name="T26" fmla="*/ 279 w 1000"/>
                  <a:gd name="T27" fmla="*/ 119 h 358"/>
                  <a:gd name="T28" fmla="*/ 263 w 1000"/>
                  <a:gd name="T29" fmla="*/ 330 h 358"/>
                  <a:gd name="T30" fmla="*/ 197 w 1000"/>
                  <a:gd name="T31" fmla="*/ 351 h 358"/>
                  <a:gd name="T32" fmla="*/ 14 w 1000"/>
                  <a:gd name="T33" fmla="*/ 274 h 358"/>
                  <a:gd name="T34" fmla="*/ 256 w 1000"/>
                  <a:gd name="T35" fmla="*/ 323 h 358"/>
                  <a:gd name="T36" fmla="*/ 270 w 1000"/>
                  <a:gd name="T37" fmla="*/ 124 h 358"/>
                  <a:gd name="T38" fmla="*/ 14 w 1000"/>
                  <a:gd name="T39" fmla="*/ 274 h 358"/>
                  <a:gd name="T40" fmla="*/ 288 w 1000"/>
                  <a:gd name="T41" fmla="*/ 115 h 358"/>
                  <a:gd name="T42" fmla="*/ 494 w 1000"/>
                  <a:gd name="T43" fmla="*/ 260 h 358"/>
                  <a:gd name="T44" fmla="*/ 981 w 1000"/>
                  <a:gd name="T45" fmla="*/ 115 h 358"/>
                  <a:gd name="T46" fmla="*/ 288 w 1000"/>
                  <a:gd name="T47" fmla="*/ 11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0" h="358">
                    <a:moveTo>
                      <a:pt x="197" y="351"/>
                    </a:moveTo>
                    <a:cubicBezTo>
                      <a:pt x="148" y="351"/>
                      <a:pt x="82" y="328"/>
                      <a:pt x="5" y="279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5" y="269"/>
                      <a:pt x="5" y="269"/>
                      <a:pt x="5" y="269"/>
                    </a:cubicBezTo>
                    <a:cubicBezTo>
                      <a:pt x="85" y="204"/>
                      <a:pt x="174" y="152"/>
                      <a:pt x="267" y="112"/>
                    </a:cubicBezTo>
                    <a:cubicBezTo>
                      <a:pt x="260" y="91"/>
                      <a:pt x="251" y="65"/>
                      <a:pt x="241" y="42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0" y="61"/>
                      <a:pt x="272" y="84"/>
                      <a:pt x="286" y="105"/>
                    </a:cubicBezTo>
                    <a:cubicBezTo>
                      <a:pt x="539" y="5"/>
                      <a:pt x="817" y="0"/>
                      <a:pt x="995" y="110"/>
                    </a:cubicBezTo>
                    <a:cubicBezTo>
                      <a:pt x="1000" y="115"/>
                      <a:pt x="1000" y="115"/>
                      <a:pt x="1000" y="115"/>
                    </a:cubicBezTo>
                    <a:cubicBezTo>
                      <a:pt x="995" y="122"/>
                      <a:pt x="995" y="122"/>
                      <a:pt x="995" y="122"/>
                    </a:cubicBezTo>
                    <a:cubicBezTo>
                      <a:pt x="831" y="258"/>
                      <a:pt x="649" y="311"/>
                      <a:pt x="494" y="272"/>
                    </a:cubicBezTo>
                    <a:cubicBezTo>
                      <a:pt x="405" y="251"/>
                      <a:pt x="333" y="197"/>
                      <a:pt x="281" y="119"/>
                    </a:cubicBezTo>
                    <a:cubicBezTo>
                      <a:pt x="279" y="119"/>
                      <a:pt x="279" y="119"/>
                      <a:pt x="279" y="119"/>
                    </a:cubicBezTo>
                    <a:cubicBezTo>
                      <a:pt x="309" y="222"/>
                      <a:pt x="305" y="295"/>
                      <a:pt x="263" y="330"/>
                    </a:cubicBezTo>
                    <a:cubicBezTo>
                      <a:pt x="246" y="344"/>
                      <a:pt x="223" y="351"/>
                      <a:pt x="197" y="351"/>
                    </a:cubicBezTo>
                    <a:close/>
                    <a:moveTo>
                      <a:pt x="14" y="274"/>
                    </a:moveTo>
                    <a:cubicBezTo>
                      <a:pt x="127" y="342"/>
                      <a:pt x="211" y="358"/>
                      <a:pt x="256" y="323"/>
                    </a:cubicBezTo>
                    <a:cubicBezTo>
                      <a:pt x="293" y="290"/>
                      <a:pt x="298" y="220"/>
                      <a:pt x="270" y="124"/>
                    </a:cubicBezTo>
                    <a:cubicBezTo>
                      <a:pt x="178" y="162"/>
                      <a:pt x="92" y="213"/>
                      <a:pt x="14" y="274"/>
                    </a:cubicBezTo>
                    <a:close/>
                    <a:moveTo>
                      <a:pt x="288" y="115"/>
                    </a:moveTo>
                    <a:cubicBezTo>
                      <a:pt x="337" y="190"/>
                      <a:pt x="408" y="239"/>
                      <a:pt x="494" y="260"/>
                    </a:cubicBezTo>
                    <a:cubicBezTo>
                      <a:pt x="644" y="297"/>
                      <a:pt x="822" y="246"/>
                      <a:pt x="981" y="115"/>
                    </a:cubicBezTo>
                    <a:cubicBezTo>
                      <a:pt x="808" y="12"/>
                      <a:pt x="536" y="16"/>
                      <a:pt x="288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8" name="Freeform 437">
                <a:extLst>
                  <a:ext uri="{FF2B5EF4-FFF2-40B4-BE49-F238E27FC236}">
                    <a16:creationId xmlns:a16="http://schemas.microsoft.com/office/drawing/2014/main" id="{88BDA56B-0C00-9426-B4D9-0B7C5EC178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70" y="2840"/>
                <a:ext cx="76" cy="29"/>
              </a:xfrm>
              <a:custGeom>
                <a:avLst/>
                <a:gdLst>
                  <a:gd name="T0" fmla="*/ 7 w 140"/>
                  <a:gd name="T1" fmla="*/ 52 h 52"/>
                  <a:gd name="T2" fmla="*/ 0 w 140"/>
                  <a:gd name="T3" fmla="*/ 45 h 52"/>
                  <a:gd name="T4" fmla="*/ 140 w 140"/>
                  <a:gd name="T5" fmla="*/ 24 h 52"/>
                  <a:gd name="T6" fmla="*/ 136 w 140"/>
                  <a:gd name="T7" fmla="*/ 33 h 52"/>
                  <a:gd name="T8" fmla="*/ 7 w 140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52">
                    <a:moveTo>
                      <a:pt x="7" y="52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42" y="10"/>
                      <a:pt x="105" y="0"/>
                      <a:pt x="140" y="24"/>
                    </a:cubicBezTo>
                    <a:cubicBezTo>
                      <a:pt x="136" y="33"/>
                      <a:pt x="136" y="33"/>
                      <a:pt x="136" y="33"/>
                    </a:cubicBezTo>
                    <a:cubicBezTo>
                      <a:pt x="103" y="10"/>
                      <a:pt x="47" y="19"/>
                      <a:pt x="7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59" name="Freeform 438">
                <a:extLst>
                  <a:ext uri="{FF2B5EF4-FFF2-40B4-BE49-F238E27FC236}">
                    <a16:creationId xmlns:a16="http://schemas.microsoft.com/office/drawing/2014/main" id="{3B223CF5-2D1C-5A7F-231F-EB6C5B21B6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1"/>
                <a:ext cx="247" cy="123"/>
              </a:xfrm>
              <a:custGeom>
                <a:avLst/>
                <a:gdLst>
                  <a:gd name="T0" fmla="*/ 221 w 455"/>
                  <a:gd name="T1" fmla="*/ 225 h 225"/>
                  <a:gd name="T2" fmla="*/ 218 w 455"/>
                  <a:gd name="T3" fmla="*/ 225 h 225"/>
                  <a:gd name="T4" fmla="*/ 0 w 455"/>
                  <a:gd name="T5" fmla="*/ 11 h 225"/>
                  <a:gd name="T6" fmla="*/ 10 w 455"/>
                  <a:gd name="T7" fmla="*/ 7 h 225"/>
                  <a:gd name="T8" fmla="*/ 218 w 455"/>
                  <a:gd name="T9" fmla="*/ 215 h 225"/>
                  <a:gd name="T10" fmla="*/ 221 w 455"/>
                  <a:gd name="T11" fmla="*/ 215 h 225"/>
                  <a:gd name="T12" fmla="*/ 445 w 455"/>
                  <a:gd name="T13" fmla="*/ 0 h 225"/>
                  <a:gd name="T14" fmla="*/ 455 w 455"/>
                  <a:gd name="T15" fmla="*/ 4 h 225"/>
                  <a:gd name="T16" fmla="*/ 221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221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4" y="222"/>
                      <a:pt x="57" y="147"/>
                      <a:pt x="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64" y="140"/>
                      <a:pt x="139" y="213"/>
                      <a:pt x="218" y="215"/>
                    </a:cubicBezTo>
                    <a:cubicBezTo>
                      <a:pt x="221" y="215"/>
                      <a:pt x="221" y="215"/>
                      <a:pt x="221" y="215"/>
                    </a:cubicBezTo>
                    <a:cubicBezTo>
                      <a:pt x="303" y="215"/>
                      <a:pt x="384" y="140"/>
                      <a:pt x="445" y="0"/>
                    </a:cubicBezTo>
                    <a:cubicBezTo>
                      <a:pt x="455" y="4"/>
                      <a:pt x="455" y="4"/>
                      <a:pt x="455" y="4"/>
                    </a:cubicBezTo>
                    <a:cubicBezTo>
                      <a:pt x="391" y="147"/>
                      <a:pt x="307" y="225"/>
                      <a:pt x="221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0" name="Freeform 439">
                <a:extLst>
                  <a:ext uri="{FF2B5EF4-FFF2-40B4-BE49-F238E27FC236}">
                    <a16:creationId xmlns:a16="http://schemas.microsoft.com/office/drawing/2014/main" id="{FA76C003-52C9-421C-0514-342A55FF65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79" cy="129"/>
              </a:xfrm>
              <a:custGeom>
                <a:avLst/>
                <a:gdLst>
                  <a:gd name="T0" fmla="*/ 122 w 146"/>
                  <a:gd name="T1" fmla="*/ 236 h 236"/>
                  <a:gd name="T2" fmla="*/ 0 w 146"/>
                  <a:gd name="T3" fmla="*/ 4 h 236"/>
                  <a:gd name="T4" fmla="*/ 10 w 146"/>
                  <a:gd name="T5" fmla="*/ 0 h 236"/>
                  <a:gd name="T6" fmla="*/ 122 w 146"/>
                  <a:gd name="T7" fmla="*/ 225 h 236"/>
                  <a:gd name="T8" fmla="*/ 92 w 146"/>
                  <a:gd name="T9" fmla="*/ 54 h 236"/>
                  <a:gd name="T10" fmla="*/ 101 w 146"/>
                  <a:gd name="T11" fmla="*/ 51 h 236"/>
                  <a:gd name="T12" fmla="*/ 125 w 146"/>
                  <a:gd name="T13" fmla="*/ 234 h 236"/>
                  <a:gd name="T14" fmla="*/ 122 w 146"/>
                  <a:gd name="T15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236">
                    <a:moveTo>
                      <a:pt x="122" y="236"/>
                    </a:moveTo>
                    <a:cubicBezTo>
                      <a:pt x="113" y="236"/>
                      <a:pt x="87" y="21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9" y="215"/>
                      <a:pt x="122" y="225"/>
                      <a:pt x="122" y="225"/>
                    </a:cubicBezTo>
                    <a:cubicBezTo>
                      <a:pt x="125" y="222"/>
                      <a:pt x="132" y="206"/>
                      <a:pt x="92" y="54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46" y="227"/>
                      <a:pt x="132" y="232"/>
                      <a:pt x="125" y="234"/>
                    </a:cubicBezTo>
                    <a:lnTo>
                      <a:pt x="122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1" name="Freeform 440">
                <a:extLst>
                  <a:ext uri="{FF2B5EF4-FFF2-40B4-BE49-F238E27FC236}">
                    <a16:creationId xmlns:a16="http://schemas.microsoft.com/office/drawing/2014/main" id="{77E41001-AB2A-C5CF-A794-0D1CAB98E6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2" name="Freeform 441">
                <a:extLst>
                  <a:ext uri="{FF2B5EF4-FFF2-40B4-BE49-F238E27FC236}">
                    <a16:creationId xmlns:a16="http://schemas.microsoft.com/office/drawing/2014/main" id="{1E18C3AA-7BB8-CE30-13A4-F5C4FE4D5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" y="2865"/>
                <a:ext cx="24" cy="58"/>
              </a:xfrm>
              <a:custGeom>
                <a:avLst/>
                <a:gdLst>
                  <a:gd name="T0" fmla="*/ 28 w 44"/>
                  <a:gd name="T1" fmla="*/ 105 h 105"/>
                  <a:gd name="T2" fmla="*/ 2 w 44"/>
                  <a:gd name="T3" fmla="*/ 66 h 105"/>
                  <a:gd name="T4" fmla="*/ 37 w 44"/>
                  <a:gd name="T5" fmla="*/ 0 h 105"/>
                  <a:gd name="T6" fmla="*/ 44 w 44"/>
                  <a:gd name="T7" fmla="*/ 7 h 105"/>
                  <a:gd name="T8" fmla="*/ 11 w 44"/>
                  <a:gd name="T9" fmla="*/ 66 h 105"/>
                  <a:gd name="T10" fmla="*/ 32 w 44"/>
                  <a:gd name="T11" fmla="*/ 98 h 105"/>
                  <a:gd name="T12" fmla="*/ 28 w 44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05">
                    <a:moveTo>
                      <a:pt x="28" y="105"/>
                    </a:moveTo>
                    <a:cubicBezTo>
                      <a:pt x="14" y="96"/>
                      <a:pt x="4" y="82"/>
                      <a:pt x="2" y="66"/>
                    </a:cubicBezTo>
                    <a:cubicBezTo>
                      <a:pt x="0" y="42"/>
                      <a:pt x="14" y="19"/>
                      <a:pt x="37" y="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23" y="23"/>
                      <a:pt x="11" y="47"/>
                      <a:pt x="11" y="66"/>
                    </a:cubicBezTo>
                    <a:cubicBezTo>
                      <a:pt x="11" y="80"/>
                      <a:pt x="18" y="89"/>
                      <a:pt x="32" y="98"/>
                    </a:cubicBezTo>
                    <a:lnTo>
                      <a:pt x="28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3" name="Freeform 442">
                <a:extLst>
                  <a:ext uri="{FF2B5EF4-FFF2-40B4-BE49-F238E27FC236}">
                    <a16:creationId xmlns:a16="http://schemas.microsoft.com/office/drawing/2014/main" id="{5198386C-7C20-D2C0-9399-4BCB972E9D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6" y="2746"/>
                <a:ext cx="272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9" y="436"/>
                      <a:pt x="424" y="326"/>
                    </a:cubicBezTo>
                    <a:cubicBezTo>
                      <a:pt x="485" y="239"/>
                      <a:pt x="492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6" y="438"/>
                      <a:pt x="211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4" name="Freeform 443">
                <a:extLst>
                  <a:ext uri="{FF2B5EF4-FFF2-40B4-BE49-F238E27FC236}">
                    <a16:creationId xmlns:a16="http://schemas.microsoft.com/office/drawing/2014/main" id="{41C9DBF2-7C63-B28E-4647-8DE8C84D50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88" y="2745"/>
                <a:ext cx="287" cy="414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7 h 757"/>
                  <a:gd name="T4" fmla="*/ 461 w 529"/>
                  <a:gd name="T5" fmla="*/ 358 h 757"/>
                  <a:gd name="T6" fmla="*/ 473 w 529"/>
                  <a:gd name="T7" fmla="*/ 4 h 757"/>
                  <a:gd name="T8" fmla="*/ 483 w 529"/>
                  <a:gd name="T9" fmla="*/ 0 h 757"/>
                  <a:gd name="T10" fmla="*/ 471 w 529"/>
                  <a:gd name="T11" fmla="*/ 363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7"/>
                      <a:pt x="0" y="747"/>
                      <a:pt x="0" y="747"/>
                    </a:cubicBezTo>
                    <a:cubicBezTo>
                      <a:pt x="216" y="672"/>
                      <a:pt x="384" y="532"/>
                      <a:pt x="461" y="358"/>
                    </a:cubicBezTo>
                    <a:cubicBezTo>
                      <a:pt x="515" y="239"/>
                      <a:pt x="520" y="114"/>
                      <a:pt x="473" y="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529" y="114"/>
                      <a:pt x="525" y="239"/>
                      <a:pt x="471" y="363"/>
                    </a:cubicBezTo>
                    <a:cubicBezTo>
                      <a:pt x="391" y="539"/>
                      <a:pt x="223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5" name="Freeform 444">
                <a:extLst>
                  <a:ext uri="{FF2B5EF4-FFF2-40B4-BE49-F238E27FC236}">
                    <a16:creationId xmlns:a16="http://schemas.microsoft.com/office/drawing/2014/main" id="{09F5B10E-1938-29FF-1344-E2244E931B2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3" y="2743"/>
                <a:ext cx="123" cy="170"/>
              </a:xfrm>
              <a:custGeom>
                <a:avLst/>
                <a:gdLst>
                  <a:gd name="T0" fmla="*/ 7 w 227"/>
                  <a:gd name="T1" fmla="*/ 310 h 310"/>
                  <a:gd name="T2" fmla="*/ 0 w 227"/>
                  <a:gd name="T3" fmla="*/ 303 h 310"/>
                  <a:gd name="T4" fmla="*/ 35 w 227"/>
                  <a:gd name="T5" fmla="*/ 174 h 310"/>
                  <a:gd name="T6" fmla="*/ 30 w 227"/>
                  <a:gd name="T7" fmla="*/ 92 h 310"/>
                  <a:gd name="T8" fmla="*/ 4 w 227"/>
                  <a:gd name="T9" fmla="*/ 5 h 310"/>
                  <a:gd name="T10" fmla="*/ 14 w 227"/>
                  <a:gd name="T11" fmla="*/ 0 h 310"/>
                  <a:gd name="T12" fmla="*/ 161 w 227"/>
                  <a:gd name="T13" fmla="*/ 181 h 310"/>
                  <a:gd name="T14" fmla="*/ 194 w 227"/>
                  <a:gd name="T15" fmla="*/ 197 h 310"/>
                  <a:gd name="T16" fmla="*/ 227 w 227"/>
                  <a:gd name="T17" fmla="*/ 207 h 310"/>
                  <a:gd name="T18" fmla="*/ 227 w 227"/>
                  <a:gd name="T19" fmla="*/ 216 h 310"/>
                  <a:gd name="T20" fmla="*/ 173 w 227"/>
                  <a:gd name="T21" fmla="*/ 221 h 310"/>
                  <a:gd name="T22" fmla="*/ 103 w 227"/>
                  <a:gd name="T23" fmla="*/ 244 h 310"/>
                  <a:gd name="T24" fmla="*/ 7 w 227"/>
                  <a:gd name="T25" fmla="*/ 310 h 310"/>
                  <a:gd name="T26" fmla="*/ 33 w 227"/>
                  <a:gd name="T27" fmla="*/ 66 h 310"/>
                  <a:gd name="T28" fmla="*/ 37 w 227"/>
                  <a:gd name="T29" fmla="*/ 92 h 310"/>
                  <a:gd name="T30" fmla="*/ 42 w 227"/>
                  <a:gd name="T31" fmla="*/ 176 h 310"/>
                  <a:gd name="T32" fmla="*/ 19 w 227"/>
                  <a:gd name="T33" fmla="*/ 284 h 310"/>
                  <a:gd name="T34" fmla="*/ 91 w 227"/>
                  <a:gd name="T35" fmla="*/ 242 h 310"/>
                  <a:gd name="T36" fmla="*/ 164 w 227"/>
                  <a:gd name="T37" fmla="*/ 218 h 310"/>
                  <a:gd name="T38" fmla="*/ 192 w 227"/>
                  <a:gd name="T39" fmla="*/ 214 h 310"/>
                  <a:gd name="T40" fmla="*/ 185 w 227"/>
                  <a:gd name="T41" fmla="*/ 211 h 310"/>
                  <a:gd name="T42" fmla="*/ 152 w 227"/>
                  <a:gd name="T43" fmla="*/ 192 h 310"/>
                  <a:gd name="T44" fmla="*/ 33 w 227"/>
                  <a:gd name="T45" fmla="*/ 66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7" h="310">
                    <a:moveTo>
                      <a:pt x="7" y="310"/>
                    </a:moveTo>
                    <a:cubicBezTo>
                      <a:pt x="0" y="303"/>
                      <a:pt x="0" y="303"/>
                      <a:pt x="0" y="303"/>
                    </a:cubicBezTo>
                    <a:cubicBezTo>
                      <a:pt x="21" y="272"/>
                      <a:pt x="35" y="214"/>
                      <a:pt x="35" y="174"/>
                    </a:cubicBezTo>
                    <a:cubicBezTo>
                      <a:pt x="35" y="150"/>
                      <a:pt x="35" y="127"/>
                      <a:pt x="30" y="92"/>
                    </a:cubicBezTo>
                    <a:cubicBezTo>
                      <a:pt x="23" y="57"/>
                      <a:pt x="16" y="33"/>
                      <a:pt x="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47" y="80"/>
                      <a:pt x="96" y="139"/>
                      <a:pt x="161" y="181"/>
                    </a:cubicBezTo>
                    <a:cubicBezTo>
                      <a:pt x="171" y="185"/>
                      <a:pt x="185" y="192"/>
                      <a:pt x="194" y="197"/>
                    </a:cubicBezTo>
                    <a:cubicBezTo>
                      <a:pt x="213" y="204"/>
                      <a:pt x="222" y="207"/>
                      <a:pt x="227" y="207"/>
                    </a:cubicBezTo>
                    <a:cubicBezTo>
                      <a:pt x="227" y="216"/>
                      <a:pt x="227" y="216"/>
                      <a:pt x="227" y="216"/>
                    </a:cubicBezTo>
                    <a:cubicBezTo>
                      <a:pt x="208" y="214"/>
                      <a:pt x="182" y="221"/>
                      <a:pt x="173" y="221"/>
                    </a:cubicBezTo>
                    <a:cubicBezTo>
                      <a:pt x="140" y="228"/>
                      <a:pt x="124" y="235"/>
                      <a:pt x="103" y="244"/>
                    </a:cubicBezTo>
                    <a:cubicBezTo>
                      <a:pt x="77" y="258"/>
                      <a:pt x="30" y="284"/>
                      <a:pt x="7" y="310"/>
                    </a:cubicBezTo>
                    <a:close/>
                    <a:moveTo>
                      <a:pt x="33" y="66"/>
                    </a:moveTo>
                    <a:cubicBezTo>
                      <a:pt x="35" y="73"/>
                      <a:pt x="37" y="82"/>
                      <a:pt x="37" y="92"/>
                    </a:cubicBezTo>
                    <a:cubicBezTo>
                      <a:pt x="44" y="127"/>
                      <a:pt x="44" y="153"/>
                      <a:pt x="42" y="176"/>
                    </a:cubicBezTo>
                    <a:cubicBezTo>
                      <a:pt x="42" y="209"/>
                      <a:pt x="33" y="251"/>
                      <a:pt x="19" y="284"/>
                    </a:cubicBezTo>
                    <a:cubicBezTo>
                      <a:pt x="44" y="265"/>
                      <a:pt x="75" y="249"/>
                      <a:pt x="91" y="242"/>
                    </a:cubicBezTo>
                    <a:cubicBezTo>
                      <a:pt x="112" y="232"/>
                      <a:pt x="129" y="225"/>
                      <a:pt x="164" y="218"/>
                    </a:cubicBezTo>
                    <a:cubicBezTo>
                      <a:pt x="168" y="218"/>
                      <a:pt x="180" y="216"/>
                      <a:pt x="192" y="214"/>
                    </a:cubicBezTo>
                    <a:cubicBezTo>
                      <a:pt x="189" y="214"/>
                      <a:pt x="187" y="211"/>
                      <a:pt x="185" y="211"/>
                    </a:cubicBezTo>
                    <a:cubicBezTo>
                      <a:pt x="175" y="207"/>
                      <a:pt x="161" y="199"/>
                      <a:pt x="152" y="192"/>
                    </a:cubicBezTo>
                    <a:cubicBezTo>
                      <a:pt x="105" y="160"/>
                      <a:pt x="65" y="120"/>
                      <a:pt x="3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6" name="Freeform 445">
                <a:extLst>
                  <a:ext uri="{FF2B5EF4-FFF2-40B4-BE49-F238E27FC236}">
                    <a16:creationId xmlns:a16="http://schemas.microsoft.com/office/drawing/2014/main" id="{644C3A8F-D9FF-3273-EDC4-2EE3104427D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85" y="2138"/>
                <a:ext cx="542" cy="609"/>
              </a:xfrm>
              <a:custGeom>
                <a:avLst/>
                <a:gdLst>
                  <a:gd name="T0" fmla="*/ 664 w 999"/>
                  <a:gd name="T1" fmla="*/ 1113 h 1113"/>
                  <a:gd name="T2" fmla="*/ 4 w 999"/>
                  <a:gd name="T3" fmla="*/ 324 h 1113"/>
                  <a:gd name="T4" fmla="*/ 0 w 999"/>
                  <a:gd name="T5" fmla="*/ 319 h 1113"/>
                  <a:gd name="T6" fmla="*/ 4 w 999"/>
                  <a:gd name="T7" fmla="*/ 314 h 1113"/>
                  <a:gd name="T8" fmla="*/ 995 w 999"/>
                  <a:gd name="T9" fmla="*/ 155 h 1113"/>
                  <a:gd name="T10" fmla="*/ 999 w 999"/>
                  <a:gd name="T11" fmla="*/ 160 h 1113"/>
                  <a:gd name="T12" fmla="*/ 995 w 999"/>
                  <a:gd name="T13" fmla="*/ 164 h 1113"/>
                  <a:gd name="T14" fmla="*/ 672 w 999"/>
                  <a:gd name="T15" fmla="*/ 1109 h 1113"/>
                  <a:gd name="T16" fmla="*/ 664 w 999"/>
                  <a:gd name="T17" fmla="*/ 1113 h 1113"/>
                  <a:gd name="T18" fmla="*/ 16 w 999"/>
                  <a:gd name="T19" fmla="*/ 317 h 1113"/>
                  <a:gd name="T20" fmla="*/ 639 w 999"/>
                  <a:gd name="T21" fmla="*/ 1034 h 1113"/>
                  <a:gd name="T22" fmla="*/ 983 w 999"/>
                  <a:gd name="T23" fmla="*/ 160 h 1113"/>
                  <a:gd name="T24" fmla="*/ 16 w 999"/>
                  <a:gd name="T25" fmla="*/ 317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" h="1113">
                    <a:moveTo>
                      <a:pt x="664" y="1113"/>
                    </a:moveTo>
                    <a:cubicBezTo>
                      <a:pt x="547" y="832"/>
                      <a:pt x="252" y="476"/>
                      <a:pt x="4" y="324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4" y="314"/>
                      <a:pt x="4" y="314"/>
                      <a:pt x="4" y="314"/>
                    </a:cubicBezTo>
                    <a:cubicBezTo>
                      <a:pt x="299" y="71"/>
                      <a:pt x="744" y="0"/>
                      <a:pt x="995" y="155"/>
                    </a:cubicBezTo>
                    <a:cubicBezTo>
                      <a:pt x="999" y="160"/>
                      <a:pt x="999" y="160"/>
                      <a:pt x="999" y="160"/>
                    </a:cubicBezTo>
                    <a:cubicBezTo>
                      <a:pt x="995" y="164"/>
                      <a:pt x="995" y="164"/>
                      <a:pt x="995" y="164"/>
                    </a:cubicBezTo>
                    <a:cubicBezTo>
                      <a:pt x="702" y="403"/>
                      <a:pt x="557" y="827"/>
                      <a:pt x="672" y="1109"/>
                    </a:cubicBezTo>
                    <a:lnTo>
                      <a:pt x="664" y="1113"/>
                    </a:lnTo>
                    <a:close/>
                    <a:moveTo>
                      <a:pt x="16" y="317"/>
                    </a:moveTo>
                    <a:cubicBezTo>
                      <a:pt x="241" y="462"/>
                      <a:pt x="505" y="769"/>
                      <a:pt x="639" y="1034"/>
                    </a:cubicBezTo>
                    <a:cubicBezTo>
                      <a:pt x="573" y="757"/>
                      <a:pt x="716" y="382"/>
                      <a:pt x="983" y="160"/>
                    </a:cubicBezTo>
                    <a:cubicBezTo>
                      <a:pt x="737" y="12"/>
                      <a:pt x="306" y="82"/>
                      <a:pt x="1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7" name="Freeform 446">
                <a:extLst>
                  <a:ext uri="{FF2B5EF4-FFF2-40B4-BE49-F238E27FC236}">
                    <a16:creationId xmlns:a16="http://schemas.microsoft.com/office/drawing/2014/main" id="{AE029154-8871-8A4D-1D90-66B10C134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82" y="2179"/>
                <a:ext cx="81" cy="568"/>
              </a:xfrm>
              <a:custGeom>
                <a:avLst/>
                <a:gdLst>
                  <a:gd name="T0" fmla="*/ 117 w 150"/>
                  <a:gd name="T1" fmla="*/ 1038 h 1038"/>
                  <a:gd name="T2" fmla="*/ 141 w 150"/>
                  <a:gd name="T3" fmla="*/ 0 h 1038"/>
                  <a:gd name="T4" fmla="*/ 150 w 150"/>
                  <a:gd name="T5" fmla="*/ 5 h 1038"/>
                  <a:gd name="T6" fmla="*/ 127 w 150"/>
                  <a:gd name="T7" fmla="*/ 1034 h 1038"/>
                  <a:gd name="T8" fmla="*/ 117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17" y="1038"/>
                    </a:moveTo>
                    <a:cubicBezTo>
                      <a:pt x="0" y="755"/>
                      <a:pt x="10" y="288"/>
                      <a:pt x="141" y="0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21" y="291"/>
                      <a:pt x="10" y="752"/>
                      <a:pt x="127" y="1034"/>
                    </a:cubicBezTo>
                    <a:lnTo>
                      <a:pt x="117" y="1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8" name="Freeform 447">
                <a:extLst>
                  <a:ext uri="{FF2B5EF4-FFF2-40B4-BE49-F238E27FC236}">
                    <a16:creationId xmlns:a16="http://schemas.microsoft.com/office/drawing/2014/main" id="{278B5B2E-0090-6D9A-0A7B-59463C5FB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6" y="2211"/>
                <a:ext cx="185" cy="536"/>
              </a:xfrm>
              <a:custGeom>
                <a:avLst/>
                <a:gdLst>
                  <a:gd name="T0" fmla="*/ 330 w 340"/>
                  <a:gd name="T1" fmla="*/ 979 h 979"/>
                  <a:gd name="T2" fmla="*/ 0 w 340"/>
                  <a:gd name="T3" fmla="*/ 2 h 979"/>
                  <a:gd name="T4" fmla="*/ 10 w 340"/>
                  <a:gd name="T5" fmla="*/ 0 h 979"/>
                  <a:gd name="T6" fmla="*/ 340 w 340"/>
                  <a:gd name="T7" fmla="*/ 975 h 979"/>
                  <a:gd name="T8" fmla="*/ 330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0" y="979"/>
                    </a:moveTo>
                    <a:cubicBezTo>
                      <a:pt x="213" y="696"/>
                      <a:pt x="64" y="258"/>
                      <a:pt x="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5" y="255"/>
                      <a:pt x="223" y="693"/>
                      <a:pt x="340" y="975"/>
                    </a:cubicBezTo>
                    <a:lnTo>
                      <a:pt x="330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69" name="Freeform 448">
                <a:extLst>
                  <a:ext uri="{FF2B5EF4-FFF2-40B4-BE49-F238E27FC236}">
                    <a16:creationId xmlns:a16="http://schemas.microsoft.com/office/drawing/2014/main" id="{D06DCBF7-6B3E-8B0F-68E9-9146C1BA35C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0" name="Freeform 449">
                <a:extLst>
                  <a:ext uri="{FF2B5EF4-FFF2-40B4-BE49-F238E27FC236}">
                    <a16:creationId xmlns:a16="http://schemas.microsoft.com/office/drawing/2014/main" id="{80929196-8C69-83AF-E97E-362BC179D0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6" y="2452"/>
                <a:ext cx="474" cy="295"/>
              </a:xfrm>
              <a:custGeom>
                <a:avLst/>
                <a:gdLst>
                  <a:gd name="T0" fmla="*/ 866 w 874"/>
                  <a:gd name="T1" fmla="*/ 539 h 539"/>
                  <a:gd name="T2" fmla="*/ 0 w 874"/>
                  <a:gd name="T3" fmla="*/ 10 h 539"/>
                  <a:gd name="T4" fmla="*/ 0 w 874"/>
                  <a:gd name="T5" fmla="*/ 0 h 539"/>
                  <a:gd name="T6" fmla="*/ 874 w 874"/>
                  <a:gd name="T7" fmla="*/ 537 h 539"/>
                  <a:gd name="T8" fmla="*/ 866 w 874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4" h="539">
                    <a:moveTo>
                      <a:pt x="866" y="539"/>
                    </a:moveTo>
                    <a:cubicBezTo>
                      <a:pt x="749" y="258"/>
                      <a:pt x="363" y="19"/>
                      <a:pt x="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5" y="12"/>
                      <a:pt x="756" y="253"/>
                      <a:pt x="874" y="537"/>
                    </a:cubicBezTo>
                    <a:lnTo>
                      <a:pt x="86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1" name="Freeform 450">
                <a:extLst>
                  <a:ext uri="{FF2B5EF4-FFF2-40B4-BE49-F238E27FC236}">
                    <a16:creationId xmlns:a16="http://schemas.microsoft.com/office/drawing/2014/main" id="{0A2FB146-D941-0768-9BF4-E4A7F11E60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0" y="2520"/>
                <a:ext cx="491" cy="227"/>
              </a:xfrm>
              <a:custGeom>
                <a:avLst/>
                <a:gdLst>
                  <a:gd name="T0" fmla="*/ 896 w 906"/>
                  <a:gd name="T1" fmla="*/ 414 h 414"/>
                  <a:gd name="T2" fmla="*/ 2 w 906"/>
                  <a:gd name="T3" fmla="*/ 140 h 414"/>
                  <a:gd name="T4" fmla="*/ 0 w 906"/>
                  <a:gd name="T5" fmla="*/ 131 h 414"/>
                  <a:gd name="T6" fmla="*/ 906 w 906"/>
                  <a:gd name="T7" fmla="*/ 410 h 414"/>
                  <a:gd name="T8" fmla="*/ 896 w 906"/>
                  <a:gd name="T9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6" h="414">
                    <a:moveTo>
                      <a:pt x="896" y="414"/>
                    </a:moveTo>
                    <a:cubicBezTo>
                      <a:pt x="779" y="133"/>
                      <a:pt x="379" y="11"/>
                      <a:pt x="2" y="14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381" y="0"/>
                      <a:pt x="789" y="124"/>
                      <a:pt x="906" y="410"/>
                    </a:cubicBezTo>
                    <a:lnTo>
                      <a:pt x="896" y="4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2" name="Freeform 451">
                <a:extLst>
                  <a:ext uri="{FF2B5EF4-FFF2-40B4-BE49-F238E27FC236}">
                    <a16:creationId xmlns:a16="http://schemas.microsoft.com/office/drawing/2014/main" id="{EC0E7CD0-5DB1-5BC4-9F24-CA55B8287FE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5" y="2723"/>
                <a:ext cx="542" cy="196"/>
              </a:xfrm>
              <a:custGeom>
                <a:avLst/>
                <a:gdLst>
                  <a:gd name="T0" fmla="*/ 197 w 1000"/>
                  <a:gd name="T1" fmla="*/ 351 h 358"/>
                  <a:gd name="T2" fmla="*/ 5 w 1000"/>
                  <a:gd name="T3" fmla="*/ 279 h 358"/>
                  <a:gd name="T4" fmla="*/ 0 w 1000"/>
                  <a:gd name="T5" fmla="*/ 274 h 358"/>
                  <a:gd name="T6" fmla="*/ 5 w 1000"/>
                  <a:gd name="T7" fmla="*/ 269 h 358"/>
                  <a:gd name="T8" fmla="*/ 267 w 1000"/>
                  <a:gd name="T9" fmla="*/ 112 h 358"/>
                  <a:gd name="T10" fmla="*/ 241 w 1000"/>
                  <a:gd name="T11" fmla="*/ 42 h 358"/>
                  <a:gd name="T12" fmla="*/ 251 w 1000"/>
                  <a:gd name="T13" fmla="*/ 37 h 358"/>
                  <a:gd name="T14" fmla="*/ 286 w 1000"/>
                  <a:gd name="T15" fmla="*/ 105 h 358"/>
                  <a:gd name="T16" fmla="*/ 995 w 1000"/>
                  <a:gd name="T17" fmla="*/ 110 h 358"/>
                  <a:gd name="T18" fmla="*/ 1000 w 1000"/>
                  <a:gd name="T19" fmla="*/ 115 h 358"/>
                  <a:gd name="T20" fmla="*/ 995 w 1000"/>
                  <a:gd name="T21" fmla="*/ 122 h 358"/>
                  <a:gd name="T22" fmla="*/ 494 w 1000"/>
                  <a:gd name="T23" fmla="*/ 272 h 358"/>
                  <a:gd name="T24" fmla="*/ 281 w 1000"/>
                  <a:gd name="T25" fmla="*/ 119 h 358"/>
                  <a:gd name="T26" fmla="*/ 279 w 1000"/>
                  <a:gd name="T27" fmla="*/ 119 h 358"/>
                  <a:gd name="T28" fmla="*/ 263 w 1000"/>
                  <a:gd name="T29" fmla="*/ 330 h 358"/>
                  <a:gd name="T30" fmla="*/ 197 w 1000"/>
                  <a:gd name="T31" fmla="*/ 351 h 358"/>
                  <a:gd name="T32" fmla="*/ 14 w 1000"/>
                  <a:gd name="T33" fmla="*/ 274 h 358"/>
                  <a:gd name="T34" fmla="*/ 256 w 1000"/>
                  <a:gd name="T35" fmla="*/ 323 h 358"/>
                  <a:gd name="T36" fmla="*/ 270 w 1000"/>
                  <a:gd name="T37" fmla="*/ 124 h 358"/>
                  <a:gd name="T38" fmla="*/ 14 w 1000"/>
                  <a:gd name="T39" fmla="*/ 274 h 358"/>
                  <a:gd name="T40" fmla="*/ 288 w 1000"/>
                  <a:gd name="T41" fmla="*/ 115 h 358"/>
                  <a:gd name="T42" fmla="*/ 494 w 1000"/>
                  <a:gd name="T43" fmla="*/ 260 h 358"/>
                  <a:gd name="T44" fmla="*/ 981 w 1000"/>
                  <a:gd name="T45" fmla="*/ 115 h 358"/>
                  <a:gd name="T46" fmla="*/ 288 w 1000"/>
                  <a:gd name="T47" fmla="*/ 11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0" h="358">
                    <a:moveTo>
                      <a:pt x="197" y="351"/>
                    </a:moveTo>
                    <a:cubicBezTo>
                      <a:pt x="148" y="351"/>
                      <a:pt x="82" y="328"/>
                      <a:pt x="5" y="279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5" y="269"/>
                      <a:pt x="5" y="269"/>
                      <a:pt x="5" y="269"/>
                    </a:cubicBezTo>
                    <a:cubicBezTo>
                      <a:pt x="85" y="204"/>
                      <a:pt x="174" y="152"/>
                      <a:pt x="267" y="112"/>
                    </a:cubicBezTo>
                    <a:cubicBezTo>
                      <a:pt x="260" y="91"/>
                      <a:pt x="251" y="65"/>
                      <a:pt x="241" y="42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0" y="61"/>
                      <a:pt x="272" y="84"/>
                      <a:pt x="286" y="105"/>
                    </a:cubicBezTo>
                    <a:cubicBezTo>
                      <a:pt x="539" y="5"/>
                      <a:pt x="817" y="0"/>
                      <a:pt x="995" y="110"/>
                    </a:cubicBezTo>
                    <a:cubicBezTo>
                      <a:pt x="1000" y="115"/>
                      <a:pt x="1000" y="115"/>
                      <a:pt x="1000" y="115"/>
                    </a:cubicBezTo>
                    <a:cubicBezTo>
                      <a:pt x="995" y="122"/>
                      <a:pt x="995" y="122"/>
                      <a:pt x="995" y="122"/>
                    </a:cubicBezTo>
                    <a:cubicBezTo>
                      <a:pt x="831" y="258"/>
                      <a:pt x="649" y="311"/>
                      <a:pt x="494" y="272"/>
                    </a:cubicBezTo>
                    <a:cubicBezTo>
                      <a:pt x="405" y="251"/>
                      <a:pt x="333" y="197"/>
                      <a:pt x="281" y="119"/>
                    </a:cubicBezTo>
                    <a:cubicBezTo>
                      <a:pt x="279" y="119"/>
                      <a:pt x="279" y="119"/>
                      <a:pt x="279" y="119"/>
                    </a:cubicBezTo>
                    <a:cubicBezTo>
                      <a:pt x="309" y="222"/>
                      <a:pt x="305" y="295"/>
                      <a:pt x="263" y="330"/>
                    </a:cubicBezTo>
                    <a:cubicBezTo>
                      <a:pt x="246" y="344"/>
                      <a:pt x="223" y="351"/>
                      <a:pt x="197" y="351"/>
                    </a:cubicBezTo>
                    <a:close/>
                    <a:moveTo>
                      <a:pt x="14" y="274"/>
                    </a:moveTo>
                    <a:cubicBezTo>
                      <a:pt x="127" y="342"/>
                      <a:pt x="211" y="358"/>
                      <a:pt x="256" y="323"/>
                    </a:cubicBezTo>
                    <a:cubicBezTo>
                      <a:pt x="293" y="290"/>
                      <a:pt x="298" y="220"/>
                      <a:pt x="270" y="124"/>
                    </a:cubicBezTo>
                    <a:cubicBezTo>
                      <a:pt x="178" y="162"/>
                      <a:pt x="92" y="213"/>
                      <a:pt x="14" y="274"/>
                    </a:cubicBezTo>
                    <a:close/>
                    <a:moveTo>
                      <a:pt x="288" y="115"/>
                    </a:moveTo>
                    <a:cubicBezTo>
                      <a:pt x="337" y="190"/>
                      <a:pt x="408" y="239"/>
                      <a:pt x="494" y="260"/>
                    </a:cubicBezTo>
                    <a:cubicBezTo>
                      <a:pt x="644" y="297"/>
                      <a:pt x="822" y="246"/>
                      <a:pt x="981" y="115"/>
                    </a:cubicBezTo>
                    <a:cubicBezTo>
                      <a:pt x="808" y="12"/>
                      <a:pt x="536" y="16"/>
                      <a:pt x="288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3" name="Freeform 452">
                <a:extLst>
                  <a:ext uri="{FF2B5EF4-FFF2-40B4-BE49-F238E27FC236}">
                    <a16:creationId xmlns:a16="http://schemas.microsoft.com/office/drawing/2014/main" id="{CCFC02A4-87E9-BEE4-0C28-D7878E6D9B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70" y="2840"/>
                <a:ext cx="76" cy="29"/>
              </a:xfrm>
              <a:custGeom>
                <a:avLst/>
                <a:gdLst>
                  <a:gd name="T0" fmla="*/ 7 w 140"/>
                  <a:gd name="T1" fmla="*/ 52 h 52"/>
                  <a:gd name="T2" fmla="*/ 0 w 140"/>
                  <a:gd name="T3" fmla="*/ 45 h 52"/>
                  <a:gd name="T4" fmla="*/ 140 w 140"/>
                  <a:gd name="T5" fmla="*/ 24 h 52"/>
                  <a:gd name="T6" fmla="*/ 136 w 140"/>
                  <a:gd name="T7" fmla="*/ 33 h 52"/>
                  <a:gd name="T8" fmla="*/ 7 w 140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52">
                    <a:moveTo>
                      <a:pt x="7" y="52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42" y="10"/>
                      <a:pt x="105" y="0"/>
                      <a:pt x="140" y="24"/>
                    </a:cubicBezTo>
                    <a:cubicBezTo>
                      <a:pt x="136" y="33"/>
                      <a:pt x="136" y="33"/>
                      <a:pt x="136" y="33"/>
                    </a:cubicBezTo>
                    <a:cubicBezTo>
                      <a:pt x="103" y="10"/>
                      <a:pt x="47" y="19"/>
                      <a:pt x="7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4" name="Freeform 453">
                <a:extLst>
                  <a:ext uri="{FF2B5EF4-FFF2-40B4-BE49-F238E27FC236}">
                    <a16:creationId xmlns:a16="http://schemas.microsoft.com/office/drawing/2014/main" id="{5157FC4C-FE25-3A4F-47DE-33EAA0C099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4" y="2825"/>
                <a:ext cx="268" cy="90"/>
              </a:xfrm>
              <a:custGeom>
                <a:avLst/>
                <a:gdLst>
                  <a:gd name="T0" fmla="*/ 7 w 494"/>
                  <a:gd name="T1" fmla="*/ 164 h 164"/>
                  <a:gd name="T2" fmla="*/ 0 w 494"/>
                  <a:gd name="T3" fmla="*/ 157 h 164"/>
                  <a:gd name="T4" fmla="*/ 494 w 494"/>
                  <a:gd name="T5" fmla="*/ 78 h 164"/>
                  <a:gd name="T6" fmla="*/ 489 w 494"/>
                  <a:gd name="T7" fmla="*/ 87 h 164"/>
                  <a:gd name="T8" fmla="*/ 7 w 494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4" h="164">
                    <a:moveTo>
                      <a:pt x="7" y="164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147" y="35"/>
                      <a:pt x="370" y="0"/>
                      <a:pt x="494" y="78"/>
                    </a:cubicBezTo>
                    <a:cubicBezTo>
                      <a:pt x="489" y="87"/>
                      <a:pt x="489" y="87"/>
                      <a:pt x="489" y="87"/>
                    </a:cubicBezTo>
                    <a:cubicBezTo>
                      <a:pt x="367" y="10"/>
                      <a:pt x="150" y="45"/>
                      <a:pt x="7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5" name="Freeform 454">
                <a:extLst>
                  <a:ext uri="{FF2B5EF4-FFF2-40B4-BE49-F238E27FC236}">
                    <a16:creationId xmlns:a16="http://schemas.microsoft.com/office/drawing/2014/main" id="{A0954634-CA1C-A75C-7168-31A5546EC4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1"/>
                <a:ext cx="247" cy="123"/>
              </a:xfrm>
              <a:custGeom>
                <a:avLst/>
                <a:gdLst>
                  <a:gd name="T0" fmla="*/ 221 w 455"/>
                  <a:gd name="T1" fmla="*/ 225 h 225"/>
                  <a:gd name="T2" fmla="*/ 218 w 455"/>
                  <a:gd name="T3" fmla="*/ 225 h 225"/>
                  <a:gd name="T4" fmla="*/ 0 w 455"/>
                  <a:gd name="T5" fmla="*/ 11 h 225"/>
                  <a:gd name="T6" fmla="*/ 10 w 455"/>
                  <a:gd name="T7" fmla="*/ 7 h 225"/>
                  <a:gd name="T8" fmla="*/ 218 w 455"/>
                  <a:gd name="T9" fmla="*/ 215 h 225"/>
                  <a:gd name="T10" fmla="*/ 221 w 455"/>
                  <a:gd name="T11" fmla="*/ 215 h 225"/>
                  <a:gd name="T12" fmla="*/ 445 w 455"/>
                  <a:gd name="T13" fmla="*/ 0 h 225"/>
                  <a:gd name="T14" fmla="*/ 455 w 455"/>
                  <a:gd name="T15" fmla="*/ 4 h 225"/>
                  <a:gd name="T16" fmla="*/ 221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221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4" y="222"/>
                      <a:pt x="57" y="147"/>
                      <a:pt x="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64" y="140"/>
                      <a:pt x="139" y="213"/>
                      <a:pt x="218" y="215"/>
                    </a:cubicBezTo>
                    <a:cubicBezTo>
                      <a:pt x="221" y="215"/>
                      <a:pt x="221" y="215"/>
                      <a:pt x="221" y="215"/>
                    </a:cubicBezTo>
                    <a:cubicBezTo>
                      <a:pt x="303" y="215"/>
                      <a:pt x="384" y="140"/>
                      <a:pt x="445" y="0"/>
                    </a:cubicBezTo>
                    <a:cubicBezTo>
                      <a:pt x="455" y="4"/>
                      <a:pt x="455" y="4"/>
                      <a:pt x="455" y="4"/>
                    </a:cubicBezTo>
                    <a:cubicBezTo>
                      <a:pt x="391" y="147"/>
                      <a:pt x="307" y="225"/>
                      <a:pt x="221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6" name="Freeform 455">
                <a:extLst>
                  <a:ext uri="{FF2B5EF4-FFF2-40B4-BE49-F238E27FC236}">
                    <a16:creationId xmlns:a16="http://schemas.microsoft.com/office/drawing/2014/main" id="{0B82DA15-F8BE-E511-E050-42A8FC493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79" cy="129"/>
              </a:xfrm>
              <a:custGeom>
                <a:avLst/>
                <a:gdLst>
                  <a:gd name="T0" fmla="*/ 122 w 146"/>
                  <a:gd name="T1" fmla="*/ 236 h 236"/>
                  <a:gd name="T2" fmla="*/ 0 w 146"/>
                  <a:gd name="T3" fmla="*/ 4 h 236"/>
                  <a:gd name="T4" fmla="*/ 10 w 146"/>
                  <a:gd name="T5" fmla="*/ 0 h 236"/>
                  <a:gd name="T6" fmla="*/ 122 w 146"/>
                  <a:gd name="T7" fmla="*/ 225 h 236"/>
                  <a:gd name="T8" fmla="*/ 92 w 146"/>
                  <a:gd name="T9" fmla="*/ 54 h 236"/>
                  <a:gd name="T10" fmla="*/ 101 w 146"/>
                  <a:gd name="T11" fmla="*/ 51 h 236"/>
                  <a:gd name="T12" fmla="*/ 125 w 146"/>
                  <a:gd name="T13" fmla="*/ 234 h 236"/>
                  <a:gd name="T14" fmla="*/ 122 w 146"/>
                  <a:gd name="T15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236">
                    <a:moveTo>
                      <a:pt x="122" y="236"/>
                    </a:moveTo>
                    <a:cubicBezTo>
                      <a:pt x="113" y="236"/>
                      <a:pt x="87" y="21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9" y="215"/>
                      <a:pt x="122" y="225"/>
                      <a:pt x="122" y="225"/>
                    </a:cubicBezTo>
                    <a:cubicBezTo>
                      <a:pt x="125" y="222"/>
                      <a:pt x="132" y="206"/>
                      <a:pt x="92" y="54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46" y="227"/>
                      <a:pt x="132" y="232"/>
                      <a:pt x="125" y="234"/>
                    </a:cubicBezTo>
                    <a:lnTo>
                      <a:pt x="122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7" name="Freeform 456">
                <a:extLst>
                  <a:ext uri="{FF2B5EF4-FFF2-40B4-BE49-F238E27FC236}">
                    <a16:creationId xmlns:a16="http://schemas.microsoft.com/office/drawing/2014/main" id="{26C78BFB-F70C-D14B-621A-E64BB727D21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8" name="Freeform 457">
                <a:extLst>
                  <a:ext uri="{FF2B5EF4-FFF2-40B4-BE49-F238E27FC236}">
                    <a16:creationId xmlns:a16="http://schemas.microsoft.com/office/drawing/2014/main" id="{0D0ACB63-5C65-D2EA-0D9F-604EB3A153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" y="2865"/>
                <a:ext cx="24" cy="58"/>
              </a:xfrm>
              <a:custGeom>
                <a:avLst/>
                <a:gdLst>
                  <a:gd name="T0" fmla="*/ 28 w 44"/>
                  <a:gd name="T1" fmla="*/ 105 h 105"/>
                  <a:gd name="T2" fmla="*/ 2 w 44"/>
                  <a:gd name="T3" fmla="*/ 66 h 105"/>
                  <a:gd name="T4" fmla="*/ 37 w 44"/>
                  <a:gd name="T5" fmla="*/ 0 h 105"/>
                  <a:gd name="T6" fmla="*/ 44 w 44"/>
                  <a:gd name="T7" fmla="*/ 7 h 105"/>
                  <a:gd name="T8" fmla="*/ 11 w 44"/>
                  <a:gd name="T9" fmla="*/ 66 h 105"/>
                  <a:gd name="T10" fmla="*/ 32 w 44"/>
                  <a:gd name="T11" fmla="*/ 98 h 105"/>
                  <a:gd name="T12" fmla="*/ 28 w 44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05">
                    <a:moveTo>
                      <a:pt x="28" y="105"/>
                    </a:moveTo>
                    <a:cubicBezTo>
                      <a:pt x="14" y="96"/>
                      <a:pt x="4" y="82"/>
                      <a:pt x="2" y="66"/>
                    </a:cubicBezTo>
                    <a:cubicBezTo>
                      <a:pt x="0" y="42"/>
                      <a:pt x="14" y="19"/>
                      <a:pt x="37" y="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23" y="23"/>
                      <a:pt x="11" y="47"/>
                      <a:pt x="11" y="66"/>
                    </a:cubicBezTo>
                    <a:cubicBezTo>
                      <a:pt x="11" y="80"/>
                      <a:pt x="18" y="89"/>
                      <a:pt x="32" y="98"/>
                    </a:cubicBezTo>
                    <a:lnTo>
                      <a:pt x="28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79" name="Freeform 458">
                <a:extLst>
                  <a:ext uri="{FF2B5EF4-FFF2-40B4-BE49-F238E27FC236}">
                    <a16:creationId xmlns:a16="http://schemas.microsoft.com/office/drawing/2014/main" id="{97A822EC-9D0E-68FA-B290-4C1D3734C4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3" y="2910"/>
                <a:ext cx="73" cy="200"/>
              </a:xfrm>
              <a:custGeom>
                <a:avLst/>
                <a:gdLst>
                  <a:gd name="T0" fmla="*/ 89 w 135"/>
                  <a:gd name="T1" fmla="*/ 365 h 365"/>
                  <a:gd name="T2" fmla="*/ 4 w 135"/>
                  <a:gd name="T3" fmla="*/ 232 h 365"/>
                  <a:gd name="T4" fmla="*/ 128 w 135"/>
                  <a:gd name="T5" fmla="*/ 0 h 365"/>
                  <a:gd name="T6" fmla="*/ 135 w 135"/>
                  <a:gd name="T7" fmla="*/ 7 h 365"/>
                  <a:gd name="T8" fmla="*/ 14 w 135"/>
                  <a:gd name="T9" fmla="*/ 230 h 365"/>
                  <a:gd name="T10" fmla="*/ 93 w 135"/>
                  <a:gd name="T11" fmla="*/ 354 h 365"/>
                  <a:gd name="T12" fmla="*/ 89 w 135"/>
                  <a:gd name="T13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65">
                    <a:moveTo>
                      <a:pt x="89" y="365"/>
                    </a:moveTo>
                    <a:cubicBezTo>
                      <a:pt x="37" y="333"/>
                      <a:pt x="9" y="288"/>
                      <a:pt x="4" y="232"/>
                    </a:cubicBezTo>
                    <a:cubicBezTo>
                      <a:pt x="0" y="155"/>
                      <a:pt x="44" y="70"/>
                      <a:pt x="128" y="0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53" y="75"/>
                      <a:pt x="9" y="155"/>
                      <a:pt x="14" y="230"/>
                    </a:cubicBezTo>
                    <a:cubicBezTo>
                      <a:pt x="16" y="281"/>
                      <a:pt x="44" y="326"/>
                      <a:pt x="93" y="354"/>
                    </a:cubicBezTo>
                    <a:lnTo>
                      <a:pt x="89" y="3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0" name="Freeform 459">
                <a:extLst>
                  <a:ext uri="{FF2B5EF4-FFF2-40B4-BE49-F238E27FC236}">
                    <a16:creationId xmlns:a16="http://schemas.microsoft.com/office/drawing/2014/main" id="{4299D7CC-9E33-CABC-DCBC-054E18B7C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6" y="2746"/>
                <a:ext cx="272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9" y="436"/>
                      <a:pt x="424" y="326"/>
                    </a:cubicBezTo>
                    <a:cubicBezTo>
                      <a:pt x="485" y="239"/>
                      <a:pt x="492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6" y="438"/>
                      <a:pt x="211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1" name="Freeform 460">
                <a:extLst>
                  <a:ext uri="{FF2B5EF4-FFF2-40B4-BE49-F238E27FC236}">
                    <a16:creationId xmlns:a16="http://schemas.microsoft.com/office/drawing/2014/main" id="{09E60FDB-5E88-09C2-7304-4922E18387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88" y="2745"/>
                <a:ext cx="287" cy="414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7 h 757"/>
                  <a:gd name="T4" fmla="*/ 461 w 529"/>
                  <a:gd name="T5" fmla="*/ 358 h 757"/>
                  <a:gd name="T6" fmla="*/ 473 w 529"/>
                  <a:gd name="T7" fmla="*/ 4 h 757"/>
                  <a:gd name="T8" fmla="*/ 483 w 529"/>
                  <a:gd name="T9" fmla="*/ 0 h 757"/>
                  <a:gd name="T10" fmla="*/ 471 w 529"/>
                  <a:gd name="T11" fmla="*/ 363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7"/>
                      <a:pt x="0" y="747"/>
                      <a:pt x="0" y="747"/>
                    </a:cubicBezTo>
                    <a:cubicBezTo>
                      <a:pt x="216" y="672"/>
                      <a:pt x="384" y="532"/>
                      <a:pt x="461" y="358"/>
                    </a:cubicBezTo>
                    <a:cubicBezTo>
                      <a:pt x="515" y="239"/>
                      <a:pt x="520" y="114"/>
                      <a:pt x="473" y="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529" y="114"/>
                      <a:pt x="525" y="239"/>
                      <a:pt x="471" y="363"/>
                    </a:cubicBezTo>
                    <a:cubicBezTo>
                      <a:pt x="391" y="539"/>
                      <a:pt x="223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2" name="Freeform 461">
                <a:extLst>
                  <a:ext uri="{FF2B5EF4-FFF2-40B4-BE49-F238E27FC236}">
                    <a16:creationId xmlns:a16="http://schemas.microsoft.com/office/drawing/2014/main" id="{9B72C340-81E0-419D-B36D-9355FE9C5BB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57" y="2095"/>
                <a:ext cx="1137" cy="782"/>
              </a:xfrm>
              <a:custGeom>
                <a:avLst/>
                <a:gdLst>
                  <a:gd name="T0" fmla="*/ 667 w 2098"/>
                  <a:gd name="T1" fmla="*/ 1429 h 1429"/>
                  <a:gd name="T2" fmla="*/ 665 w 2098"/>
                  <a:gd name="T3" fmla="*/ 1427 h 1429"/>
                  <a:gd name="T4" fmla="*/ 2 w 2098"/>
                  <a:gd name="T5" fmla="*/ 632 h 1429"/>
                  <a:gd name="T6" fmla="*/ 0 w 2098"/>
                  <a:gd name="T7" fmla="*/ 630 h 1429"/>
                  <a:gd name="T8" fmla="*/ 2 w 2098"/>
                  <a:gd name="T9" fmla="*/ 628 h 1429"/>
                  <a:gd name="T10" fmla="*/ 1978 w 2098"/>
                  <a:gd name="T11" fmla="*/ 309 h 1429"/>
                  <a:gd name="T12" fmla="*/ 1981 w 2098"/>
                  <a:gd name="T13" fmla="*/ 309 h 1429"/>
                  <a:gd name="T14" fmla="*/ 1981 w 2098"/>
                  <a:gd name="T15" fmla="*/ 311 h 1429"/>
                  <a:gd name="T16" fmla="*/ 1655 w 2098"/>
                  <a:gd name="T17" fmla="*/ 1270 h 1429"/>
                  <a:gd name="T18" fmla="*/ 1653 w 2098"/>
                  <a:gd name="T19" fmla="*/ 1270 h 1429"/>
                  <a:gd name="T20" fmla="*/ 1648 w 2098"/>
                  <a:gd name="T21" fmla="*/ 1270 h 1429"/>
                  <a:gd name="T22" fmla="*/ 670 w 2098"/>
                  <a:gd name="T23" fmla="*/ 1429 h 1429"/>
                  <a:gd name="T24" fmla="*/ 667 w 2098"/>
                  <a:gd name="T25" fmla="*/ 1429 h 1429"/>
                  <a:gd name="T26" fmla="*/ 12 w 2098"/>
                  <a:gd name="T27" fmla="*/ 632 h 1429"/>
                  <a:gd name="T28" fmla="*/ 667 w 2098"/>
                  <a:gd name="T29" fmla="*/ 1417 h 1429"/>
                  <a:gd name="T30" fmla="*/ 1651 w 2098"/>
                  <a:gd name="T31" fmla="*/ 1258 h 1429"/>
                  <a:gd name="T32" fmla="*/ 1971 w 2098"/>
                  <a:gd name="T33" fmla="*/ 316 h 1429"/>
                  <a:gd name="T34" fmla="*/ 12 w 2098"/>
                  <a:gd name="T35" fmla="*/ 632 h 1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8" h="1429">
                    <a:moveTo>
                      <a:pt x="667" y="1429"/>
                    </a:moveTo>
                    <a:cubicBezTo>
                      <a:pt x="665" y="1427"/>
                      <a:pt x="665" y="1427"/>
                      <a:pt x="665" y="1427"/>
                    </a:cubicBezTo>
                    <a:cubicBezTo>
                      <a:pt x="417" y="1272"/>
                      <a:pt x="120" y="916"/>
                      <a:pt x="2" y="632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2" y="628"/>
                      <a:pt x="2" y="628"/>
                      <a:pt x="2" y="628"/>
                    </a:cubicBezTo>
                    <a:cubicBezTo>
                      <a:pt x="592" y="143"/>
                      <a:pt x="1480" y="0"/>
                      <a:pt x="1978" y="309"/>
                    </a:cubicBezTo>
                    <a:cubicBezTo>
                      <a:pt x="1981" y="309"/>
                      <a:pt x="1981" y="309"/>
                      <a:pt x="1981" y="309"/>
                    </a:cubicBezTo>
                    <a:cubicBezTo>
                      <a:pt x="1981" y="311"/>
                      <a:pt x="1981" y="311"/>
                      <a:pt x="1981" y="311"/>
                    </a:cubicBezTo>
                    <a:cubicBezTo>
                      <a:pt x="2098" y="597"/>
                      <a:pt x="1953" y="1026"/>
                      <a:pt x="1655" y="1270"/>
                    </a:cubicBezTo>
                    <a:cubicBezTo>
                      <a:pt x="1653" y="1270"/>
                      <a:pt x="1653" y="1270"/>
                      <a:pt x="1653" y="1270"/>
                    </a:cubicBezTo>
                    <a:cubicBezTo>
                      <a:pt x="1648" y="1270"/>
                      <a:pt x="1648" y="1270"/>
                      <a:pt x="1648" y="1270"/>
                    </a:cubicBezTo>
                    <a:cubicBezTo>
                      <a:pt x="1403" y="1117"/>
                      <a:pt x="962" y="1188"/>
                      <a:pt x="670" y="1429"/>
                    </a:cubicBezTo>
                    <a:lnTo>
                      <a:pt x="667" y="1429"/>
                    </a:lnTo>
                    <a:close/>
                    <a:moveTo>
                      <a:pt x="12" y="632"/>
                    </a:moveTo>
                    <a:cubicBezTo>
                      <a:pt x="129" y="913"/>
                      <a:pt x="422" y="1263"/>
                      <a:pt x="667" y="1417"/>
                    </a:cubicBezTo>
                    <a:cubicBezTo>
                      <a:pt x="962" y="1176"/>
                      <a:pt x="1403" y="1106"/>
                      <a:pt x="1651" y="1258"/>
                    </a:cubicBezTo>
                    <a:cubicBezTo>
                      <a:pt x="1941" y="1017"/>
                      <a:pt x="2084" y="595"/>
                      <a:pt x="1971" y="316"/>
                    </a:cubicBezTo>
                    <a:cubicBezTo>
                      <a:pt x="1477" y="11"/>
                      <a:pt x="599" y="152"/>
                      <a:pt x="12" y="6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3" name="Freeform 462">
                <a:extLst>
                  <a:ext uri="{FF2B5EF4-FFF2-40B4-BE49-F238E27FC236}">
                    <a16:creationId xmlns:a16="http://schemas.microsoft.com/office/drawing/2014/main" id="{851F5907-5788-D119-70D5-F07CD83042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87" y="2175"/>
                <a:ext cx="81" cy="568"/>
              </a:xfrm>
              <a:custGeom>
                <a:avLst/>
                <a:gdLst>
                  <a:gd name="T0" fmla="*/ 10 w 150"/>
                  <a:gd name="T1" fmla="*/ 1038 h 1038"/>
                  <a:gd name="T2" fmla="*/ 0 w 150"/>
                  <a:gd name="T3" fmla="*/ 1034 h 1038"/>
                  <a:gd name="T4" fmla="*/ 24 w 150"/>
                  <a:gd name="T5" fmla="*/ 5 h 1038"/>
                  <a:gd name="T6" fmla="*/ 33 w 150"/>
                  <a:gd name="T7" fmla="*/ 0 h 1038"/>
                  <a:gd name="T8" fmla="*/ 10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0" y="1038"/>
                    </a:moveTo>
                    <a:cubicBezTo>
                      <a:pt x="0" y="1034"/>
                      <a:pt x="0" y="1034"/>
                      <a:pt x="0" y="1034"/>
                    </a:cubicBezTo>
                    <a:cubicBezTo>
                      <a:pt x="129" y="748"/>
                      <a:pt x="138" y="286"/>
                      <a:pt x="24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41" y="750"/>
                      <a:pt x="10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4" name="Freeform 463">
                <a:extLst>
                  <a:ext uri="{FF2B5EF4-FFF2-40B4-BE49-F238E27FC236}">
                    <a16:creationId xmlns:a16="http://schemas.microsoft.com/office/drawing/2014/main" id="{9C0DA7C6-E3DC-E281-6749-00ADEA8009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" y="2238"/>
                <a:ext cx="184" cy="536"/>
              </a:xfrm>
              <a:custGeom>
                <a:avLst/>
                <a:gdLst>
                  <a:gd name="T0" fmla="*/ 330 w 339"/>
                  <a:gd name="T1" fmla="*/ 980 h 980"/>
                  <a:gd name="T2" fmla="*/ 0 w 339"/>
                  <a:gd name="T3" fmla="*/ 5 h 980"/>
                  <a:gd name="T4" fmla="*/ 9 w 339"/>
                  <a:gd name="T5" fmla="*/ 0 h 980"/>
                  <a:gd name="T6" fmla="*/ 339 w 339"/>
                  <a:gd name="T7" fmla="*/ 977 h 980"/>
                  <a:gd name="T8" fmla="*/ 330 w 339"/>
                  <a:gd name="T9" fmla="*/ 98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980">
                    <a:moveTo>
                      <a:pt x="330" y="980"/>
                    </a:moveTo>
                    <a:cubicBezTo>
                      <a:pt x="264" y="724"/>
                      <a:pt x="117" y="286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6" y="284"/>
                      <a:pt x="274" y="722"/>
                      <a:pt x="339" y="977"/>
                    </a:cubicBezTo>
                    <a:lnTo>
                      <a:pt x="330" y="9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5" name="Freeform 464">
                <a:extLst>
                  <a:ext uri="{FF2B5EF4-FFF2-40B4-BE49-F238E27FC236}">
                    <a16:creationId xmlns:a16="http://schemas.microsoft.com/office/drawing/2014/main" id="{866F3AA4-485F-5195-C38C-2DF8DC69002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8" y="2436"/>
                <a:ext cx="644" cy="931"/>
              </a:xfrm>
              <a:custGeom>
                <a:avLst/>
                <a:gdLst>
                  <a:gd name="T0" fmla="*/ 700 w 1189"/>
                  <a:gd name="T1" fmla="*/ 1687 h 1703"/>
                  <a:gd name="T2" fmla="*/ 599 w 1189"/>
                  <a:gd name="T3" fmla="*/ 1675 h 1703"/>
                  <a:gd name="T4" fmla="*/ 347 w 1189"/>
                  <a:gd name="T5" fmla="*/ 1450 h 1703"/>
                  <a:gd name="T6" fmla="*/ 19 w 1189"/>
                  <a:gd name="T7" fmla="*/ 923 h 1703"/>
                  <a:gd name="T8" fmla="*/ 517 w 1189"/>
                  <a:gd name="T9" fmla="*/ 5 h 1703"/>
                  <a:gd name="T10" fmla="*/ 522 w 1189"/>
                  <a:gd name="T11" fmla="*/ 0 h 1703"/>
                  <a:gd name="T12" fmla="*/ 524 w 1189"/>
                  <a:gd name="T13" fmla="*/ 7 h 1703"/>
                  <a:gd name="T14" fmla="*/ 1185 w 1189"/>
                  <a:gd name="T15" fmla="*/ 797 h 1703"/>
                  <a:gd name="T16" fmla="*/ 1189 w 1189"/>
                  <a:gd name="T17" fmla="*/ 801 h 1703"/>
                  <a:gd name="T18" fmla="*/ 1185 w 1189"/>
                  <a:gd name="T19" fmla="*/ 806 h 1703"/>
                  <a:gd name="T20" fmla="*/ 939 w 1189"/>
                  <a:gd name="T21" fmla="*/ 1261 h 1703"/>
                  <a:gd name="T22" fmla="*/ 1100 w 1189"/>
                  <a:gd name="T23" fmla="*/ 1518 h 1703"/>
                  <a:gd name="T24" fmla="*/ 1105 w 1189"/>
                  <a:gd name="T25" fmla="*/ 1523 h 1703"/>
                  <a:gd name="T26" fmla="*/ 1100 w 1189"/>
                  <a:gd name="T27" fmla="*/ 1528 h 1703"/>
                  <a:gd name="T28" fmla="*/ 700 w 1189"/>
                  <a:gd name="T29" fmla="*/ 1687 h 1703"/>
                  <a:gd name="T30" fmla="*/ 517 w 1189"/>
                  <a:gd name="T31" fmla="*/ 16 h 1703"/>
                  <a:gd name="T32" fmla="*/ 28 w 1189"/>
                  <a:gd name="T33" fmla="*/ 923 h 1703"/>
                  <a:gd name="T34" fmla="*/ 354 w 1189"/>
                  <a:gd name="T35" fmla="*/ 1441 h 1703"/>
                  <a:gd name="T36" fmla="*/ 356 w 1189"/>
                  <a:gd name="T37" fmla="*/ 1441 h 1703"/>
                  <a:gd name="T38" fmla="*/ 356 w 1189"/>
                  <a:gd name="T39" fmla="*/ 1443 h 1703"/>
                  <a:gd name="T40" fmla="*/ 602 w 1189"/>
                  <a:gd name="T41" fmla="*/ 1666 h 1703"/>
                  <a:gd name="T42" fmla="*/ 1089 w 1189"/>
                  <a:gd name="T43" fmla="*/ 1521 h 1703"/>
                  <a:gd name="T44" fmla="*/ 930 w 1189"/>
                  <a:gd name="T45" fmla="*/ 1261 h 1703"/>
                  <a:gd name="T46" fmla="*/ 1175 w 1189"/>
                  <a:gd name="T47" fmla="*/ 804 h 1703"/>
                  <a:gd name="T48" fmla="*/ 517 w 1189"/>
                  <a:gd name="T49" fmla="*/ 16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9" h="1703">
                    <a:moveTo>
                      <a:pt x="700" y="1687"/>
                    </a:moveTo>
                    <a:cubicBezTo>
                      <a:pt x="665" y="1687"/>
                      <a:pt x="632" y="1682"/>
                      <a:pt x="599" y="1675"/>
                    </a:cubicBezTo>
                    <a:cubicBezTo>
                      <a:pt x="485" y="1647"/>
                      <a:pt x="396" y="1568"/>
                      <a:pt x="347" y="1450"/>
                    </a:cubicBezTo>
                    <a:cubicBezTo>
                      <a:pt x="148" y="1324"/>
                      <a:pt x="33" y="1141"/>
                      <a:pt x="19" y="923"/>
                    </a:cubicBezTo>
                    <a:cubicBezTo>
                      <a:pt x="0" y="616"/>
                      <a:pt x="180" y="279"/>
                      <a:pt x="517" y="5"/>
                    </a:cubicBezTo>
                    <a:cubicBezTo>
                      <a:pt x="522" y="0"/>
                      <a:pt x="522" y="0"/>
                      <a:pt x="522" y="0"/>
                    </a:cubicBezTo>
                    <a:cubicBezTo>
                      <a:pt x="524" y="7"/>
                      <a:pt x="524" y="7"/>
                      <a:pt x="524" y="7"/>
                    </a:cubicBezTo>
                    <a:cubicBezTo>
                      <a:pt x="642" y="288"/>
                      <a:pt x="937" y="644"/>
                      <a:pt x="1185" y="797"/>
                    </a:cubicBezTo>
                    <a:cubicBezTo>
                      <a:pt x="1189" y="801"/>
                      <a:pt x="1189" y="801"/>
                      <a:pt x="1189" y="801"/>
                    </a:cubicBezTo>
                    <a:cubicBezTo>
                      <a:pt x="1185" y="806"/>
                      <a:pt x="1185" y="806"/>
                      <a:pt x="1185" y="806"/>
                    </a:cubicBezTo>
                    <a:cubicBezTo>
                      <a:pt x="1018" y="942"/>
                      <a:pt x="927" y="1108"/>
                      <a:pt x="939" y="1261"/>
                    </a:cubicBezTo>
                    <a:cubicBezTo>
                      <a:pt x="946" y="1366"/>
                      <a:pt x="1002" y="1455"/>
                      <a:pt x="1100" y="1518"/>
                    </a:cubicBezTo>
                    <a:cubicBezTo>
                      <a:pt x="1105" y="1523"/>
                      <a:pt x="1105" y="1523"/>
                      <a:pt x="1105" y="1523"/>
                    </a:cubicBezTo>
                    <a:cubicBezTo>
                      <a:pt x="1100" y="1528"/>
                      <a:pt x="1100" y="1528"/>
                      <a:pt x="1100" y="1528"/>
                    </a:cubicBezTo>
                    <a:cubicBezTo>
                      <a:pt x="969" y="1629"/>
                      <a:pt x="829" y="1687"/>
                      <a:pt x="700" y="1687"/>
                    </a:cubicBezTo>
                    <a:close/>
                    <a:moveTo>
                      <a:pt x="517" y="16"/>
                    </a:moveTo>
                    <a:cubicBezTo>
                      <a:pt x="187" y="288"/>
                      <a:pt x="9" y="619"/>
                      <a:pt x="28" y="923"/>
                    </a:cubicBezTo>
                    <a:cubicBezTo>
                      <a:pt x="42" y="1139"/>
                      <a:pt x="155" y="1317"/>
                      <a:pt x="354" y="1441"/>
                    </a:cubicBezTo>
                    <a:cubicBezTo>
                      <a:pt x="356" y="1441"/>
                      <a:pt x="356" y="1441"/>
                      <a:pt x="356" y="1441"/>
                    </a:cubicBezTo>
                    <a:cubicBezTo>
                      <a:pt x="356" y="1443"/>
                      <a:pt x="356" y="1443"/>
                      <a:pt x="356" y="1443"/>
                    </a:cubicBezTo>
                    <a:cubicBezTo>
                      <a:pt x="405" y="1561"/>
                      <a:pt x="489" y="1636"/>
                      <a:pt x="602" y="1666"/>
                    </a:cubicBezTo>
                    <a:cubicBezTo>
                      <a:pt x="752" y="1703"/>
                      <a:pt x="927" y="1652"/>
                      <a:pt x="1089" y="1521"/>
                    </a:cubicBezTo>
                    <a:cubicBezTo>
                      <a:pt x="990" y="1457"/>
                      <a:pt x="937" y="1368"/>
                      <a:pt x="930" y="1261"/>
                    </a:cubicBezTo>
                    <a:cubicBezTo>
                      <a:pt x="920" y="1106"/>
                      <a:pt x="1009" y="940"/>
                      <a:pt x="1175" y="804"/>
                    </a:cubicBezTo>
                    <a:cubicBezTo>
                      <a:pt x="927" y="644"/>
                      <a:pt x="637" y="295"/>
                      <a:pt x="51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6" name="Freeform 465">
                <a:extLst>
                  <a:ext uri="{FF2B5EF4-FFF2-40B4-BE49-F238E27FC236}">
                    <a16:creationId xmlns:a16="http://schemas.microsoft.com/office/drawing/2014/main" id="{E47BEDDD-4FB8-EF47-3722-23305D2FF3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" y="2723"/>
                <a:ext cx="475" cy="295"/>
              </a:xfrm>
              <a:custGeom>
                <a:avLst/>
                <a:gdLst>
                  <a:gd name="T0" fmla="*/ 876 w 876"/>
                  <a:gd name="T1" fmla="*/ 539 h 539"/>
                  <a:gd name="T2" fmla="*/ 0 w 876"/>
                  <a:gd name="T3" fmla="*/ 5 h 539"/>
                  <a:gd name="T4" fmla="*/ 10 w 876"/>
                  <a:gd name="T5" fmla="*/ 0 h 539"/>
                  <a:gd name="T6" fmla="*/ 876 w 876"/>
                  <a:gd name="T7" fmla="*/ 529 h 539"/>
                  <a:gd name="T8" fmla="*/ 876 w 876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39">
                    <a:moveTo>
                      <a:pt x="876" y="539"/>
                    </a:moveTo>
                    <a:cubicBezTo>
                      <a:pt x="511" y="529"/>
                      <a:pt x="117" y="288"/>
                      <a:pt x="0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7" name="Freeform 466">
                <a:extLst>
                  <a:ext uri="{FF2B5EF4-FFF2-40B4-BE49-F238E27FC236}">
                    <a16:creationId xmlns:a16="http://schemas.microsoft.com/office/drawing/2014/main" id="{1FD30CFA-3C3E-CB5A-BAFE-51B533B4F2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" y="3005"/>
                <a:ext cx="491" cy="220"/>
              </a:xfrm>
              <a:custGeom>
                <a:avLst/>
                <a:gdLst>
                  <a:gd name="T0" fmla="*/ 597 w 906"/>
                  <a:gd name="T1" fmla="*/ 335 h 403"/>
                  <a:gd name="T2" fmla="*/ 0 w 906"/>
                  <a:gd name="T3" fmla="*/ 5 h 403"/>
                  <a:gd name="T4" fmla="*/ 9 w 906"/>
                  <a:gd name="T5" fmla="*/ 0 h 403"/>
                  <a:gd name="T6" fmla="*/ 903 w 906"/>
                  <a:gd name="T7" fmla="*/ 272 h 403"/>
                  <a:gd name="T8" fmla="*/ 906 w 906"/>
                  <a:gd name="T9" fmla="*/ 282 h 403"/>
                  <a:gd name="T10" fmla="*/ 597 w 906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6" h="403">
                    <a:moveTo>
                      <a:pt x="597" y="335"/>
                    </a:moveTo>
                    <a:cubicBezTo>
                      <a:pt x="325" y="335"/>
                      <a:pt x="86" y="211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4" y="282"/>
                      <a:pt x="526" y="403"/>
                      <a:pt x="903" y="272"/>
                    </a:cubicBezTo>
                    <a:cubicBezTo>
                      <a:pt x="906" y="282"/>
                      <a:pt x="906" y="282"/>
                      <a:pt x="906" y="282"/>
                    </a:cubicBezTo>
                    <a:cubicBezTo>
                      <a:pt x="803" y="319"/>
                      <a:pt x="697" y="335"/>
                      <a:pt x="597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8" name="Freeform 467">
                <a:extLst>
                  <a:ext uri="{FF2B5EF4-FFF2-40B4-BE49-F238E27FC236}">
                    <a16:creationId xmlns:a16="http://schemas.microsoft.com/office/drawing/2014/main" id="{9449A061-D350-A07B-6788-DDEA984AAB4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51" y="2724"/>
                <a:ext cx="705" cy="476"/>
              </a:xfrm>
              <a:custGeom>
                <a:avLst/>
                <a:gdLst>
                  <a:gd name="T0" fmla="*/ 96 w 1300"/>
                  <a:gd name="T1" fmla="*/ 870 h 870"/>
                  <a:gd name="T2" fmla="*/ 94 w 1300"/>
                  <a:gd name="T3" fmla="*/ 865 h 870"/>
                  <a:gd name="T4" fmla="*/ 307 w 1300"/>
                  <a:gd name="T5" fmla="*/ 270 h 870"/>
                  <a:gd name="T6" fmla="*/ 567 w 1300"/>
                  <a:gd name="T7" fmla="*/ 115 h 870"/>
                  <a:gd name="T8" fmla="*/ 562 w 1300"/>
                  <a:gd name="T9" fmla="*/ 96 h 870"/>
                  <a:gd name="T10" fmla="*/ 555 w 1300"/>
                  <a:gd name="T11" fmla="*/ 73 h 870"/>
                  <a:gd name="T12" fmla="*/ 543 w 1300"/>
                  <a:gd name="T13" fmla="*/ 45 h 870"/>
                  <a:gd name="T14" fmla="*/ 553 w 1300"/>
                  <a:gd name="T15" fmla="*/ 40 h 870"/>
                  <a:gd name="T16" fmla="*/ 565 w 1300"/>
                  <a:gd name="T17" fmla="*/ 75 h 870"/>
                  <a:gd name="T18" fmla="*/ 567 w 1300"/>
                  <a:gd name="T19" fmla="*/ 87 h 870"/>
                  <a:gd name="T20" fmla="*/ 574 w 1300"/>
                  <a:gd name="T21" fmla="*/ 113 h 870"/>
                  <a:gd name="T22" fmla="*/ 1295 w 1300"/>
                  <a:gd name="T23" fmla="*/ 113 h 870"/>
                  <a:gd name="T24" fmla="*/ 1300 w 1300"/>
                  <a:gd name="T25" fmla="*/ 117 h 870"/>
                  <a:gd name="T26" fmla="*/ 1297 w 1300"/>
                  <a:gd name="T27" fmla="*/ 120 h 870"/>
                  <a:gd name="T28" fmla="*/ 752 w 1300"/>
                  <a:gd name="T29" fmla="*/ 258 h 870"/>
                  <a:gd name="T30" fmla="*/ 710 w 1300"/>
                  <a:gd name="T31" fmla="*/ 263 h 870"/>
                  <a:gd name="T32" fmla="*/ 658 w 1300"/>
                  <a:gd name="T33" fmla="*/ 279 h 870"/>
                  <a:gd name="T34" fmla="*/ 576 w 1300"/>
                  <a:gd name="T35" fmla="*/ 324 h 870"/>
                  <a:gd name="T36" fmla="*/ 103 w 1300"/>
                  <a:gd name="T37" fmla="*/ 870 h 870"/>
                  <a:gd name="T38" fmla="*/ 96 w 1300"/>
                  <a:gd name="T39" fmla="*/ 870 h 870"/>
                  <a:gd name="T40" fmla="*/ 567 w 1300"/>
                  <a:gd name="T41" fmla="*/ 124 h 870"/>
                  <a:gd name="T42" fmla="*/ 312 w 1300"/>
                  <a:gd name="T43" fmla="*/ 277 h 870"/>
                  <a:gd name="T44" fmla="*/ 99 w 1300"/>
                  <a:gd name="T45" fmla="*/ 855 h 870"/>
                  <a:gd name="T46" fmla="*/ 560 w 1300"/>
                  <a:gd name="T47" fmla="*/ 331 h 870"/>
                  <a:gd name="T48" fmla="*/ 546 w 1300"/>
                  <a:gd name="T49" fmla="*/ 345 h 870"/>
                  <a:gd name="T50" fmla="*/ 539 w 1300"/>
                  <a:gd name="T51" fmla="*/ 338 h 870"/>
                  <a:gd name="T52" fmla="*/ 572 w 1300"/>
                  <a:gd name="T53" fmla="*/ 237 h 870"/>
                  <a:gd name="T54" fmla="*/ 569 w 1300"/>
                  <a:gd name="T55" fmla="*/ 129 h 870"/>
                  <a:gd name="T56" fmla="*/ 567 w 1300"/>
                  <a:gd name="T57" fmla="*/ 124 h 870"/>
                  <a:gd name="T58" fmla="*/ 567 w 1300"/>
                  <a:gd name="T59" fmla="*/ 302 h 870"/>
                  <a:gd name="T60" fmla="*/ 560 w 1300"/>
                  <a:gd name="T61" fmla="*/ 319 h 870"/>
                  <a:gd name="T62" fmla="*/ 565 w 1300"/>
                  <a:gd name="T63" fmla="*/ 317 h 870"/>
                  <a:gd name="T64" fmla="*/ 567 w 1300"/>
                  <a:gd name="T65" fmla="*/ 302 h 870"/>
                  <a:gd name="T66" fmla="*/ 576 w 1300"/>
                  <a:gd name="T67" fmla="*/ 122 h 870"/>
                  <a:gd name="T68" fmla="*/ 576 w 1300"/>
                  <a:gd name="T69" fmla="*/ 309 h 870"/>
                  <a:gd name="T70" fmla="*/ 654 w 1300"/>
                  <a:gd name="T71" fmla="*/ 270 h 870"/>
                  <a:gd name="T72" fmla="*/ 707 w 1300"/>
                  <a:gd name="T73" fmla="*/ 253 h 870"/>
                  <a:gd name="T74" fmla="*/ 733 w 1300"/>
                  <a:gd name="T75" fmla="*/ 249 h 870"/>
                  <a:gd name="T76" fmla="*/ 693 w 1300"/>
                  <a:gd name="T77" fmla="*/ 227 h 870"/>
                  <a:gd name="T78" fmla="*/ 698 w 1300"/>
                  <a:gd name="T79" fmla="*/ 218 h 870"/>
                  <a:gd name="T80" fmla="*/ 764 w 1300"/>
                  <a:gd name="T81" fmla="*/ 246 h 870"/>
                  <a:gd name="T82" fmla="*/ 761 w 1300"/>
                  <a:gd name="T83" fmla="*/ 249 h 870"/>
                  <a:gd name="T84" fmla="*/ 1283 w 1300"/>
                  <a:gd name="T85" fmla="*/ 115 h 870"/>
                  <a:gd name="T86" fmla="*/ 576 w 1300"/>
                  <a:gd name="T87" fmla="*/ 122 h 870"/>
                  <a:gd name="T88" fmla="*/ 576 w 1300"/>
                  <a:gd name="T89" fmla="*/ 122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0" h="870">
                    <a:moveTo>
                      <a:pt x="96" y="870"/>
                    </a:moveTo>
                    <a:cubicBezTo>
                      <a:pt x="94" y="865"/>
                      <a:pt x="94" y="865"/>
                      <a:pt x="94" y="865"/>
                    </a:cubicBezTo>
                    <a:cubicBezTo>
                      <a:pt x="0" y="691"/>
                      <a:pt x="85" y="452"/>
                      <a:pt x="307" y="270"/>
                    </a:cubicBezTo>
                    <a:cubicBezTo>
                      <a:pt x="384" y="206"/>
                      <a:pt x="473" y="152"/>
                      <a:pt x="567" y="115"/>
                    </a:cubicBezTo>
                    <a:cubicBezTo>
                      <a:pt x="565" y="108"/>
                      <a:pt x="565" y="103"/>
                      <a:pt x="562" y="96"/>
                    </a:cubicBezTo>
                    <a:cubicBezTo>
                      <a:pt x="560" y="87"/>
                      <a:pt x="558" y="80"/>
                      <a:pt x="555" y="73"/>
                    </a:cubicBezTo>
                    <a:cubicBezTo>
                      <a:pt x="553" y="63"/>
                      <a:pt x="548" y="54"/>
                      <a:pt x="543" y="45"/>
                    </a:cubicBezTo>
                    <a:cubicBezTo>
                      <a:pt x="553" y="40"/>
                      <a:pt x="553" y="40"/>
                      <a:pt x="553" y="40"/>
                    </a:cubicBezTo>
                    <a:cubicBezTo>
                      <a:pt x="555" y="45"/>
                      <a:pt x="560" y="59"/>
                      <a:pt x="565" y="75"/>
                    </a:cubicBezTo>
                    <a:cubicBezTo>
                      <a:pt x="565" y="80"/>
                      <a:pt x="567" y="82"/>
                      <a:pt x="567" y="87"/>
                    </a:cubicBezTo>
                    <a:cubicBezTo>
                      <a:pt x="569" y="96"/>
                      <a:pt x="572" y="103"/>
                      <a:pt x="574" y="113"/>
                    </a:cubicBezTo>
                    <a:cubicBezTo>
                      <a:pt x="829" y="7"/>
                      <a:pt x="1115" y="0"/>
                      <a:pt x="1295" y="113"/>
                    </a:cubicBezTo>
                    <a:cubicBezTo>
                      <a:pt x="1300" y="117"/>
                      <a:pt x="1300" y="117"/>
                      <a:pt x="1300" y="117"/>
                    </a:cubicBezTo>
                    <a:cubicBezTo>
                      <a:pt x="1297" y="120"/>
                      <a:pt x="1297" y="120"/>
                      <a:pt x="1297" y="120"/>
                    </a:cubicBezTo>
                    <a:cubicBezTo>
                      <a:pt x="1115" y="270"/>
                      <a:pt x="911" y="319"/>
                      <a:pt x="752" y="258"/>
                    </a:cubicBezTo>
                    <a:cubicBezTo>
                      <a:pt x="735" y="258"/>
                      <a:pt x="717" y="263"/>
                      <a:pt x="710" y="263"/>
                    </a:cubicBezTo>
                    <a:cubicBezTo>
                      <a:pt x="689" y="267"/>
                      <a:pt x="665" y="277"/>
                      <a:pt x="658" y="279"/>
                    </a:cubicBezTo>
                    <a:cubicBezTo>
                      <a:pt x="642" y="286"/>
                      <a:pt x="609" y="300"/>
                      <a:pt x="576" y="324"/>
                    </a:cubicBezTo>
                    <a:cubicBezTo>
                      <a:pt x="529" y="537"/>
                      <a:pt x="356" y="750"/>
                      <a:pt x="103" y="870"/>
                    </a:cubicBezTo>
                    <a:lnTo>
                      <a:pt x="96" y="870"/>
                    </a:lnTo>
                    <a:close/>
                    <a:moveTo>
                      <a:pt x="567" y="124"/>
                    </a:moveTo>
                    <a:cubicBezTo>
                      <a:pt x="476" y="164"/>
                      <a:pt x="389" y="216"/>
                      <a:pt x="312" y="277"/>
                    </a:cubicBezTo>
                    <a:cubicBezTo>
                      <a:pt x="96" y="455"/>
                      <a:pt x="12" y="687"/>
                      <a:pt x="99" y="855"/>
                    </a:cubicBezTo>
                    <a:cubicBezTo>
                      <a:pt x="342" y="741"/>
                      <a:pt x="513" y="537"/>
                      <a:pt x="560" y="331"/>
                    </a:cubicBezTo>
                    <a:cubicBezTo>
                      <a:pt x="555" y="335"/>
                      <a:pt x="553" y="338"/>
                      <a:pt x="546" y="345"/>
                    </a:cubicBezTo>
                    <a:cubicBezTo>
                      <a:pt x="539" y="338"/>
                      <a:pt x="539" y="338"/>
                      <a:pt x="539" y="338"/>
                    </a:cubicBezTo>
                    <a:cubicBezTo>
                      <a:pt x="551" y="321"/>
                      <a:pt x="565" y="286"/>
                      <a:pt x="572" y="237"/>
                    </a:cubicBezTo>
                    <a:cubicBezTo>
                      <a:pt x="576" y="190"/>
                      <a:pt x="572" y="152"/>
                      <a:pt x="569" y="129"/>
                    </a:cubicBezTo>
                    <a:cubicBezTo>
                      <a:pt x="567" y="127"/>
                      <a:pt x="567" y="127"/>
                      <a:pt x="567" y="124"/>
                    </a:cubicBezTo>
                    <a:close/>
                    <a:moveTo>
                      <a:pt x="567" y="302"/>
                    </a:moveTo>
                    <a:cubicBezTo>
                      <a:pt x="565" y="309"/>
                      <a:pt x="562" y="314"/>
                      <a:pt x="560" y="319"/>
                    </a:cubicBezTo>
                    <a:cubicBezTo>
                      <a:pt x="562" y="319"/>
                      <a:pt x="562" y="317"/>
                      <a:pt x="565" y="317"/>
                    </a:cubicBezTo>
                    <a:cubicBezTo>
                      <a:pt x="565" y="312"/>
                      <a:pt x="567" y="307"/>
                      <a:pt x="567" y="302"/>
                    </a:cubicBezTo>
                    <a:close/>
                    <a:moveTo>
                      <a:pt x="576" y="122"/>
                    </a:moveTo>
                    <a:cubicBezTo>
                      <a:pt x="588" y="183"/>
                      <a:pt x="588" y="246"/>
                      <a:pt x="576" y="309"/>
                    </a:cubicBezTo>
                    <a:cubicBezTo>
                      <a:pt x="607" y="288"/>
                      <a:pt x="637" y="277"/>
                      <a:pt x="654" y="270"/>
                    </a:cubicBezTo>
                    <a:cubicBezTo>
                      <a:pt x="661" y="267"/>
                      <a:pt x="684" y="258"/>
                      <a:pt x="707" y="253"/>
                    </a:cubicBezTo>
                    <a:cubicBezTo>
                      <a:pt x="712" y="253"/>
                      <a:pt x="724" y="251"/>
                      <a:pt x="733" y="249"/>
                    </a:cubicBezTo>
                    <a:cubicBezTo>
                      <a:pt x="719" y="242"/>
                      <a:pt x="707" y="234"/>
                      <a:pt x="693" y="227"/>
                    </a:cubicBezTo>
                    <a:cubicBezTo>
                      <a:pt x="698" y="218"/>
                      <a:pt x="698" y="218"/>
                      <a:pt x="698" y="218"/>
                    </a:cubicBezTo>
                    <a:cubicBezTo>
                      <a:pt x="707" y="225"/>
                      <a:pt x="735" y="242"/>
                      <a:pt x="764" y="246"/>
                    </a:cubicBezTo>
                    <a:cubicBezTo>
                      <a:pt x="761" y="249"/>
                      <a:pt x="761" y="249"/>
                      <a:pt x="761" y="249"/>
                    </a:cubicBezTo>
                    <a:cubicBezTo>
                      <a:pt x="913" y="305"/>
                      <a:pt x="1108" y="256"/>
                      <a:pt x="1283" y="115"/>
                    </a:cubicBezTo>
                    <a:cubicBezTo>
                      <a:pt x="1105" y="7"/>
                      <a:pt x="827" y="17"/>
                      <a:pt x="576" y="122"/>
                    </a:cubicBezTo>
                    <a:cubicBezTo>
                      <a:pt x="576" y="120"/>
                      <a:pt x="576" y="120"/>
                      <a:pt x="57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89" name="Freeform 468">
                <a:extLst>
                  <a:ext uri="{FF2B5EF4-FFF2-40B4-BE49-F238E27FC236}">
                    <a16:creationId xmlns:a16="http://schemas.microsoft.com/office/drawing/2014/main" id="{C5ABCABF-A011-38B3-6E05-2D7E3422267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2309"/>
                <a:ext cx="503" cy="438"/>
              </a:xfrm>
              <a:custGeom>
                <a:avLst/>
                <a:gdLst>
                  <a:gd name="T0" fmla="*/ 917 w 927"/>
                  <a:gd name="T1" fmla="*/ 801 h 801"/>
                  <a:gd name="T2" fmla="*/ 672 w 927"/>
                  <a:gd name="T3" fmla="*/ 579 h 801"/>
                  <a:gd name="T4" fmla="*/ 180 w 927"/>
                  <a:gd name="T5" fmla="*/ 729 h 801"/>
                  <a:gd name="T6" fmla="*/ 178 w 927"/>
                  <a:gd name="T7" fmla="*/ 731 h 801"/>
                  <a:gd name="T8" fmla="*/ 175 w 927"/>
                  <a:gd name="T9" fmla="*/ 729 h 801"/>
                  <a:gd name="T10" fmla="*/ 9 w 927"/>
                  <a:gd name="T11" fmla="*/ 464 h 801"/>
                  <a:gd name="T12" fmla="*/ 260 w 927"/>
                  <a:gd name="T13" fmla="*/ 2 h 801"/>
                  <a:gd name="T14" fmla="*/ 262 w 927"/>
                  <a:gd name="T15" fmla="*/ 0 h 801"/>
                  <a:gd name="T16" fmla="*/ 264 w 927"/>
                  <a:gd name="T17" fmla="*/ 2 h 801"/>
                  <a:gd name="T18" fmla="*/ 927 w 927"/>
                  <a:gd name="T19" fmla="*/ 797 h 801"/>
                  <a:gd name="T20" fmla="*/ 917 w 927"/>
                  <a:gd name="T21" fmla="*/ 801 h 801"/>
                  <a:gd name="T22" fmla="*/ 260 w 927"/>
                  <a:gd name="T23" fmla="*/ 12 h 801"/>
                  <a:gd name="T24" fmla="*/ 16 w 927"/>
                  <a:gd name="T25" fmla="*/ 464 h 801"/>
                  <a:gd name="T26" fmla="*/ 175 w 927"/>
                  <a:gd name="T27" fmla="*/ 719 h 801"/>
                  <a:gd name="T28" fmla="*/ 674 w 927"/>
                  <a:gd name="T29" fmla="*/ 569 h 801"/>
                  <a:gd name="T30" fmla="*/ 868 w 927"/>
                  <a:gd name="T31" fmla="*/ 696 h 801"/>
                  <a:gd name="T32" fmla="*/ 260 w 927"/>
                  <a:gd name="T33" fmla="*/ 12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7" h="801">
                    <a:moveTo>
                      <a:pt x="917" y="801"/>
                    </a:moveTo>
                    <a:cubicBezTo>
                      <a:pt x="868" y="684"/>
                      <a:pt x="784" y="609"/>
                      <a:pt x="672" y="579"/>
                    </a:cubicBezTo>
                    <a:cubicBezTo>
                      <a:pt x="522" y="541"/>
                      <a:pt x="342" y="595"/>
                      <a:pt x="180" y="729"/>
                    </a:cubicBezTo>
                    <a:cubicBezTo>
                      <a:pt x="178" y="731"/>
                      <a:pt x="178" y="731"/>
                      <a:pt x="178" y="731"/>
                    </a:cubicBezTo>
                    <a:cubicBezTo>
                      <a:pt x="175" y="729"/>
                      <a:pt x="175" y="729"/>
                      <a:pt x="175" y="729"/>
                    </a:cubicBezTo>
                    <a:cubicBezTo>
                      <a:pt x="75" y="665"/>
                      <a:pt x="16" y="574"/>
                      <a:pt x="9" y="464"/>
                    </a:cubicBezTo>
                    <a:cubicBezTo>
                      <a:pt x="0" y="309"/>
                      <a:pt x="91" y="141"/>
                      <a:pt x="260" y="2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512" y="157"/>
                      <a:pt x="810" y="513"/>
                      <a:pt x="927" y="797"/>
                    </a:cubicBezTo>
                    <a:lnTo>
                      <a:pt x="917" y="801"/>
                    </a:lnTo>
                    <a:close/>
                    <a:moveTo>
                      <a:pt x="260" y="12"/>
                    </a:moveTo>
                    <a:cubicBezTo>
                      <a:pt x="96" y="148"/>
                      <a:pt x="7" y="312"/>
                      <a:pt x="16" y="464"/>
                    </a:cubicBezTo>
                    <a:cubicBezTo>
                      <a:pt x="23" y="569"/>
                      <a:pt x="77" y="658"/>
                      <a:pt x="175" y="719"/>
                    </a:cubicBezTo>
                    <a:cubicBezTo>
                      <a:pt x="339" y="586"/>
                      <a:pt x="519" y="532"/>
                      <a:pt x="674" y="569"/>
                    </a:cubicBezTo>
                    <a:cubicBezTo>
                      <a:pt x="751" y="588"/>
                      <a:pt x="819" y="633"/>
                      <a:pt x="868" y="696"/>
                    </a:cubicBezTo>
                    <a:cubicBezTo>
                      <a:pt x="730" y="438"/>
                      <a:pt x="477" y="148"/>
                      <a:pt x="26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0" name="Freeform 469">
                <a:extLst>
                  <a:ext uri="{FF2B5EF4-FFF2-40B4-BE49-F238E27FC236}">
                    <a16:creationId xmlns:a16="http://schemas.microsoft.com/office/drawing/2014/main" id="{7C3B8A0C-5103-3820-BCB5-C60027652A3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38" y="2567"/>
                <a:ext cx="542" cy="195"/>
              </a:xfrm>
              <a:custGeom>
                <a:avLst/>
                <a:gdLst>
                  <a:gd name="T0" fmla="*/ 335 w 1000"/>
                  <a:gd name="T1" fmla="*/ 338 h 356"/>
                  <a:gd name="T2" fmla="*/ 7 w 1000"/>
                  <a:gd name="T3" fmla="*/ 256 h 356"/>
                  <a:gd name="T4" fmla="*/ 0 w 1000"/>
                  <a:gd name="T5" fmla="*/ 253 h 356"/>
                  <a:gd name="T6" fmla="*/ 5 w 1000"/>
                  <a:gd name="T7" fmla="*/ 249 h 356"/>
                  <a:gd name="T8" fmla="*/ 506 w 1000"/>
                  <a:gd name="T9" fmla="*/ 99 h 356"/>
                  <a:gd name="T10" fmla="*/ 719 w 1000"/>
                  <a:gd name="T11" fmla="*/ 251 h 356"/>
                  <a:gd name="T12" fmla="*/ 721 w 1000"/>
                  <a:gd name="T13" fmla="*/ 251 h 356"/>
                  <a:gd name="T14" fmla="*/ 737 w 1000"/>
                  <a:gd name="T15" fmla="*/ 40 h 356"/>
                  <a:gd name="T16" fmla="*/ 995 w 1000"/>
                  <a:gd name="T17" fmla="*/ 92 h 356"/>
                  <a:gd name="T18" fmla="*/ 1000 w 1000"/>
                  <a:gd name="T19" fmla="*/ 96 h 356"/>
                  <a:gd name="T20" fmla="*/ 995 w 1000"/>
                  <a:gd name="T21" fmla="*/ 101 h 356"/>
                  <a:gd name="T22" fmla="*/ 733 w 1000"/>
                  <a:gd name="T23" fmla="*/ 258 h 356"/>
                  <a:gd name="T24" fmla="*/ 759 w 1000"/>
                  <a:gd name="T25" fmla="*/ 328 h 356"/>
                  <a:gd name="T26" fmla="*/ 749 w 1000"/>
                  <a:gd name="T27" fmla="*/ 333 h 356"/>
                  <a:gd name="T28" fmla="*/ 714 w 1000"/>
                  <a:gd name="T29" fmla="*/ 265 h 356"/>
                  <a:gd name="T30" fmla="*/ 335 w 1000"/>
                  <a:gd name="T31" fmla="*/ 338 h 356"/>
                  <a:gd name="T32" fmla="*/ 16 w 1000"/>
                  <a:gd name="T33" fmla="*/ 251 h 356"/>
                  <a:gd name="T34" fmla="*/ 709 w 1000"/>
                  <a:gd name="T35" fmla="*/ 253 h 356"/>
                  <a:gd name="T36" fmla="*/ 503 w 1000"/>
                  <a:gd name="T37" fmla="*/ 106 h 356"/>
                  <a:gd name="T38" fmla="*/ 16 w 1000"/>
                  <a:gd name="T39" fmla="*/ 251 h 356"/>
                  <a:gd name="T40" fmla="*/ 803 w 1000"/>
                  <a:gd name="T41" fmla="*/ 26 h 356"/>
                  <a:gd name="T42" fmla="*/ 744 w 1000"/>
                  <a:gd name="T43" fmla="*/ 45 h 356"/>
                  <a:gd name="T44" fmla="*/ 730 w 1000"/>
                  <a:gd name="T45" fmla="*/ 244 h 356"/>
                  <a:gd name="T46" fmla="*/ 983 w 1000"/>
                  <a:gd name="T47" fmla="*/ 94 h 356"/>
                  <a:gd name="T48" fmla="*/ 803 w 1000"/>
                  <a:gd name="T49" fmla="*/ 2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00" h="356">
                    <a:moveTo>
                      <a:pt x="335" y="338"/>
                    </a:moveTo>
                    <a:cubicBezTo>
                      <a:pt x="211" y="338"/>
                      <a:pt x="96" y="312"/>
                      <a:pt x="7" y="256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5" y="249"/>
                      <a:pt x="5" y="249"/>
                      <a:pt x="5" y="249"/>
                    </a:cubicBezTo>
                    <a:cubicBezTo>
                      <a:pt x="169" y="113"/>
                      <a:pt x="351" y="59"/>
                      <a:pt x="506" y="99"/>
                    </a:cubicBezTo>
                    <a:cubicBezTo>
                      <a:pt x="595" y="120"/>
                      <a:pt x="667" y="174"/>
                      <a:pt x="719" y="251"/>
                    </a:cubicBezTo>
                    <a:cubicBezTo>
                      <a:pt x="721" y="251"/>
                      <a:pt x="721" y="251"/>
                      <a:pt x="721" y="251"/>
                    </a:cubicBezTo>
                    <a:cubicBezTo>
                      <a:pt x="691" y="148"/>
                      <a:pt x="695" y="75"/>
                      <a:pt x="737" y="40"/>
                    </a:cubicBezTo>
                    <a:cubicBezTo>
                      <a:pt x="787" y="0"/>
                      <a:pt x="878" y="17"/>
                      <a:pt x="995" y="92"/>
                    </a:cubicBezTo>
                    <a:cubicBezTo>
                      <a:pt x="1000" y="96"/>
                      <a:pt x="1000" y="96"/>
                      <a:pt x="1000" y="96"/>
                    </a:cubicBezTo>
                    <a:cubicBezTo>
                      <a:pt x="995" y="101"/>
                      <a:pt x="995" y="101"/>
                      <a:pt x="995" y="101"/>
                    </a:cubicBezTo>
                    <a:cubicBezTo>
                      <a:pt x="915" y="167"/>
                      <a:pt x="826" y="218"/>
                      <a:pt x="733" y="258"/>
                    </a:cubicBezTo>
                    <a:cubicBezTo>
                      <a:pt x="740" y="279"/>
                      <a:pt x="749" y="305"/>
                      <a:pt x="759" y="328"/>
                    </a:cubicBezTo>
                    <a:cubicBezTo>
                      <a:pt x="749" y="333"/>
                      <a:pt x="749" y="333"/>
                      <a:pt x="749" y="333"/>
                    </a:cubicBezTo>
                    <a:cubicBezTo>
                      <a:pt x="740" y="310"/>
                      <a:pt x="728" y="286"/>
                      <a:pt x="714" y="265"/>
                    </a:cubicBezTo>
                    <a:cubicBezTo>
                      <a:pt x="590" y="312"/>
                      <a:pt x="456" y="338"/>
                      <a:pt x="335" y="338"/>
                    </a:cubicBezTo>
                    <a:close/>
                    <a:moveTo>
                      <a:pt x="16" y="251"/>
                    </a:moveTo>
                    <a:cubicBezTo>
                      <a:pt x="192" y="356"/>
                      <a:pt x="464" y="352"/>
                      <a:pt x="709" y="253"/>
                    </a:cubicBezTo>
                    <a:cubicBezTo>
                      <a:pt x="660" y="178"/>
                      <a:pt x="590" y="129"/>
                      <a:pt x="503" y="106"/>
                    </a:cubicBezTo>
                    <a:cubicBezTo>
                      <a:pt x="356" y="68"/>
                      <a:pt x="178" y="122"/>
                      <a:pt x="16" y="251"/>
                    </a:cubicBezTo>
                    <a:close/>
                    <a:moveTo>
                      <a:pt x="803" y="26"/>
                    </a:moveTo>
                    <a:cubicBezTo>
                      <a:pt x="780" y="26"/>
                      <a:pt x="759" y="33"/>
                      <a:pt x="744" y="45"/>
                    </a:cubicBezTo>
                    <a:cubicBezTo>
                      <a:pt x="707" y="78"/>
                      <a:pt x="702" y="148"/>
                      <a:pt x="730" y="244"/>
                    </a:cubicBezTo>
                    <a:cubicBezTo>
                      <a:pt x="822" y="206"/>
                      <a:pt x="908" y="155"/>
                      <a:pt x="983" y="94"/>
                    </a:cubicBezTo>
                    <a:cubicBezTo>
                      <a:pt x="913" y="49"/>
                      <a:pt x="850" y="26"/>
                      <a:pt x="80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1" name="Freeform 470">
                <a:extLst>
                  <a:ext uri="{FF2B5EF4-FFF2-40B4-BE49-F238E27FC236}">
                    <a16:creationId xmlns:a16="http://schemas.microsoft.com/office/drawing/2014/main" id="{6C259D34-4AE1-2DA1-0825-3934C9C2A4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3" y="2628"/>
                <a:ext cx="247" cy="123"/>
              </a:xfrm>
              <a:custGeom>
                <a:avLst/>
                <a:gdLst>
                  <a:gd name="T0" fmla="*/ 10 w 455"/>
                  <a:gd name="T1" fmla="*/ 225 h 225"/>
                  <a:gd name="T2" fmla="*/ 0 w 455"/>
                  <a:gd name="T3" fmla="*/ 221 h 225"/>
                  <a:gd name="T4" fmla="*/ 234 w 455"/>
                  <a:gd name="T5" fmla="*/ 0 h 225"/>
                  <a:gd name="T6" fmla="*/ 237 w 455"/>
                  <a:gd name="T7" fmla="*/ 0 h 225"/>
                  <a:gd name="T8" fmla="*/ 455 w 455"/>
                  <a:gd name="T9" fmla="*/ 214 h 225"/>
                  <a:gd name="T10" fmla="*/ 445 w 455"/>
                  <a:gd name="T11" fmla="*/ 218 h 225"/>
                  <a:gd name="T12" fmla="*/ 237 w 455"/>
                  <a:gd name="T13" fmla="*/ 10 h 225"/>
                  <a:gd name="T14" fmla="*/ 234 w 455"/>
                  <a:gd name="T15" fmla="*/ 10 h 225"/>
                  <a:gd name="T16" fmla="*/ 10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10" y="225"/>
                    </a:moveTo>
                    <a:cubicBezTo>
                      <a:pt x="0" y="221"/>
                      <a:pt x="0" y="221"/>
                      <a:pt x="0" y="221"/>
                    </a:cubicBezTo>
                    <a:cubicBezTo>
                      <a:pt x="64" y="78"/>
                      <a:pt x="148" y="0"/>
                      <a:pt x="234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321" y="3"/>
                      <a:pt x="398" y="78"/>
                      <a:pt x="455" y="214"/>
                    </a:cubicBezTo>
                    <a:cubicBezTo>
                      <a:pt x="445" y="218"/>
                      <a:pt x="445" y="218"/>
                      <a:pt x="445" y="218"/>
                    </a:cubicBezTo>
                    <a:cubicBezTo>
                      <a:pt x="391" y="85"/>
                      <a:pt x="316" y="12"/>
                      <a:pt x="237" y="10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152" y="10"/>
                      <a:pt x="73" y="87"/>
                      <a:pt x="1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2" name="Freeform 471">
                <a:extLst>
                  <a:ext uri="{FF2B5EF4-FFF2-40B4-BE49-F238E27FC236}">
                    <a16:creationId xmlns:a16="http://schemas.microsoft.com/office/drawing/2014/main" id="{F24B6407-D9D2-35E0-62E4-86EB947638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2" y="2614"/>
                <a:ext cx="79" cy="133"/>
              </a:xfrm>
              <a:custGeom>
                <a:avLst/>
                <a:gdLst>
                  <a:gd name="T0" fmla="*/ 135 w 145"/>
                  <a:gd name="T1" fmla="*/ 243 h 243"/>
                  <a:gd name="T2" fmla="*/ 23 w 145"/>
                  <a:gd name="T3" fmla="*/ 18 h 243"/>
                  <a:gd name="T4" fmla="*/ 54 w 145"/>
                  <a:gd name="T5" fmla="*/ 189 h 243"/>
                  <a:gd name="T6" fmla="*/ 44 w 145"/>
                  <a:gd name="T7" fmla="*/ 192 h 243"/>
                  <a:gd name="T8" fmla="*/ 21 w 145"/>
                  <a:gd name="T9" fmla="*/ 9 h 243"/>
                  <a:gd name="T10" fmla="*/ 145 w 145"/>
                  <a:gd name="T11" fmla="*/ 239 h 243"/>
                  <a:gd name="T12" fmla="*/ 135 w 145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43">
                    <a:moveTo>
                      <a:pt x="135" y="243"/>
                    </a:moveTo>
                    <a:cubicBezTo>
                      <a:pt x="47" y="28"/>
                      <a:pt x="23" y="18"/>
                      <a:pt x="23" y="18"/>
                    </a:cubicBezTo>
                    <a:cubicBezTo>
                      <a:pt x="21" y="21"/>
                      <a:pt x="14" y="37"/>
                      <a:pt x="54" y="189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0" y="16"/>
                      <a:pt x="14" y="11"/>
                      <a:pt x="21" y="9"/>
                    </a:cubicBezTo>
                    <a:cubicBezTo>
                      <a:pt x="28" y="7"/>
                      <a:pt x="47" y="0"/>
                      <a:pt x="145" y="239"/>
                    </a:cubicBezTo>
                    <a:lnTo>
                      <a:pt x="135" y="2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3" name="Freeform 472">
                <a:extLst>
                  <a:ext uri="{FF2B5EF4-FFF2-40B4-BE49-F238E27FC236}">
                    <a16:creationId xmlns:a16="http://schemas.microsoft.com/office/drawing/2014/main" id="{C4C5B7C0-FE9F-9D0A-065E-4E65D9A3F41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4" name="Freeform 473">
                <a:extLst>
                  <a:ext uri="{FF2B5EF4-FFF2-40B4-BE49-F238E27FC236}">
                    <a16:creationId xmlns:a16="http://schemas.microsoft.com/office/drawing/2014/main" id="{2F994E02-9C73-111B-A1F0-F5ECE99493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8" y="2470"/>
                <a:ext cx="272" cy="277"/>
              </a:xfrm>
              <a:custGeom>
                <a:avLst/>
                <a:gdLst>
                  <a:gd name="T0" fmla="*/ 51 w 503"/>
                  <a:gd name="T1" fmla="*/ 506 h 506"/>
                  <a:gd name="T2" fmla="*/ 70 w 503"/>
                  <a:gd name="T3" fmla="*/ 176 h 506"/>
                  <a:gd name="T4" fmla="*/ 503 w 503"/>
                  <a:gd name="T5" fmla="*/ 7 h 506"/>
                  <a:gd name="T6" fmla="*/ 503 w 503"/>
                  <a:gd name="T7" fmla="*/ 17 h 506"/>
                  <a:gd name="T8" fmla="*/ 80 w 503"/>
                  <a:gd name="T9" fmla="*/ 181 h 506"/>
                  <a:gd name="T10" fmla="*/ 61 w 503"/>
                  <a:gd name="T11" fmla="*/ 502 h 506"/>
                  <a:gd name="T12" fmla="*/ 51 w 503"/>
                  <a:gd name="T13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3" h="506">
                    <a:moveTo>
                      <a:pt x="51" y="506"/>
                    </a:moveTo>
                    <a:cubicBezTo>
                      <a:pt x="0" y="384"/>
                      <a:pt x="7" y="267"/>
                      <a:pt x="70" y="176"/>
                    </a:cubicBezTo>
                    <a:cubicBezTo>
                      <a:pt x="150" y="61"/>
                      <a:pt x="307" y="0"/>
                      <a:pt x="503" y="7"/>
                    </a:cubicBezTo>
                    <a:cubicBezTo>
                      <a:pt x="503" y="17"/>
                      <a:pt x="503" y="17"/>
                      <a:pt x="503" y="17"/>
                    </a:cubicBezTo>
                    <a:cubicBezTo>
                      <a:pt x="311" y="10"/>
                      <a:pt x="155" y="70"/>
                      <a:pt x="80" y="181"/>
                    </a:cubicBezTo>
                    <a:cubicBezTo>
                      <a:pt x="19" y="267"/>
                      <a:pt x="12" y="382"/>
                      <a:pt x="61" y="502"/>
                    </a:cubicBezTo>
                    <a:lnTo>
                      <a:pt x="51" y="5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5" name="Freeform 474">
                <a:extLst>
                  <a:ext uri="{FF2B5EF4-FFF2-40B4-BE49-F238E27FC236}">
                    <a16:creationId xmlns:a16="http://schemas.microsoft.com/office/drawing/2014/main" id="{7B06FB64-9AEC-D02B-0A26-ED3BCB5451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0" y="2333"/>
                <a:ext cx="287" cy="414"/>
              </a:xfrm>
              <a:custGeom>
                <a:avLst/>
                <a:gdLst>
                  <a:gd name="T0" fmla="*/ 46 w 529"/>
                  <a:gd name="T1" fmla="*/ 757 h 757"/>
                  <a:gd name="T2" fmla="*/ 58 w 529"/>
                  <a:gd name="T3" fmla="*/ 394 h 757"/>
                  <a:gd name="T4" fmla="*/ 526 w 529"/>
                  <a:gd name="T5" fmla="*/ 0 h 757"/>
                  <a:gd name="T6" fmla="*/ 529 w 529"/>
                  <a:gd name="T7" fmla="*/ 10 h 757"/>
                  <a:gd name="T8" fmla="*/ 68 w 529"/>
                  <a:gd name="T9" fmla="*/ 399 h 757"/>
                  <a:gd name="T10" fmla="*/ 56 w 529"/>
                  <a:gd name="T11" fmla="*/ 753 h 757"/>
                  <a:gd name="T12" fmla="*/ 46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46" y="757"/>
                    </a:moveTo>
                    <a:cubicBezTo>
                      <a:pt x="0" y="643"/>
                      <a:pt x="4" y="518"/>
                      <a:pt x="58" y="394"/>
                    </a:cubicBezTo>
                    <a:cubicBezTo>
                      <a:pt x="138" y="218"/>
                      <a:pt x="309" y="75"/>
                      <a:pt x="526" y="0"/>
                    </a:cubicBezTo>
                    <a:cubicBezTo>
                      <a:pt x="529" y="10"/>
                      <a:pt x="529" y="10"/>
                      <a:pt x="529" y="10"/>
                    </a:cubicBezTo>
                    <a:cubicBezTo>
                      <a:pt x="313" y="85"/>
                      <a:pt x="145" y="225"/>
                      <a:pt x="68" y="399"/>
                    </a:cubicBezTo>
                    <a:cubicBezTo>
                      <a:pt x="14" y="518"/>
                      <a:pt x="9" y="643"/>
                      <a:pt x="56" y="753"/>
                    </a:cubicBezTo>
                    <a:lnTo>
                      <a:pt x="46" y="7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6" name="Freeform 475">
                <a:extLst>
                  <a:ext uri="{FF2B5EF4-FFF2-40B4-BE49-F238E27FC236}">
                    <a16:creationId xmlns:a16="http://schemas.microsoft.com/office/drawing/2014/main" id="{2AD889C0-CFA8-479F-4922-8691800DB2C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7" name="Freeform 476">
                <a:extLst>
                  <a:ext uri="{FF2B5EF4-FFF2-40B4-BE49-F238E27FC236}">
                    <a16:creationId xmlns:a16="http://schemas.microsoft.com/office/drawing/2014/main" id="{8D4CBC7E-27BA-C6A7-8A67-0E365D01FC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" y="2865"/>
                <a:ext cx="24" cy="58"/>
              </a:xfrm>
              <a:custGeom>
                <a:avLst/>
                <a:gdLst>
                  <a:gd name="T0" fmla="*/ 28 w 44"/>
                  <a:gd name="T1" fmla="*/ 105 h 105"/>
                  <a:gd name="T2" fmla="*/ 2 w 44"/>
                  <a:gd name="T3" fmla="*/ 66 h 105"/>
                  <a:gd name="T4" fmla="*/ 37 w 44"/>
                  <a:gd name="T5" fmla="*/ 0 h 105"/>
                  <a:gd name="T6" fmla="*/ 44 w 44"/>
                  <a:gd name="T7" fmla="*/ 7 h 105"/>
                  <a:gd name="T8" fmla="*/ 11 w 44"/>
                  <a:gd name="T9" fmla="*/ 66 h 105"/>
                  <a:gd name="T10" fmla="*/ 32 w 44"/>
                  <a:gd name="T11" fmla="*/ 98 h 105"/>
                  <a:gd name="T12" fmla="*/ 28 w 44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05">
                    <a:moveTo>
                      <a:pt x="28" y="105"/>
                    </a:moveTo>
                    <a:cubicBezTo>
                      <a:pt x="14" y="96"/>
                      <a:pt x="4" y="82"/>
                      <a:pt x="2" y="66"/>
                    </a:cubicBezTo>
                    <a:cubicBezTo>
                      <a:pt x="0" y="42"/>
                      <a:pt x="14" y="19"/>
                      <a:pt x="37" y="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23" y="23"/>
                      <a:pt x="11" y="47"/>
                      <a:pt x="11" y="66"/>
                    </a:cubicBezTo>
                    <a:cubicBezTo>
                      <a:pt x="11" y="80"/>
                      <a:pt x="18" y="89"/>
                      <a:pt x="32" y="98"/>
                    </a:cubicBezTo>
                    <a:lnTo>
                      <a:pt x="28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8" name="Freeform 477">
                <a:extLst>
                  <a:ext uri="{FF2B5EF4-FFF2-40B4-BE49-F238E27FC236}">
                    <a16:creationId xmlns:a16="http://schemas.microsoft.com/office/drawing/2014/main" id="{D0D0E103-C61F-A385-6DFC-00F08AA6A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3" y="2910"/>
                <a:ext cx="73" cy="200"/>
              </a:xfrm>
              <a:custGeom>
                <a:avLst/>
                <a:gdLst>
                  <a:gd name="T0" fmla="*/ 89 w 135"/>
                  <a:gd name="T1" fmla="*/ 365 h 365"/>
                  <a:gd name="T2" fmla="*/ 4 w 135"/>
                  <a:gd name="T3" fmla="*/ 232 h 365"/>
                  <a:gd name="T4" fmla="*/ 128 w 135"/>
                  <a:gd name="T5" fmla="*/ 0 h 365"/>
                  <a:gd name="T6" fmla="*/ 135 w 135"/>
                  <a:gd name="T7" fmla="*/ 7 h 365"/>
                  <a:gd name="T8" fmla="*/ 14 w 135"/>
                  <a:gd name="T9" fmla="*/ 230 h 365"/>
                  <a:gd name="T10" fmla="*/ 93 w 135"/>
                  <a:gd name="T11" fmla="*/ 354 h 365"/>
                  <a:gd name="T12" fmla="*/ 89 w 135"/>
                  <a:gd name="T13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65">
                    <a:moveTo>
                      <a:pt x="89" y="365"/>
                    </a:moveTo>
                    <a:cubicBezTo>
                      <a:pt x="37" y="333"/>
                      <a:pt x="9" y="288"/>
                      <a:pt x="4" y="232"/>
                    </a:cubicBezTo>
                    <a:cubicBezTo>
                      <a:pt x="0" y="155"/>
                      <a:pt x="44" y="70"/>
                      <a:pt x="128" y="0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53" y="75"/>
                      <a:pt x="9" y="155"/>
                      <a:pt x="14" y="230"/>
                    </a:cubicBezTo>
                    <a:cubicBezTo>
                      <a:pt x="16" y="281"/>
                      <a:pt x="44" y="326"/>
                      <a:pt x="93" y="354"/>
                    </a:cubicBezTo>
                    <a:lnTo>
                      <a:pt x="89" y="3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299" name="Freeform 478">
                <a:extLst>
                  <a:ext uri="{FF2B5EF4-FFF2-40B4-BE49-F238E27FC236}">
                    <a16:creationId xmlns:a16="http://schemas.microsoft.com/office/drawing/2014/main" id="{AD30E418-EB50-647F-36C3-527F4A730CA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8" y="2745"/>
                <a:ext cx="543" cy="602"/>
              </a:xfrm>
              <a:custGeom>
                <a:avLst/>
                <a:gdLst>
                  <a:gd name="T0" fmla="*/ 332 w 1002"/>
                  <a:gd name="T1" fmla="*/ 1040 h 1101"/>
                  <a:gd name="T2" fmla="*/ 4 w 1002"/>
                  <a:gd name="T3" fmla="*/ 958 h 1101"/>
                  <a:gd name="T4" fmla="*/ 0 w 1002"/>
                  <a:gd name="T5" fmla="*/ 953 h 1101"/>
                  <a:gd name="T6" fmla="*/ 4 w 1002"/>
                  <a:gd name="T7" fmla="*/ 949 h 1101"/>
                  <a:gd name="T8" fmla="*/ 327 w 1002"/>
                  <a:gd name="T9" fmla="*/ 4 h 1101"/>
                  <a:gd name="T10" fmla="*/ 337 w 1002"/>
                  <a:gd name="T11" fmla="*/ 0 h 1101"/>
                  <a:gd name="T12" fmla="*/ 997 w 1002"/>
                  <a:gd name="T13" fmla="*/ 789 h 1101"/>
                  <a:gd name="T14" fmla="*/ 1002 w 1002"/>
                  <a:gd name="T15" fmla="*/ 794 h 1101"/>
                  <a:gd name="T16" fmla="*/ 997 w 1002"/>
                  <a:gd name="T17" fmla="*/ 799 h 1101"/>
                  <a:gd name="T18" fmla="*/ 332 w 1002"/>
                  <a:gd name="T19" fmla="*/ 1040 h 1101"/>
                  <a:gd name="T20" fmla="*/ 16 w 1002"/>
                  <a:gd name="T21" fmla="*/ 953 h 1101"/>
                  <a:gd name="T22" fmla="*/ 983 w 1002"/>
                  <a:gd name="T23" fmla="*/ 796 h 1101"/>
                  <a:gd name="T24" fmla="*/ 360 w 1002"/>
                  <a:gd name="T25" fmla="*/ 79 h 1101"/>
                  <a:gd name="T26" fmla="*/ 16 w 1002"/>
                  <a:gd name="T27" fmla="*/ 95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2" h="1101">
                    <a:moveTo>
                      <a:pt x="332" y="1040"/>
                    </a:moveTo>
                    <a:cubicBezTo>
                      <a:pt x="208" y="1040"/>
                      <a:pt x="93" y="1014"/>
                      <a:pt x="4" y="958"/>
                    </a:cubicBezTo>
                    <a:cubicBezTo>
                      <a:pt x="0" y="953"/>
                      <a:pt x="0" y="953"/>
                      <a:pt x="0" y="953"/>
                    </a:cubicBezTo>
                    <a:cubicBezTo>
                      <a:pt x="4" y="949"/>
                      <a:pt x="4" y="949"/>
                      <a:pt x="4" y="949"/>
                    </a:cubicBezTo>
                    <a:cubicBezTo>
                      <a:pt x="297" y="710"/>
                      <a:pt x="442" y="286"/>
                      <a:pt x="327" y="4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454" y="281"/>
                      <a:pt x="749" y="637"/>
                      <a:pt x="997" y="789"/>
                    </a:cubicBezTo>
                    <a:cubicBezTo>
                      <a:pt x="1002" y="794"/>
                      <a:pt x="1002" y="794"/>
                      <a:pt x="1002" y="794"/>
                    </a:cubicBezTo>
                    <a:cubicBezTo>
                      <a:pt x="997" y="799"/>
                      <a:pt x="997" y="799"/>
                      <a:pt x="997" y="799"/>
                    </a:cubicBezTo>
                    <a:cubicBezTo>
                      <a:pt x="805" y="956"/>
                      <a:pt x="555" y="1040"/>
                      <a:pt x="332" y="1040"/>
                    </a:cubicBezTo>
                    <a:close/>
                    <a:moveTo>
                      <a:pt x="16" y="953"/>
                    </a:moveTo>
                    <a:cubicBezTo>
                      <a:pt x="262" y="1101"/>
                      <a:pt x="693" y="1031"/>
                      <a:pt x="983" y="796"/>
                    </a:cubicBezTo>
                    <a:cubicBezTo>
                      <a:pt x="756" y="653"/>
                      <a:pt x="491" y="346"/>
                      <a:pt x="360" y="79"/>
                    </a:cubicBezTo>
                    <a:cubicBezTo>
                      <a:pt x="426" y="358"/>
                      <a:pt x="283" y="731"/>
                      <a:pt x="16" y="9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0" name="Freeform 479">
                <a:extLst>
                  <a:ext uri="{FF2B5EF4-FFF2-40B4-BE49-F238E27FC236}">
                    <a16:creationId xmlns:a16="http://schemas.microsoft.com/office/drawing/2014/main" id="{F6B2CCA0-87F5-E415-6306-5A8A3266B2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5" y="2906"/>
                <a:ext cx="76" cy="23"/>
              </a:xfrm>
              <a:custGeom>
                <a:avLst/>
                <a:gdLst>
                  <a:gd name="T0" fmla="*/ 46 w 140"/>
                  <a:gd name="T1" fmla="*/ 42 h 42"/>
                  <a:gd name="T2" fmla="*/ 0 w 140"/>
                  <a:gd name="T3" fmla="*/ 30 h 42"/>
                  <a:gd name="T4" fmla="*/ 4 w 140"/>
                  <a:gd name="T5" fmla="*/ 21 h 42"/>
                  <a:gd name="T6" fmla="*/ 133 w 140"/>
                  <a:gd name="T7" fmla="*/ 0 h 42"/>
                  <a:gd name="T8" fmla="*/ 140 w 140"/>
                  <a:gd name="T9" fmla="*/ 7 h 42"/>
                  <a:gd name="T10" fmla="*/ 46 w 140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42">
                    <a:moveTo>
                      <a:pt x="46" y="42"/>
                    </a:moveTo>
                    <a:cubicBezTo>
                      <a:pt x="28" y="42"/>
                      <a:pt x="11" y="37"/>
                      <a:pt x="0" y="3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7" y="42"/>
                      <a:pt x="93" y="30"/>
                      <a:pt x="133" y="0"/>
                    </a:cubicBezTo>
                    <a:cubicBezTo>
                      <a:pt x="140" y="7"/>
                      <a:pt x="140" y="7"/>
                      <a:pt x="140" y="7"/>
                    </a:cubicBezTo>
                    <a:cubicBezTo>
                      <a:pt x="112" y="30"/>
                      <a:pt x="77" y="42"/>
                      <a:pt x="4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1" name="Freeform 480">
                <a:extLst>
                  <a:ext uri="{FF2B5EF4-FFF2-40B4-BE49-F238E27FC236}">
                    <a16:creationId xmlns:a16="http://schemas.microsoft.com/office/drawing/2014/main" id="{2FB73E0B-492C-068A-B686-D0CEE5102D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01" y="3061"/>
                <a:ext cx="268" cy="84"/>
              </a:xfrm>
              <a:custGeom>
                <a:avLst/>
                <a:gdLst>
                  <a:gd name="T0" fmla="*/ 163 w 494"/>
                  <a:gd name="T1" fmla="*/ 129 h 153"/>
                  <a:gd name="T2" fmla="*/ 0 w 494"/>
                  <a:gd name="T3" fmla="*/ 87 h 153"/>
                  <a:gd name="T4" fmla="*/ 4 w 494"/>
                  <a:gd name="T5" fmla="*/ 78 h 153"/>
                  <a:gd name="T6" fmla="*/ 487 w 494"/>
                  <a:gd name="T7" fmla="*/ 0 h 153"/>
                  <a:gd name="T8" fmla="*/ 494 w 494"/>
                  <a:gd name="T9" fmla="*/ 7 h 153"/>
                  <a:gd name="T10" fmla="*/ 163 w 494"/>
                  <a:gd name="T11" fmla="*/ 12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4" h="153">
                    <a:moveTo>
                      <a:pt x="163" y="129"/>
                    </a:moveTo>
                    <a:cubicBezTo>
                      <a:pt x="103" y="129"/>
                      <a:pt x="44" y="115"/>
                      <a:pt x="0" y="87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126" y="153"/>
                      <a:pt x="341" y="118"/>
                      <a:pt x="487" y="0"/>
                    </a:cubicBezTo>
                    <a:cubicBezTo>
                      <a:pt x="494" y="7"/>
                      <a:pt x="494" y="7"/>
                      <a:pt x="494" y="7"/>
                    </a:cubicBezTo>
                    <a:cubicBezTo>
                      <a:pt x="400" y="87"/>
                      <a:pt x="273" y="129"/>
                      <a:pt x="163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2" name="Freeform 481">
                <a:extLst>
                  <a:ext uri="{FF2B5EF4-FFF2-40B4-BE49-F238E27FC236}">
                    <a16:creationId xmlns:a16="http://schemas.microsoft.com/office/drawing/2014/main" id="{71999B7D-8AB0-8845-67A2-BFA30C77EE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3" y="2745"/>
                <a:ext cx="81" cy="568"/>
              </a:xfrm>
              <a:custGeom>
                <a:avLst/>
                <a:gdLst>
                  <a:gd name="T0" fmla="*/ 9 w 150"/>
                  <a:gd name="T1" fmla="*/ 1038 h 1038"/>
                  <a:gd name="T2" fmla="*/ 0 w 150"/>
                  <a:gd name="T3" fmla="*/ 1033 h 1038"/>
                  <a:gd name="T4" fmla="*/ 23 w 150"/>
                  <a:gd name="T5" fmla="*/ 4 h 1038"/>
                  <a:gd name="T6" fmla="*/ 33 w 150"/>
                  <a:gd name="T7" fmla="*/ 0 h 1038"/>
                  <a:gd name="T8" fmla="*/ 9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9" y="1038"/>
                    </a:moveTo>
                    <a:cubicBezTo>
                      <a:pt x="0" y="1033"/>
                      <a:pt x="0" y="1033"/>
                      <a:pt x="0" y="1033"/>
                    </a:cubicBezTo>
                    <a:cubicBezTo>
                      <a:pt x="129" y="747"/>
                      <a:pt x="141" y="286"/>
                      <a:pt x="2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38" y="750"/>
                      <a:pt x="9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3" name="Freeform 482">
                <a:extLst>
                  <a:ext uri="{FF2B5EF4-FFF2-40B4-BE49-F238E27FC236}">
                    <a16:creationId xmlns:a16="http://schemas.microsoft.com/office/drawing/2014/main" id="{D62297EE-6324-0C62-FEFD-3B4763D726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185" cy="535"/>
              </a:xfrm>
              <a:custGeom>
                <a:avLst/>
                <a:gdLst>
                  <a:gd name="T0" fmla="*/ 331 w 340"/>
                  <a:gd name="T1" fmla="*/ 979 h 979"/>
                  <a:gd name="T2" fmla="*/ 0 w 340"/>
                  <a:gd name="T3" fmla="*/ 4 h 979"/>
                  <a:gd name="T4" fmla="*/ 10 w 340"/>
                  <a:gd name="T5" fmla="*/ 0 h 979"/>
                  <a:gd name="T6" fmla="*/ 340 w 340"/>
                  <a:gd name="T7" fmla="*/ 977 h 979"/>
                  <a:gd name="T8" fmla="*/ 331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1" y="979"/>
                    </a:moveTo>
                    <a:cubicBezTo>
                      <a:pt x="265" y="724"/>
                      <a:pt x="115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3"/>
                      <a:pt x="274" y="721"/>
                      <a:pt x="340" y="977"/>
                    </a:cubicBezTo>
                    <a:lnTo>
                      <a:pt x="331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4" name="Freeform 483">
                <a:extLst>
                  <a:ext uri="{FF2B5EF4-FFF2-40B4-BE49-F238E27FC236}">
                    <a16:creationId xmlns:a16="http://schemas.microsoft.com/office/drawing/2014/main" id="{F1F5349F-A748-9FAD-8AF4-4DD40EE2BC5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5" name="Freeform 484">
                <a:extLst>
                  <a:ext uri="{FF2B5EF4-FFF2-40B4-BE49-F238E27FC236}">
                    <a16:creationId xmlns:a16="http://schemas.microsoft.com/office/drawing/2014/main" id="{40523BDC-0F1D-7310-EE0C-992E098D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37" y="2852"/>
                <a:ext cx="24" cy="59"/>
              </a:xfrm>
              <a:custGeom>
                <a:avLst/>
                <a:gdLst>
                  <a:gd name="T0" fmla="*/ 7 w 45"/>
                  <a:gd name="T1" fmla="*/ 108 h 108"/>
                  <a:gd name="T2" fmla="*/ 0 w 45"/>
                  <a:gd name="T3" fmla="*/ 101 h 108"/>
                  <a:gd name="T4" fmla="*/ 33 w 45"/>
                  <a:gd name="T5" fmla="*/ 43 h 108"/>
                  <a:gd name="T6" fmla="*/ 12 w 45"/>
                  <a:gd name="T7" fmla="*/ 10 h 108"/>
                  <a:gd name="T8" fmla="*/ 16 w 45"/>
                  <a:gd name="T9" fmla="*/ 0 h 108"/>
                  <a:gd name="T10" fmla="*/ 42 w 45"/>
                  <a:gd name="T11" fmla="*/ 40 h 108"/>
                  <a:gd name="T12" fmla="*/ 7 w 45"/>
                  <a:gd name="T13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08">
                    <a:moveTo>
                      <a:pt x="7" y="108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21" y="85"/>
                      <a:pt x="33" y="61"/>
                      <a:pt x="33" y="43"/>
                    </a:cubicBezTo>
                    <a:cubicBezTo>
                      <a:pt x="33" y="29"/>
                      <a:pt x="26" y="19"/>
                      <a:pt x="12" y="1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0" y="10"/>
                      <a:pt x="40" y="24"/>
                      <a:pt x="42" y="40"/>
                    </a:cubicBezTo>
                    <a:cubicBezTo>
                      <a:pt x="45" y="64"/>
                      <a:pt x="30" y="87"/>
                      <a:pt x="7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6" name="Freeform 485">
                <a:extLst>
                  <a:ext uri="{FF2B5EF4-FFF2-40B4-BE49-F238E27FC236}">
                    <a16:creationId xmlns:a16="http://schemas.microsoft.com/office/drawing/2014/main" id="{CC3A5FBE-2EC7-AF0D-3E70-8B3C4D0443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65" y="2868"/>
                <a:ext cx="75" cy="198"/>
              </a:xfrm>
              <a:custGeom>
                <a:avLst/>
                <a:gdLst>
                  <a:gd name="T0" fmla="*/ 7 w 138"/>
                  <a:gd name="T1" fmla="*/ 363 h 363"/>
                  <a:gd name="T2" fmla="*/ 0 w 138"/>
                  <a:gd name="T3" fmla="*/ 356 h 363"/>
                  <a:gd name="T4" fmla="*/ 121 w 138"/>
                  <a:gd name="T5" fmla="*/ 133 h 363"/>
                  <a:gd name="T6" fmla="*/ 42 w 138"/>
                  <a:gd name="T7" fmla="*/ 9 h 363"/>
                  <a:gd name="T8" fmla="*/ 46 w 138"/>
                  <a:gd name="T9" fmla="*/ 0 h 363"/>
                  <a:gd name="T10" fmla="*/ 131 w 138"/>
                  <a:gd name="T11" fmla="*/ 133 h 363"/>
                  <a:gd name="T12" fmla="*/ 7 w 138"/>
                  <a:gd name="T13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363">
                    <a:moveTo>
                      <a:pt x="7" y="363"/>
                    </a:moveTo>
                    <a:cubicBezTo>
                      <a:pt x="0" y="356"/>
                      <a:pt x="0" y="356"/>
                      <a:pt x="0" y="356"/>
                    </a:cubicBezTo>
                    <a:cubicBezTo>
                      <a:pt x="81" y="288"/>
                      <a:pt x="126" y="208"/>
                      <a:pt x="121" y="133"/>
                    </a:cubicBezTo>
                    <a:cubicBezTo>
                      <a:pt x="119" y="82"/>
                      <a:pt x="91" y="37"/>
                      <a:pt x="4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98" y="32"/>
                      <a:pt x="126" y="77"/>
                      <a:pt x="131" y="133"/>
                    </a:cubicBezTo>
                    <a:cubicBezTo>
                      <a:pt x="138" y="211"/>
                      <a:pt x="91" y="293"/>
                      <a:pt x="7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7" name="Freeform 486">
                <a:extLst>
                  <a:ext uri="{FF2B5EF4-FFF2-40B4-BE49-F238E27FC236}">
                    <a16:creationId xmlns:a16="http://schemas.microsoft.com/office/drawing/2014/main" id="{C671F9ED-92EA-0E1D-D207-A807116BF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75" cy="296"/>
              </a:xfrm>
              <a:custGeom>
                <a:avLst/>
                <a:gdLst>
                  <a:gd name="T0" fmla="*/ 874 w 876"/>
                  <a:gd name="T1" fmla="*/ 541 h 541"/>
                  <a:gd name="T2" fmla="*/ 0 w 876"/>
                  <a:gd name="T3" fmla="*/ 4 h 541"/>
                  <a:gd name="T4" fmla="*/ 10 w 876"/>
                  <a:gd name="T5" fmla="*/ 0 h 541"/>
                  <a:gd name="T6" fmla="*/ 876 w 876"/>
                  <a:gd name="T7" fmla="*/ 529 h 541"/>
                  <a:gd name="T8" fmla="*/ 874 w 876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41">
                    <a:moveTo>
                      <a:pt x="874" y="541"/>
                    </a:moveTo>
                    <a:cubicBezTo>
                      <a:pt x="509" y="529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4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8" name="Freeform 487">
                <a:extLst>
                  <a:ext uri="{FF2B5EF4-FFF2-40B4-BE49-F238E27FC236}">
                    <a16:creationId xmlns:a16="http://schemas.microsoft.com/office/drawing/2014/main" id="{487608C8-FBCA-41F9-4413-67834CB36B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92" cy="220"/>
              </a:xfrm>
              <a:custGeom>
                <a:avLst/>
                <a:gdLst>
                  <a:gd name="T0" fmla="*/ 598 w 907"/>
                  <a:gd name="T1" fmla="*/ 335 h 403"/>
                  <a:gd name="T2" fmla="*/ 0 w 907"/>
                  <a:gd name="T3" fmla="*/ 4 h 403"/>
                  <a:gd name="T4" fmla="*/ 10 w 907"/>
                  <a:gd name="T5" fmla="*/ 0 h 403"/>
                  <a:gd name="T6" fmla="*/ 904 w 907"/>
                  <a:gd name="T7" fmla="*/ 271 h 403"/>
                  <a:gd name="T8" fmla="*/ 907 w 907"/>
                  <a:gd name="T9" fmla="*/ 281 h 403"/>
                  <a:gd name="T10" fmla="*/ 598 w 907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7" h="403">
                    <a:moveTo>
                      <a:pt x="598" y="335"/>
                    </a:moveTo>
                    <a:cubicBezTo>
                      <a:pt x="326" y="335"/>
                      <a:pt x="85" y="213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5" y="281"/>
                      <a:pt x="527" y="403"/>
                      <a:pt x="904" y="271"/>
                    </a:cubicBezTo>
                    <a:cubicBezTo>
                      <a:pt x="907" y="281"/>
                      <a:pt x="907" y="281"/>
                      <a:pt x="907" y="281"/>
                    </a:cubicBezTo>
                    <a:cubicBezTo>
                      <a:pt x="804" y="318"/>
                      <a:pt x="698" y="335"/>
                      <a:pt x="598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09" name="Freeform 488">
                <a:extLst>
                  <a:ext uri="{FF2B5EF4-FFF2-40B4-BE49-F238E27FC236}">
                    <a16:creationId xmlns:a16="http://schemas.microsoft.com/office/drawing/2014/main" id="{5A13A2E0-E20F-05ED-BF8C-35F4BC11A59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8" y="2436"/>
                <a:ext cx="644" cy="931"/>
              </a:xfrm>
              <a:custGeom>
                <a:avLst/>
                <a:gdLst>
                  <a:gd name="T0" fmla="*/ 700 w 1189"/>
                  <a:gd name="T1" fmla="*/ 1687 h 1703"/>
                  <a:gd name="T2" fmla="*/ 599 w 1189"/>
                  <a:gd name="T3" fmla="*/ 1675 h 1703"/>
                  <a:gd name="T4" fmla="*/ 347 w 1189"/>
                  <a:gd name="T5" fmla="*/ 1450 h 1703"/>
                  <a:gd name="T6" fmla="*/ 19 w 1189"/>
                  <a:gd name="T7" fmla="*/ 923 h 1703"/>
                  <a:gd name="T8" fmla="*/ 517 w 1189"/>
                  <a:gd name="T9" fmla="*/ 5 h 1703"/>
                  <a:gd name="T10" fmla="*/ 522 w 1189"/>
                  <a:gd name="T11" fmla="*/ 0 h 1703"/>
                  <a:gd name="T12" fmla="*/ 524 w 1189"/>
                  <a:gd name="T13" fmla="*/ 7 h 1703"/>
                  <a:gd name="T14" fmla="*/ 1185 w 1189"/>
                  <a:gd name="T15" fmla="*/ 797 h 1703"/>
                  <a:gd name="T16" fmla="*/ 1189 w 1189"/>
                  <a:gd name="T17" fmla="*/ 801 h 1703"/>
                  <a:gd name="T18" fmla="*/ 1185 w 1189"/>
                  <a:gd name="T19" fmla="*/ 806 h 1703"/>
                  <a:gd name="T20" fmla="*/ 939 w 1189"/>
                  <a:gd name="T21" fmla="*/ 1261 h 1703"/>
                  <a:gd name="T22" fmla="*/ 1100 w 1189"/>
                  <a:gd name="T23" fmla="*/ 1518 h 1703"/>
                  <a:gd name="T24" fmla="*/ 1105 w 1189"/>
                  <a:gd name="T25" fmla="*/ 1523 h 1703"/>
                  <a:gd name="T26" fmla="*/ 1100 w 1189"/>
                  <a:gd name="T27" fmla="*/ 1528 h 1703"/>
                  <a:gd name="T28" fmla="*/ 700 w 1189"/>
                  <a:gd name="T29" fmla="*/ 1687 h 1703"/>
                  <a:gd name="T30" fmla="*/ 517 w 1189"/>
                  <a:gd name="T31" fmla="*/ 16 h 1703"/>
                  <a:gd name="T32" fmla="*/ 28 w 1189"/>
                  <a:gd name="T33" fmla="*/ 923 h 1703"/>
                  <a:gd name="T34" fmla="*/ 354 w 1189"/>
                  <a:gd name="T35" fmla="*/ 1441 h 1703"/>
                  <a:gd name="T36" fmla="*/ 356 w 1189"/>
                  <a:gd name="T37" fmla="*/ 1441 h 1703"/>
                  <a:gd name="T38" fmla="*/ 356 w 1189"/>
                  <a:gd name="T39" fmla="*/ 1443 h 1703"/>
                  <a:gd name="T40" fmla="*/ 602 w 1189"/>
                  <a:gd name="T41" fmla="*/ 1666 h 1703"/>
                  <a:gd name="T42" fmla="*/ 1089 w 1189"/>
                  <a:gd name="T43" fmla="*/ 1521 h 1703"/>
                  <a:gd name="T44" fmla="*/ 930 w 1189"/>
                  <a:gd name="T45" fmla="*/ 1261 h 1703"/>
                  <a:gd name="T46" fmla="*/ 1175 w 1189"/>
                  <a:gd name="T47" fmla="*/ 804 h 1703"/>
                  <a:gd name="T48" fmla="*/ 517 w 1189"/>
                  <a:gd name="T49" fmla="*/ 16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9" h="1703">
                    <a:moveTo>
                      <a:pt x="700" y="1687"/>
                    </a:moveTo>
                    <a:cubicBezTo>
                      <a:pt x="665" y="1687"/>
                      <a:pt x="632" y="1682"/>
                      <a:pt x="599" y="1675"/>
                    </a:cubicBezTo>
                    <a:cubicBezTo>
                      <a:pt x="485" y="1647"/>
                      <a:pt x="396" y="1568"/>
                      <a:pt x="347" y="1450"/>
                    </a:cubicBezTo>
                    <a:cubicBezTo>
                      <a:pt x="148" y="1324"/>
                      <a:pt x="33" y="1141"/>
                      <a:pt x="19" y="923"/>
                    </a:cubicBezTo>
                    <a:cubicBezTo>
                      <a:pt x="0" y="616"/>
                      <a:pt x="180" y="279"/>
                      <a:pt x="517" y="5"/>
                    </a:cubicBezTo>
                    <a:cubicBezTo>
                      <a:pt x="522" y="0"/>
                      <a:pt x="522" y="0"/>
                      <a:pt x="522" y="0"/>
                    </a:cubicBezTo>
                    <a:cubicBezTo>
                      <a:pt x="524" y="7"/>
                      <a:pt x="524" y="7"/>
                      <a:pt x="524" y="7"/>
                    </a:cubicBezTo>
                    <a:cubicBezTo>
                      <a:pt x="642" y="288"/>
                      <a:pt x="937" y="644"/>
                      <a:pt x="1185" y="797"/>
                    </a:cubicBezTo>
                    <a:cubicBezTo>
                      <a:pt x="1189" y="801"/>
                      <a:pt x="1189" y="801"/>
                      <a:pt x="1189" y="801"/>
                    </a:cubicBezTo>
                    <a:cubicBezTo>
                      <a:pt x="1185" y="806"/>
                      <a:pt x="1185" y="806"/>
                      <a:pt x="1185" y="806"/>
                    </a:cubicBezTo>
                    <a:cubicBezTo>
                      <a:pt x="1018" y="942"/>
                      <a:pt x="927" y="1108"/>
                      <a:pt x="939" y="1261"/>
                    </a:cubicBezTo>
                    <a:cubicBezTo>
                      <a:pt x="946" y="1366"/>
                      <a:pt x="1002" y="1455"/>
                      <a:pt x="1100" y="1518"/>
                    </a:cubicBezTo>
                    <a:cubicBezTo>
                      <a:pt x="1105" y="1523"/>
                      <a:pt x="1105" y="1523"/>
                      <a:pt x="1105" y="1523"/>
                    </a:cubicBezTo>
                    <a:cubicBezTo>
                      <a:pt x="1100" y="1528"/>
                      <a:pt x="1100" y="1528"/>
                      <a:pt x="1100" y="1528"/>
                    </a:cubicBezTo>
                    <a:cubicBezTo>
                      <a:pt x="969" y="1629"/>
                      <a:pt x="829" y="1687"/>
                      <a:pt x="700" y="1687"/>
                    </a:cubicBezTo>
                    <a:close/>
                    <a:moveTo>
                      <a:pt x="517" y="16"/>
                    </a:moveTo>
                    <a:cubicBezTo>
                      <a:pt x="187" y="288"/>
                      <a:pt x="9" y="619"/>
                      <a:pt x="28" y="923"/>
                    </a:cubicBezTo>
                    <a:cubicBezTo>
                      <a:pt x="42" y="1139"/>
                      <a:pt x="155" y="1317"/>
                      <a:pt x="354" y="1441"/>
                    </a:cubicBezTo>
                    <a:cubicBezTo>
                      <a:pt x="356" y="1441"/>
                      <a:pt x="356" y="1441"/>
                      <a:pt x="356" y="1441"/>
                    </a:cubicBezTo>
                    <a:cubicBezTo>
                      <a:pt x="356" y="1443"/>
                      <a:pt x="356" y="1443"/>
                      <a:pt x="356" y="1443"/>
                    </a:cubicBezTo>
                    <a:cubicBezTo>
                      <a:pt x="405" y="1561"/>
                      <a:pt x="489" y="1636"/>
                      <a:pt x="602" y="1666"/>
                    </a:cubicBezTo>
                    <a:cubicBezTo>
                      <a:pt x="752" y="1703"/>
                      <a:pt x="927" y="1652"/>
                      <a:pt x="1089" y="1521"/>
                    </a:cubicBezTo>
                    <a:cubicBezTo>
                      <a:pt x="990" y="1457"/>
                      <a:pt x="937" y="1368"/>
                      <a:pt x="930" y="1261"/>
                    </a:cubicBezTo>
                    <a:cubicBezTo>
                      <a:pt x="920" y="1106"/>
                      <a:pt x="1009" y="940"/>
                      <a:pt x="1175" y="804"/>
                    </a:cubicBezTo>
                    <a:cubicBezTo>
                      <a:pt x="927" y="644"/>
                      <a:pt x="637" y="295"/>
                      <a:pt x="51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0" name="Freeform 489">
                <a:extLst>
                  <a:ext uri="{FF2B5EF4-FFF2-40B4-BE49-F238E27FC236}">
                    <a16:creationId xmlns:a16="http://schemas.microsoft.com/office/drawing/2014/main" id="{F5B5BE98-DE17-55FC-BE2F-359D1F76686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63" y="3048"/>
                <a:ext cx="1109" cy="313"/>
              </a:xfrm>
              <a:custGeom>
                <a:avLst/>
                <a:gdLst>
                  <a:gd name="T0" fmla="*/ 358 w 2046"/>
                  <a:gd name="T1" fmla="*/ 567 h 572"/>
                  <a:gd name="T2" fmla="*/ 257 w 2046"/>
                  <a:gd name="T3" fmla="*/ 555 h 572"/>
                  <a:gd name="T4" fmla="*/ 5 w 2046"/>
                  <a:gd name="T5" fmla="*/ 328 h 572"/>
                  <a:gd name="T6" fmla="*/ 0 w 2046"/>
                  <a:gd name="T7" fmla="*/ 314 h 572"/>
                  <a:gd name="T8" fmla="*/ 14 w 2046"/>
                  <a:gd name="T9" fmla="*/ 321 h 572"/>
                  <a:gd name="T10" fmla="*/ 625 w 2046"/>
                  <a:gd name="T11" fmla="*/ 483 h 572"/>
                  <a:gd name="T12" fmla="*/ 754 w 2046"/>
                  <a:gd name="T13" fmla="*/ 396 h 572"/>
                  <a:gd name="T14" fmla="*/ 756 w 2046"/>
                  <a:gd name="T15" fmla="*/ 394 h 572"/>
                  <a:gd name="T16" fmla="*/ 758 w 2046"/>
                  <a:gd name="T17" fmla="*/ 396 h 572"/>
                  <a:gd name="T18" fmla="*/ 934 w 2046"/>
                  <a:gd name="T19" fmla="*/ 464 h 572"/>
                  <a:gd name="T20" fmla="*/ 1976 w 2046"/>
                  <a:gd name="T21" fmla="*/ 5 h 572"/>
                  <a:gd name="T22" fmla="*/ 1981 w 2046"/>
                  <a:gd name="T23" fmla="*/ 0 h 572"/>
                  <a:gd name="T24" fmla="*/ 1983 w 2046"/>
                  <a:gd name="T25" fmla="*/ 7 h 572"/>
                  <a:gd name="T26" fmla="*/ 1995 w 2046"/>
                  <a:gd name="T27" fmla="*/ 298 h 572"/>
                  <a:gd name="T28" fmla="*/ 1739 w 2046"/>
                  <a:gd name="T29" fmla="*/ 248 h 572"/>
                  <a:gd name="T30" fmla="*/ 932 w 2046"/>
                  <a:gd name="T31" fmla="*/ 473 h 572"/>
                  <a:gd name="T32" fmla="*/ 625 w 2046"/>
                  <a:gd name="T33" fmla="*/ 494 h 572"/>
                  <a:gd name="T34" fmla="*/ 358 w 2046"/>
                  <a:gd name="T35" fmla="*/ 567 h 572"/>
                  <a:gd name="T36" fmla="*/ 19 w 2046"/>
                  <a:gd name="T37" fmla="*/ 337 h 572"/>
                  <a:gd name="T38" fmla="*/ 260 w 2046"/>
                  <a:gd name="T39" fmla="*/ 546 h 572"/>
                  <a:gd name="T40" fmla="*/ 606 w 2046"/>
                  <a:gd name="T41" fmla="*/ 494 h 572"/>
                  <a:gd name="T42" fmla="*/ 19 w 2046"/>
                  <a:gd name="T43" fmla="*/ 337 h 572"/>
                  <a:gd name="T44" fmla="*/ 641 w 2046"/>
                  <a:gd name="T45" fmla="*/ 483 h 572"/>
                  <a:gd name="T46" fmla="*/ 906 w 2046"/>
                  <a:gd name="T47" fmla="*/ 466 h 572"/>
                  <a:gd name="T48" fmla="*/ 756 w 2046"/>
                  <a:gd name="T49" fmla="*/ 405 h 572"/>
                  <a:gd name="T50" fmla="*/ 641 w 2046"/>
                  <a:gd name="T51" fmla="*/ 483 h 572"/>
                  <a:gd name="T52" fmla="*/ 962 w 2046"/>
                  <a:gd name="T53" fmla="*/ 466 h 572"/>
                  <a:gd name="T54" fmla="*/ 1735 w 2046"/>
                  <a:gd name="T55" fmla="*/ 237 h 572"/>
                  <a:gd name="T56" fmla="*/ 1737 w 2046"/>
                  <a:gd name="T57" fmla="*/ 234 h 572"/>
                  <a:gd name="T58" fmla="*/ 1739 w 2046"/>
                  <a:gd name="T59" fmla="*/ 237 h 572"/>
                  <a:gd name="T60" fmla="*/ 1985 w 2046"/>
                  <a:gd name="T61" fmla="*/ 288 h 572"/>
                  <a:gd name="T62" fmla="*/ 1974 w 2046"/>
                  <a:gd name="T63" fmla="*/ 16 h 572"/>
                  <a:gd name="T64" fmla="*/ 962 w 2046"/>
                  <a:gd name="T65" fmla="*/ 466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6" h="572">
                    <a:moveTo>
                      <a:pt x="358" y="567"/>
                    </a:moveTo>
                    <a:cubicBezTo>
                      <a:pt x="323" y="567"/>
                      <a:pt x="290" y="562"/>
                      <a:pt x="257" y="555"/>
                    </a:cubicBezTo>
                    <a:cubicBezTo>
                      <a:pt x="143" y="527"/>
                      <a:pt x="54" y="445"/>
                      <a:pt x="5" y="328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14" y="321"/>
                      <a:pt x="14" y="321"/>
                      <a:pt x="14" y="321"/>
                    </a:cubicBezTo>
                    <a:cubicBezTo>
                      <a:pt x="182" y="426"/>
                      <a:pt x="396" y="478"/>
                      <a:pt x="625" y="483"/>
                    </a:cubicBezTo>
                    <a:cubicBezTo>
                      <a:pt x="669" y="459"/>
                      <a:pt x="712" y="429"/>
                      <a:pt x="754" y="396"/>
                    </a:cubicBezTo>
                    <a:cubicBezTo>
                      <a:pt x="756" y="394"/>
                      <a:pt x="756" y="394"/>
                      <a:pt x="756" y="394"/>
                    </a:cubicBezTo>
                    <a:cubicBezTo>
                      <a:pt x="758" y="396"/>
                      <a:pt x="758" y="396"/>
                      <a:pt x="758" y="396"/>
                    </a:cubicBezTo>
                    <a:cubicBezTo>
                      <a:pt x="810" y="429"/>
                      <a:pt x="868" y="450"/>
                      <a:pt x="934" y="464"/>
                    </a:cubicBezTo>
                    <a:cubicBezTo>
                      <a:pt x="1297" y="410"/>
                      <a:pt x="1674" y="253"/>
                      <a:pt x="1976" y="5"/>
                    </a:cubicBezTo>
                    <a:cubicBezTo>
                      <a:pt x="1981" y="0"/>
                      <a:pt x="1981" y="0"/>
                      <a:pt x="1981" y="0"/>
                    </a:cubicBezTo>
                    <a:cubicBezTo>
                      <a:pt x="1983" y="7"/>
                      <a:pt x="1983" y="7"/>
                      <a:pt x="1983" y="7"/>
                    </a:cubicBezTo>
                    <a:cubicBezTo>
                      <a:pt x="2041" y="150"/>
                      <a:pt x="2046" y="253"/>
                      <a:pt x="1995" y="298"/>
                    </a:cubicBezTo>
                    <a:cubicBezTo>
                      <a:pt x="1948" y="337"/>
                      <a:pt x="1856" y="321"/>
                      <a:pt x="1739" y="248"/>
                    </a:cubicBezTo>
                    <a:cubicBezTo>
                      <a:pt x="1505" y="438"/>
                      <a:pt x="1182" y="523"/>
                      <a:pt x="932" y="473"/>
                    </a:cubicBezTo>
                    <a:cubicBezTo>
                      <a:pt x="826" y="490"/>
                      <a:pt x="723" y="497"/>
                      <a:pt x="625" y="494"/>
                    </a:cubicBezTo>
                    <a:cubicBezTo>
                      <a:pt x="536" y="541"/>
                      <a:pt x="445" y="567"/>
                      <a:pt x="358" y="567"/>
                    </a:cubicBezTo>
                    <a:close/>
                    <a:moveTo>
                      <a:pt x="19" y="337"/>
                    </a:moveTo>
                    <a:cubicBezTo>
                      <a:pt x="68" y="445"/>
                      <a:pt x="150" y="518"/>
                      <a:pt x="260" y="546"/>
                    </a:cubicBezTo>
                    <a:cubicBezTo>
                      <a:pt x="367" y="572"/>
                      <a:pt x="487" y="553"/>
                      <a:pt x="606" y="494"/>
                    </a:cubicBezTo>
                    <a:cubicBezTo>
                      <a:pt x="386" y="485"/>
                      <a:pt x="182" y="434"/>
                      <a:pt x="19" y="337"/>
                    </a:cubicBezTo>
                    <a:close/>
                    <a:moveTo>
                      <a:pt x="641" y="483"/>
                    </a:moveTo>
                    <a:cubicBezTo>
                      <a:pt x="726" y="483"/>
                      <a:pt x="815" y="478"/>
                      <a:pt x="906" y="466"/>
                    </a:cubicBezTo>
                    <a:cubicBezTo>
                      <a:pt x="850" y="452"/>
                      <a:pt x="801" y="434"/>
                      <a:pt x="756" y="405"/>
                    </a:cubicBezTo>
                    <a:cubicBezTo>
                      <a:pt x="719" y="436"/>
                      <a:pt x="681" y="462"/>
                      <a:pt x="641" y="483"/>
                    </a:cubicBezTo>
                    <a:close/>
                    <a:moveTo>
                      <a:pt x="962" y="466"/>
                    </a:moveTo>
                    <a:cubicBezTo>
                      <a:pt x="1206" y="504"/>
                      <a:pt x="1512" y="419"/>
                      <a:pt x="1735" y="237"/>
                    </a:cubicBezTo>
                    <a:cubicBezTo>
                      <a:pt x="1737" y="234"/>
                      <a:pt x="1737" y="234"/>
                      <a:pt x="1737" y="234"/>
                    </a:cubicBezTo>
                    <a:cubicBezTo>
                      <a:pt x="1739" y="237"/>
                      <a:pt x="1739" y="237"/>
                      <a:pt x="1739" y="237"/>
                    </a:cubicBezTo>
                    <a:cubicBezTo>
                      <a:pt x="1854" y="307"/>
                      <a:pt x="1941" y="326"/>
                      <a:pt x="1985" y="288"/>
                    </a:cubicBezTo>
                    <a:cubicBezTo>
                      <a:pt x="2032" y="248"/>
                      <a:pt x="2027" y="150"/>
                      <a:pt x="1974" y="16"/>
                    </a:cubicBezTo>
                    <a:cubicBezTo>
                      <a:pt x="1683" y="255"/>
                      <a:pt x="1318" y="410"/>
                      <a:pt x="962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1" name="Freeform 490">
                <a:extLst>
                  <a:ext uri="{FF2B5EF4-FFF2-40B4-BE49-F238E27FC236}">
                    <a16:creationId xmlns:a16="http://schemas.microsoft.com/office/drawing/2014/main" id="{8A270441-037B-A09B-3E64-92EA659CDA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91" y="3310"/>
                <a:ext cx="247" cy="123"/>
              </a:xfrm>
              <a:custGeom>
                <a:avLst/>
                <a:gdLst>
                  <a:gd name="T0" fmla="*/ 220 w 456"/>
                  <a:gd name="T1" fmla="*/ 225 h 225"/>
                  <a:gd name="T2" fmla="*/ 218 w 456"/>
                  <a:gd name="T3" fmla="*/ 225 h 225"/>
                  <a:gd name="T4" fmla="*/ 0 w 456"/>
                  <a:gd name="T5" fmla="*/ 12 h 225"/>
                  <a:gd name="T6" fmla="*/ 9 w 456"/>
                  <a:gd name="T7" fmla="*/ 7 h 225"/>
                  <a:gd name="T8" fmla="*/ 220 w 456"/>
                  <a:gd name="T9" fmla="*/ 216 h 225"/>
                  <a:gd name="T10" fmla="*/ 222 w 456"/>
                  <a:gd name="T11" fmla="*/ 216 h 225"/>
                  <a:gd name="T12" fmla="*/ 447 w 456"/>
                  <a:gd name="T13" fmla="*/ 0 h 225"/>
                  <a:gd name="T14" fmla="*/ 456 w 456"/>
                  <a:gd name="T15" fmla="*/ 5 h 225"/>
                  <a:gd name="T16" fmla="*/ 220 w 456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225">
                    <a:moveTo>
                      <a:pt x="220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3" y="223"/>
                      <a:pt x="56" y="148"/>
                      <a:pt x="0" y="1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63" y="141"/>
                      <a:pt x="138" y="213"/>
                      <a:pt x="220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304" y="216"/>
                      <a:pt x="386" y="141"/>
                      <a:pt x="447" y="0"/>
                    </a:cubicBezTo>
                    <a:cubicBezTo>
                      <a:pt x="456" y="5"/>
                      <a:pt x="456" y="5"/>
                      <a:pt x="456" y="5"/>
                    </a:cubicBezTo>
                    <a:cubicBezTo>
                      <a:pt x="391" y="148"/>
                      <a:pt x="309" y="225"/>
                      <a:pt x="22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2" name="Freeform 491">
                <a:extLst>
                  <a:ext uri="{FF2B5EF4-FFF2-40B4-BE49-F238E27FC236}">
                    <a16:creationId xmlns:a16="http://schemas.microsoft.com/office/drawing/2014/main" id="{55C9703E-E7AB-8CBF-ACF6-E6BEE8C01A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74" y="3251"/>
                <a:ext cx="78" cy="130"/>
              </a:xfrm>
              <a:custGeom>
                <a:avLst/>
                <a:gdLst>
                  <a:gd name="T0" fmla="*/ 122 w 145"/>
                  <a:gd name="T1" fmla="*/ 237 h 237"/>
                  <a:gd name="T2" fmla="*/ 0 w 145"/>
                  <a:gd name="T3" fmla="*/ 5 h 237"/>
                  <a:gd name="T4" fmla="*/ 9 w 145"/>
                  <a:gd name="T5" fmla="*/ 0 h 237"/>
                  <a:gd name="T6" fmla="*/ 122 w 145"/>
                  <a:gd name="T7" fmla="*/ 225 h 237"/>
                  <a:gd name="T8" fmla="*/ 91 w 145"/>
                  <a:gd name="T9" fmla="*/ 54 h 237"/>
                  <a:gd name="T10" fmla="*/ 101 w 145"/>
                  <a:gd name="T11" fmla="*/ 52 h 237"/>
                  <a:gd name="T12" fmla="*/ 124 w 145"/>
                  <a:gd name="T13" fmla="*/ 235 h 237"/>
                  <a:gd name="T14" fmla="*/ 122 w 145"/>
                  <a:gd name="T15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37">
                    <a:moveTo>
                      <a:pt x="122" y="237"/>
                    </a:moveTo>
                    <a:cubicBezTo>
                      <a:pt x="112" y="237"/>
                      <a:pt x="87" y="218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8" y="216"/>
                      <a:pt x="122" y="225"/>
                      <a:pt x="122" y="225"/>
                    </a:cubicBezTo>
                    <a:cubicBezTo>
                      <a:pt x="124" y="223"/>
                      <a:pt x="131" y="206"/>
                      <a:pt x="91" y="54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45" y="228"/>
                      <a:pt x="131" y="232"/>
                      <a:pt x="124" y="235"/>
                    </a:cubicBezTo>
                    <a:cubicBezTo>
                      <a:pt x="124" y="237"/>
                      <a:pt x="124" y="237"/>
                      <a:pt x="122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3" name="Freeform 492">
                <a:extLst>
                  <a:ext uri="{FF2B5EF4-FFF2-40B4-BE49-F238E27FC236}">
                    <a16:creationId xmlns:a16="http://schemas.microsoft.com/office/drawing/2014/main" id="{FDB649DF-5E10-67E0-AC6D-BF13BC81D79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02" y="2257"/>
                <a:ext cx="418" cy="968"/>
              </a:xfrm>
              <a:custGeom>
                <a:avLst/>
                <a:gdLst>
                  <a:gd name="T0" fmla="*/ 197 w 771"/>
                  <a:gd name="T1" fmla="*/ 1762 h 1769"/>
                  <a:gd name="T2" fmla="*/ 5 w 771"/>
                  <a:gd name="T3" fmla="*/ 1690 h 1769"/>
                  <a:gd name="T4" fmla="*/ 0 w 771"/>
                  <a:gd name="T5" fmla="*/ 1685 h 1769"/>
                  <a:gd name="T6" fmla="*/ 5 w 771"/>
                  <a:gd name="T7" fmla="*/ 1680 h 1769"/>
                  <a:gd name="T8" fmla="*/ 251 w 771"/>
                  <a:gd name="T9" fmla="*/ 1226 h 1769"/>
                  <a:gd name="T10" fmla="*/ 89 w 771"/>
                  <a:gd name="T11" fmla="*/ 970 h 1769"/>
                  <a:gd name="T12" fmla="*/ 85 w 771"/>
                  <a:gd name="T13" fmla="*/ 966 h 1769"/>
                  <a:gd name="T14" fmla="*/ 89 w 771"/>
                  <a:gd name="T15" fmla="*/ 961 h 1769"/>
                  <a:gd name="T16" fmla="*/ 410 w 771"/>
                  <a:gd name="T17" fmla="*/ 14 h 1769"/>
                  <a:gd name="T18" fmla="*/ 405 w 771"/>
                  <a:gd name="T19" fmla="*/ 0 h 1769"/>
                  <a:gd name="T20" fmla="*/ 419 w 771"/>
                  <a:gd name="T21" fmla="*/ 7 h 1769"/>
                  <a:gd name="T22" fmla="*/ 750 w 771"/>
                  <a:gd name="T23" fmla="*/ 532 h 1769"/>
                  <a:gd name="T24" fmla="*/ 253 w 771"/>
                  <a:gd name="T25" fmla="*/ 1451 h 1769"/>
                  <a:gd name="T26" fmla="*/ 265 w 771"/>
                  <a:gd name="T27" fmla="*/ 1737 h 1769"/>
                  <a:gd name="T28" fmla="*/ 197 w 771"/>
                  <a:gd name="T29" fmla="*/ 1762 h 1769"/>
                  <a:gd name="T30" fmla="*/ 17 w 771"/>
                  <a:gd name="T31" fmla="*/ 1685 h 1769"/>
                  <a:gd name="T32" fmla="*/ 258 w 771"/>
                  <a:gd name="T33" fmla="*/ 1734 h 1769"/>
                  <a:gd name="T34" fmla="*/ 244 w 771"/>
                  <a:gd name="T35" fmla="*/ 1455 h 1769"/>
                  <a:gd name="T36" fmla="*/ 242 w 771"/>
                  <a:gd name="T37" fmla="*/ 1453 h 1769"/>
                  <a:gd name="T38" fmla="*/ 244 w 771"/>
                  <a:gd name="T39" fmla="*/ 1451 h 1769"/>
                  <a:gd name="T40" fmla="*/ 738 w 771"/>
                  <a:gd name="T41" fmla="*/ 539 h 1769"/>
                  <a:gd name="T42" fmla="*/ 426 w 771"/>
                  <a:gd name="T43" fmla="*/ 31 h 1769"/>
                  <a:gd name="T44" fmla="*/ 101 w 771"/>
                  <a:gd name="T45" fmla="*/ 970 h 1769"/>
                  <a:gd name="T46" fmla="*/ 260 w 771"/>
                  <a:gd name="T47" fmla="*/ 1230 h 1769"/>
                  <a:gd name="T48" fmla="*/ 17 w 771"/>
                  <a:gd name="T49" fmla="*/ 1685 h 1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1" h="1769">
                    <a:moveTo>
                      <a:pt x="197" y="1762"/>
                    </a:moveTo>
                    <a:cubicBezTo>
                      <a:pt x="148" y="1762"/>
                      <a:pt x="82" y="1739"/>
                      <a:pt x="5" y="1690"/>
                    </a:cubicBezTo>
                    <a:cubicBezTo>
                      <a:pt x="0" y="1685"/>
                      <a:pt x="0" y="1685"/>
                      <a:pt x="0" y="1685"/>
                    </a:cubicBezTo>
                    <a:cubicBezTo>
                      <a:pt x="5" y="1680"/>
                      <a:pt x="5" y="1680"/>
                      <a:pt x="5" y="1680"/>
                    </a:cubicBezTo>
                    <a:cubicBezTo>
                      <a:pt x="171" y="1544"/>
                      <a:pt x="263" y="1378"/>
                      <a:pt x="251" y="1226"/>
                    </a:cubicBezTo>
                    <a:cubicBezTo>
                      <a:pt x="244" y="1120"/>
                      <a:pt x="188" y="1031"/>
                      <a:pt x="89" y="970"/>
                    </a:cubicBezTo>
                    <a:cubicBezTo>
                      <a:pt x="85" y="966"/>
                      <a:pt x="85" y="966"/>
                      <a:pt x="85" y="966"/>
                    </a:cubicBezTo>
                    <a:cubicBezTo>
                      <a:pt x="89" y="961"/>
                      <a:pt x="89" y="961"/>
                      <a:pt x="89" y="961"/>
                    </a:cubicBezTo>
                    <a:cubicBezTo>
                      <a:pt x="382" y="720"/>
                      <a:pt x="527" y="295"/>
                      <a:pt x="410" y="14"/>
                    </a:cubicBezTo>
                    <a:cubicBezTo>
                      <a:pt x="405" y="0"/>
                      <a:pt x="405" y="0"/>
                      <a:pt x="405" y="0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621" y="131"/>
                      <a:pt x="733" y="314"/>
                      <a:pt x="750" y="532"/>
                    </a:cubicBezTo>
                    <a:cubicBezTo>
                      <a:pt x="771" y="839"/>
                      <a:pt x="588" y="1174"/>
                      <a:pt x="253" y="1451"/>
                    </a:cubicBezTo>
                    <a:cubicBezTo>
                      <a:pt x="312" y="1594"/>
                      <a:pt x="314" y="1694"/>
                      <a:pt x="265" y="1737"/>
                    </a:cubicBezTo>
                    <a:cubicBezTo>
                      <a:pt x="246" y="1755"/>
                      <a:pt x="223" y="1762"/>
                      <a:pt x="197" y="1762"/>
                    </a:cubicBezTo>
                    <a:close/>
                    <a:moveTo>
                      <a:pt x="17" y="1685"/>
                    </a:moveTo>
                    <a:cubicBezTo>
                      <a:pt x="129" y="1753"/>
                      <a:pt x="213" y="1769"/>
                      <a:pt x="258" y="1734"/>
                    </a:cubicBezTo>
                    <a:cubicBezTo>
                      <a:pt x="305" y="1694"/>
                      <a:pt x="300" y="1594"/>
                      <a:pt x="244" y="1455"/>
                    </a:cubicBezTo>
                    <a:cubicBezTo>
                      <a:pt x="242" y="1453"/>
                      <a:pt x="242" y="1453"/>
                      <a:pt x="242" y="1453"/>
                    </a:cubicBezTo>
                    <a:cubicBezTo>
                      <a:pt x="244" y="1451"/>
                      <a:pt x="244" y="1451"/>
                      <a:pt x="244" y="1451"/>
                    </a:cubicBezTo>
                    <a:cubicBezTo>
                      <a:pt x="579" y="1177"/>
                      <a:pt x="759" y="844"/>
                      <a:pt x="738" y="539"/>
                    </a:cubicBezTo>
                    <a:cubicBezTo>
                      <a:pt x="724" y="328"/>
                      <a:pt x="616" y="153"/>
                      <a:pt x="426" y="31"/>
                    </a:cubicBezTo>
                    <a:cubicBezTo>
                      <a:pt x="532" y="314"/>
                      <a:pt x="389" y="729"/>
                      <a:pt x="101" y="970"/>
                    </a:cubicBezTo>
                    <a:cubicBezTo>
                      <a:pt x="199" y="1034"/>
                      <a:pt x="253" y="1123"/>
                      <a:pt x="260" y="1230"/>
                    </a:cubicBezTo>
                    <a:cubicBezTo>
                      <a:pt x="272" y="1380"/>
                      <a:pt x="181" y="1549"/>
                      <a:pt x="17" y="16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4" name="Freeform 493">
                <a:extLst>
                  <a:ext uri="{FF2B5EF4-FFF2-40B4-BE49-F238E27FC236}">
                    <a16:creationId xmlns:a16="http://schemas.microsoft.com/office/drawing/2014/main" id="{C488908E-49C6-6C69-1E85-489C1B9FBB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19" y="2768"/>
                <a:ext cx="273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6" y="436"/>
                      <a:pt x="424" y="326"/>
                    </a:cubicBezTo>
                    <a:cubicBezTo>
                      <a:pt x="484" y="239"/>
                      <a:pt x="491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8" y="438"/>
                      <a:pt x="210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5" name="Freeform 494">
                <a:extLst>
                  <a:ext uri="{FF2B5EF4-FFF2-40B4-BE49-F238E27FC236}">
                    <a16:creationId xmlns:a16="http://schemas.microsoft.com/office/drawing/2014/main" id="{3E399007-C5C4-52D4-0128-E89AD36A6C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35" y="2485"/>
                <a:ext cx="287" cy="415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8 h 757"/>
                  <a:gd name="T4" fmla="*/ 461 w 529"/>
                  <a:gd name="T5" fmla="*/ 359 h 757"/>
                  <a:gd name="T6" fmla="*/ 473 w 529"/>
                  <a:gd name="T7" fmla="*/ 5 h 757"/>
                  <a:gd name="T8" fmla="*/ 482 w 529"/>
                  <a:gd name="T9" fmla="*/ 0 h 757"/>
                  <a:gd name="T10" fmla="*/ 471 w 529"/>
                  <a:gd name="T11" fmla="*/ 364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8"/>
                      <a:pt x="0" y="748"/>
                      <a:pt x="0" y="748"/>
                    </a:cubicBezTo>
                    <a:cubicBezTo>
                      <a:pt x="216" y="673"/>
                      <a:pt x="384" y="532"/>
                      <a:pt x="461" y="359"/>
                    </a:cubicBezTo>
                    <a:cubicBezTo>
                      <a:pt x="515" y="239"/>
                      <a:pt x="520" y="115"/>
                      <a:pt x="473" y="5"/>
                    </a:cubicBezTo>
                    <a:cubicBezTo>
                      <a:pt x="482" y="0"/>
                      <a:pt x="482" y="0"/>
                      <a:pt x="482" y="0"/>
                    </a:cubicBezTo>
                    <a:cubicBezTo>
                      <a:pt x="529" y="115"/>
                      <a:pt x="525" y="239"/>
                      <a:pt x="471" y="364"/>
                    </a:cubicBezTo>
                    <a:cubicBezTo>
                      <a:pt x="391" y="537"/>
                      <a:pt x="220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6" name="Freeform 495">
                <a:extLst>
                  <a:ext uri="{FF2B5EF4-FFF2-40B4-BE49-F238E27FC236}">
                    <a16:creationId xmlns:a16="http://schemas.microsoft.com/office/drawing/2014/main" id="{A1802F13-5A19-F0C0-A051-40FC65065F0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99" y="2745"/>
                <a:ext cx="765" cy="603"/>
              </a:xfrm>
              <a:custGeom>
                <a:avLst/>
                <a:gdLst>
                  <a:gd name="T0" fmla="*/ 459 w 1410"/>
                  <a:gd name="T1" fmla="*/ 1040 h 1103"/>
                  <a:gd name="T2" fmla="*/ 131 w 1410"/>
                  <a:gd name="T3" fmla="*/ 958 h 1103"/>
                  <a:gd name="T4" fmla="*/ 3 w 1410"/>
                  <a:gd name="T5" fmla="*/ 827 h 1103"/>
                  <a:gd name="T6" fmla="*/ 0 w 1410"/>
                  <a:gd name="T7" fmla="*/ 822 h 1103"/>
                  <a:gd name="T8" fmla="*/ 5 w 1410"/>
                  <a:gd name="T9" fmla="*/ 820 h 1103"/>
                  <a:gd name="T10" fmla="*/ 452 w 1410"/>
                  <a:gd name="T11" fmla="*/ 4 h 1103"/>
                  <a:gd name="T12" fmla="*/ 462 w 1410"/>
                  <a:gd name="T13" fmla="*/ 0 h 1103"/>
                  <a:gd name="T14" fmla="*/ 1354 w 1410"/>
                  <a:gd name="T15" fmla="*/ 262 h 1103"/>
                  <a:gd name="T16" fmla="*/ 1358 w 1410"/>
                  <a:gd name="T17" fmla="*/ 260 h 1103"/>
                  <a:gd name="T18" fmla="*/ 1361 w 1410"/>
                  <a:gd name="T19" fmla="*/ 264 h 1103"/>
                  <a:gd name="T20" fmla="*/ 1122 w 1410"/>
                  <a:gd name="T21" fmla="*/ 799 h 1103"/>
                  <a:gd name="T22" fmla="*/ 459 w 1410"/>
                  <a:gd name="T23" fmla="*/ 1040 h 1103"/>
                  <a:gd name="T24" fmla="*/ 17 w 1410"/>
                  <a:gd name="T25" fmla="*/ 827 h 1103"/>
                  <a:gd name="T26" fmla="*/ 138 w 1410"/>
                  <a:gd name="T27" fmla="*/ 951 h 1103"/>
                  <a:gd name="T28" fmla="*/ 1117 w 1410"/>
                  <a:gd name="T29" fmla="*/ 792 h 1103"/>
                  <a:gd name="T30" fmla="*/ 1354 w 1410"/>
                  <a:gd name="T31" fmla="*/ 274 h 1103"/>
                  <a:gd name="T32" fmla="*/ 485 w 1410"/>
                  <a:gd name="T33" fmla="*/ 63 h 1103"/>
                  <a:gd name="T34" fmla="*/ 17 w 1410"/>
                  <a:gd name="T35" fmla="*/ 827 h 1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10" h="1103">
                    <a:moveTo>
                      <a:pt x="459" y="1040"/>
                    </a:moveTo>
                    <a:cubicBezTo>
                      <a:pt x="335" y="1040"/>
                      <a:pt x="220" y="1014"/>
                      <a:pt x="131" y="958"/>
                    </a:cubicBezTo>
                    <a:cubicBezTo>
                      <a:pt x="75" y="923"/>
                      <a:pt x="33" y="878"/>
                      <a:pt x="3" y="827"/>
                    </a:cubicBezTo>
                    <a:cubicBezTo>
                      <a:pt x="0" y="822"/>
                      <a:pt x="0" y="822"/>
                      <a:pt x="0" y="822"/>
                    </a:cubicBezTo>
                    <a:cubicBezTo>
                      <a:pt x="5" y="820"/>
                      <a:pt x="5" y="820"/>
                      <a:pt x="5" y="820"/>
                    </a:cubicBezTo>
                    <a:cubicBezTo>
                      <a:pt x="368" y="651"/>
                      <a:pt x="567" y="286"/>
                      <a:pt x="452" y="4"/>
                    </a:cubicBezTo>
                    <a:cubicBezTo>
                      <a:pt x="462" y="0"/>
                      <a:pt x="462" y="0"/>
                      <a:pt x="462" y="0"/>
                    </a:cubicBezTo>
                    <a:cubicBezTo>
                      <a:pt x="576" y="281"/>
                      <a:pt x="977" y="398"/>
                      <a:pt x="1354" y="262"/>
                    </a:cubicBezTo>
                    <a:cubicBezTo>
                      <a:pt x="1358" y="260"/>
                      <a:pt x="1358" y="260"/>
                      <a:pt x="1358" y="260"/>
                    </a:cubicBezTo>
                    <a:cubicBezTo>
                      <a:pt x="1361" y="264"/>
                      <a:pt x="1361" y="264"/>
                      <a:pt x="1361" y="264"/>
                    </a:cubicBezTo>
                    <a:cubicBezTo>
                      <a:pt x="1410" y="433"/>
                      <a:pt x="1318" y="637"/>
                      <a:pt x="1122" y="799"/>
                    </a:cubicBezTo>
                    <a:cubicBezTo>
                      <a:pt x="932" y="956"/>
                      <a:pt x="682" y="1040"/>
                      <a:pt x="459" y="1040"/>
                    </a:cubicBezTo>
                    <a:close/>
                    <a:moveTo>
                      <a:pt x="17" y="827"/>
                    </a:moveTo>
                    <a:cubicBezTo>
                      <a:pt x="45" y="876"/>
                      <a:pt x="85" y="916"/>
                      <a:pt x="138" y="951"/>
                    </a:cubicBezTo>
                    <a:cubicBezTo>
                      <a:pt x="384" y="1103"/>
                      <a:pt x="824" y="1033"/>
                      <a:pt x="1117" y="792"/>
                    </a:cubicBezTo>
                    <a:cubicBezTo>
                      <a:pt x="1307" y="635"/>
                      <a:pt x="1398" y="438"/>
                      <a:pt x="1354" y="274"/>
                    </a:cubicBezTo>
                    <a:cubicBezTo>
                      <a:pt x="1002" y="398"/>
                      <a:pt x="630" y="304"/>
                      <a:pt x="485" y="63"/>
                    </a:cubicBezTo>
                    <a:cubicBezTo>
                      <a:pt x="550" y="337"/>
                      <a:pt x="354" y="667"/>
                      <a:pt x="17" y="8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7" name="Freeform 496">
                <a:extLst>
                  <a:ext uri="{FF2B5EF4-FFF2-40B4-BE49-F238E27FC236}">
                    <a16:creationId xmlns:a16="http://schemas.microsoft.com/office/drawing/2014/main" id="{7B72BB2F-22F5-A6B3-C075-C41E6A6F77A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8" name="Freeform 497">
                <a:extLst>
                  <a:ext uri="{FF2B5EF4-FFF2-40B4-BE49-F238E27FC236}">
                    <a16:creationId xmlns:a16="http://schemas.microsoft.com/office/drawing/2014/main" id="{F73224E1-9D7A-2E60-10D0-3E5D7607D71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19" name="Freeform 498">
                <a:extLst>
                  <a:ext uri="{FF2B5EF4-FFF2-40B4-BE49-F238E27FC236}">
                    <a16:creationId xmlns:a16="http://schemas.microsoft.com/office/drawing/2014/main" id="{C1F349FD-2F05-E2D0-108B-9B8D953BCB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84" cy="103"/>
              </a:xfrm>
              <a:custGeom>
                <a:avLst/>
                <a:gdLst>
                  <a:gd name="T0" fmla="*/ 150 w 155"/>
                  <a:gd name="T1" fmla="*/ 189 h 189"/>
                  <a:gd name="T2" fmla="*/ 0 w 155"/>
                  <a:gd name="T3" fmla="*/ 4 h 189"/>
                  <a:gd name="T4" fmla="*/ 10 w 155"/>
                  <a:gd name="T5" fmla="*/ 0 h 189"/>
                  <a:gd name="T6" fmla="*/ 33 w 155"/>
                  <a:gd name="T7" fmla="*/ 49 h 189"/>
                  <a:gd name="T8" fmla="*/ 68 w 155"/>
                  <a:gd name="T9" fmla="*/ 100 h 189"/>
                  <a:gd name="T10" fmla="*/ 155 w 155"/>
                  <a:gd name="T11" fmla="*/ 178 h 189"/>
                  <a:gd name="T12" fmla="*/ 150 w 155"/>
                  <a:gd name="T13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89">
                    <a:moveTo>
                      <a:pt x="150" y="189"/>
                    </a:moveTo>
                    <a:cubicBezTo>
                      <a:pt x="85" y="147"/>
                      <a:pt x="33" y="86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21"/>
                      <a:pt x="26" y="35"/>
                      <a:pt x="33" y="49"/>
                    </a:cubicBezTo>
                    <a:cubicBezTo>
                      <a:pt x="45" y="68"/>
                      <a:pt x="59" y="89"/>
                      <a:pt x="68" y="100"/>
                    </a:cubicBezTo>
                    <a:cubicBezTo>
                      <a:pt x="101" y="140"/>
                      <a:pt x="132" y="164"/>
                      <a:pt x="155" y="178"/>
                    </a:cubicBezTo>
                    <a:lnTo>
                      <a:pt x="150" y="1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0" name="Freeform 499">
                <a:extLst>
                  <a:ext uri="{FF2B5EF4-FFF2-40B4-BE49-F238E27FC236}">
                    <a16:creationId xmlns:a16="http://schemas.microsoft.com/office/drawing/2014/main" id="{75995834-C59D-7A94-B182-C680F4ED92E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14" y="2222"/>
                <a:ext cx="306" cy="525"/>
              </a:xfrm>
              <a:custGeom>
                <a:avLst/>
                <a:gdLst>
                  <a:gd name="T0" fmla="*/ 58 w 564"/>
                  <a:gd name="T1" fmla="*/ 960 h 960"/>
                  <a:gd name="T2" fmla="*/ 19 w 564"/>
                  <a:gd name="T3" fmla="*/ 712 h 960"/>
                  <a:gd name="T4" fmla="*/ 384 w 564"/>
                  <a:gd name="T5" fmla="*/ 2 h 960"/>
                  <a:gd name="T6" fmla="*/ 386 w 564"/>
                  <a:gd name="T7" fmla="*/ 0 h 960"/>
                  <a:gd name="T8" fmla="*/ 389 w 564"/>
                  <a:gd name="T9" fmla="*/ 2 h 960"/>
                  <a:gd name="T10" fmla="*/ 555 w 564"/>
                  <a:gd name="T11" fmla="*/ 267 h 960"/>
                  <a:gd name="T12" fmla="*/ 304 w 564"/>
                  <a:gd name="T13" fmla="*/ 728 h 960"/>
                  <a:gd name="T14" fmla="*/ 302 w 564"/>
                  <a:gd name="T15" fmla="*/ 731 h 960"/>
                  <a:gd name="T16" fmla="*/ 300 w 564"/>
                  <a:gd name="T17" fmla="*/ 728 h 960"/>
                  <a:gd name="T18" fmla="*/ 54 w 564"/>
                  <a:gd name="T19" fmla="*/ 677 h 960"/>
                  <a:gd name="T20" fmla="*/ 30 w 564"/>
                  <a:gd name="T21" fmla="*/ 714 h 960"/>
                  <a:gd name="T22" fmla="*/ 70 w 564"/>
                  <a:gd name="T23" fmla="*/ 956 h 960"/>
                  <a:gd name="T24" fmla="*/ 58 w 564"/>
                  <a:gd name="T25" fmla="*/ 960 h 960"/>
                  <a:gd name="T26" fmla="*/ 110 w 564"/>
                  <a:gd name="T27" fmla="*/ 649 h 960"/>
                  <a:gd name="T28" fmla="*/ 300 w 564"/>
                  <a:gd name="T29" fmla="*/ 719 h 960"/>
                  <a:gd name="T30" fmla="*/ 543 w 564"/>
                  <a:gd name="T31" fmla="*/ 267 h 960"/>
                  <a:gd name="T32" fmla="*/ 384 w 564"/>
                  <a:gd name="T33" fmla="*/ 11 h 960"/>
                  <a:gd name="T34" fmla="*/ 26 w 564"/>
                  <a:gd name="T35" fmla="*/ 689 h 960"/>
                  <a:gd name="T36" fmla="*/ 42 w 564"/>
                  <a:gd name="T37" fmla="*/ 670 h 960"/>
                  <a:gd name="T38" fmla="*/ 110 w 564"/>
                  <a:gd name="T39" fmla="*/ 649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4" h="960">
                    <a:moveTo>
                      <a:pt x="58" y="960"/>
                    </a:moveTo>
                    <a:cubicBezTo>
                      <a:pt x="14" y="853"/>
                      <a:pt x="0" y="766"/>
                      <a:pt x="19" y="712"/>
                    </a:cubicBezTo>
                    <a:cubicBezTo>
                      <a:pt x="28" y="464"/>
                      <a:pt x="164" y="182"/>
                      <a:pt x="384" y="2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9" y="2"/>
                      <a:pt x="389" y="2"/>
                      <a:pt x="389" y="2"/>
                    </a:cubicBezTo>
                    <a:cubicBezTo>
                      <a:pt x="489" y="65"/>
                      <a:pt x="548" y="157"/>
                      <a:pt x="555" y="267"/>
                    </a:cubicBezTo>
                    <a:cubicBezTo>
                      <a:pt x="564" y="421"/>
                      <a:pt x="473" y="590"/>
                      <a:pt x="304" y="728"/>
                    </a:cubicBezTo>
                    <a:cubicBezTo>
                      <a:pt x="302" y="731"/>
                      <a:pt x="302" y="731"/>
                      <a:pt x="302" y="731"/>
                    </a:cubicBezTo>
                    <a:cubicBezTo>
                      <a:pt x="300" y="728"/>
                      <a:pt x="300" y="728"/>
                      <a:pt x="300" y="728"/>
                    </a:cubicBezTo>
                    <a:cubicBezTo>
                      <a:pt x="185" y="658"/>
                      <a:pt x="98" y="639"/>
                      <a:pt x="54" y="677"/>
                    </a:cubicBezTo>
                    <a:cubicBezTo>
                      <a:pt x="42" y="686"/>
                      <a:pt x="35" y="698"/>
                      <a:pt x="30" y="714"/>
                    </a:cubicBezTo>
                    <a:cubicBezTo>
                      <a:pt x="28" y="801"/>
                      <a:pt x="40" y="883"/>
                      <a:pt x="70" y="956"/>
                    </a:cubicBezTo>
                    <a:lnTo>
                      <a:pt x="58" y="960"/>
                    </a:lnTo>
                    <a:close/>
                    <a:moveTo>
                      <a:pt x="110" y="649"/>
                    </a:moveTo>
                    <a:cubicBezTo>
                      <a:pt x="159" y="649"/>
                      <a:pt x="225" y="672"/>
                      <a:pt x="300" y="719"/>
                    </a:cubicBezTo>
                    <a:cubicBezTo>
                      <a:pt x="464" y="583"/>
                      <a:pt x="552" y="419"/>
                      <a:pt x="543" y="267"/>
                    </a:cubicBezTo>
                    <a:cubicBezTo>
                      <a:pt x="536" y="161"/>
                      <a:pt x="482" y="72"/>
                      <a:pt x="384" y="11"/>
                    </a:cubicBezTo>
                    <a:cubicBezTo>
                      <a:pt x="176" y="185"/>
                      <a:pt x="42" y="450"/>
                      <a:pt x="26" y="689"/>
                    </a:cubicBezTo>
                    <a:cubicBezTo>
                      <a:pt x="30" y="681"/>
                      <a:pt x="35" y="674"/>
                      <a:pt x="42" y="670"/>
                    </a:cubicBezTo>
                    <a:cubicBezTo>
                      <a:pt x="61" y="656"/>
                      <a:pt x="84" y="649"/>
                      <a:pt x="110" y="6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1" name="Freeform 500">
                <a:extLst>
                  <a:ext uri="{FF2B5EF4-FFF2-40B4-BE49-F238E27FC236}">
                    <a16:creationId xmlns:a16="http://schemas.microsoft.com/office/drawing/2014/main" id="{8C9E0B8D-077B-8585-FDAF-D9D2F5F9612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2" name="Freeform 501">
                <a:extLst>
                  <a:ext uri="{FF2B5EF4-FFF2-40B4-BE49-F238E27FC236}">
                    <a16:creationId xmlns:a16="http://schemas.microsoft.com/office/drawing/2014/main" id="{8CB4E8F6-4258-57B9-308C-A087AAD0BD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37" y="2852"/>
                <a:ext cx="24" cy="59"/>
              </a:xfrm>
              <a:custGeom>
                <a:avLst/>
                <a:gdLst>
                  <a:gd name="T0" fmla="*/ 7 w 45"/>
                  <a:gd name="T1" fmla="*/ 108 h 108"/>
                  <a:gd name="T2" fmla="*/ 0 w 45"/>
                  <a:gd name="T3" fmla="*/ 101 h 108"/>
                  <a:gd name="T4" fmla="*/ 33 w 45"/>
                  <a:gd name="T5" fmla="*/ 43 h 108"/>
                  <a:gd name="T6" fmla="*/ 12 w 45"/>
                  <a:gd name="T7" fmla="*/ 10 h 108"/>
                  <a:gd name="T8" fmla="*/ 16 w 45"/>
                  <a:gd name="T9" fmla="*/ 0 h 108"/>
                  <a:gd name="T10" fmla="*/ 42 w 45"/>
                  <a:gd name="T11" fmla="*/ 40 h 108"/>
                  <a:gd name="T12" fmla="*/ 7 w 45"/>
                  <a:gd name="T13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08">
                    <a:moveTo>
                      <a:pt x="7" y="108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21" y="85"/>
                      <a:pt x="33" y="61"/>
                      <a:pt x="33" y="43"/>
                    </a:cubicBezTo>
                    <a:cubicBezTo>
                      <a:pt x="33" y="29"/>
                      <a:pt x="26" y="19"/>
                      <a:pt x="12" y="1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0" y="10"/>
                      <a:pt x="40" y="24"/>
                      <a:pt x="42" y="40"/>
                    </a:cubicBezTo>
                    <a:cubicBezTo>
                      <a:pt x="45" y="64"/>
                      <a:pt x="30" y="87"/>
                      <a:pt x="7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3" name="Freeform 502">
                <a:extLst>
                  <a:ext uri="{FF2B5EF4-FFF2-40B4-BE49-F238E27FC236}">
                    <a16:creationId xmlns:a16="http://schemas.microsoft.com/office/drawing/2014/main" id="{085A85AB-EB3C-0E36-3508-9394D26A43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65" y="2868"/>
                <a:ext cx="75" cy="198"/>
              </a:xfrm>
              <a:custGeom>
                <a:avLst/>
                <a:gdLst>
                  <a:gd name="T0" fmla="*/ 7 w 138"/>
                  <a:gd name="T1" fmla="*/ 363 h 363"/>
                  <a:gd name="T2" fmla="*/ 0 w 138"/>
                  <a:gd name="T3" fmla="*/ 356 h 363"/>
                  <a:gd name="T4" fmla="*/ 121 w 138"/>
                  <a:gd name="T5" fmla="*/ 133 h 363"/>
                  <a:gd name="T6" fmla="*/ 42 w 138"/>
                  <a:gd name="T7" fmla="*/ 9 h 363"/>
                  <a:gd name="T8" fmla="*/ 46 w 138"/>
                  <a:gd name="T9" fmla="*/ 0 h 363"/>
                  <a:gd name="T10" fmla="*/ 131 w 138"/>
                  <a:gd name="T11" fmla="*/ 133 h 363"/>
                  <a:gd name="T12" fmla="*/ 7 w 138"/>
                  <a:gd name="T13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363">
                    <a:moveTo>
                      <a:pt x="7" y="363"/>
                    </a:moveTo>
                    <a:cubicBezTo>
                      <a:pt x="0" y="356"/>
                      <a:pt x="0" y="356"/>
                      <a:pt x="0" y="356"/>
                    </a:cubicBezTo>
                    <a:cubicBezTo>
                      <a:pt x="81" y="288"/>
                      <a:pt x="126" y="208"/>
                      <a:pt x="121" y="133"/>
                    </a:cubicBezTo>
                    <a:cubicBezTo>
                      <a:pt x="119" y="82"/>
                      <a:pt x="91" y="37"/>
                      <a:pt x="4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98" y="32"/>
                      <a:pt x="126" y="77"/>
                      <a:pt x="131" y="133"/>
                    </a:cubicBezTo>
                    <a:cubicBezTo>
                      <a:pt x="138" y="211"/>
                      <a:pt x="91" y="293"/>
                      <a:pt x="7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4" name="Freeform 503">
                <a:extLst>
                  <a:ext uri="{FF2B5EF4-FFF2-40B4-BE49-F238E27FC236}">
                    <a16:creationId xmlns:a16="http://schemas.microsoft.com/office/drawing/2014/main" id="{0DF9AB5A-4841-D6E9-DEF3-00F7ABF9F1F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02" y="2257"/>
                <a:ext cx="418" cy="968"/>
              </a:xfrm>
              <a:custGeom>
                <a:avLst/>
                <a:gdLst>
                  <a:gd name="T0" fmla="*/ 197 w 771"/>
                  <a:gd name="T1" fmla="*/ 1762 h 1769"/>
                  <a:gd name="T2" fmla="*/ 5 w 771"/>
                  <a:gd name="T3" fmla="*/ 1690 h 1769"/>
                  <a:gd name="T4" fmla="*/ 0 w 771"/>
                  <a:gd name="T5" fmla="*/ 1685 h 1769"/>
                  <a:gd name="T6" fmla="*/ 5 w 771"/>
                  <a:gd name="T7" fmla="*/ 1680 h 1769"/>
                  <a:gd name="T8" fmla="*/ 251 w 771"/>
                  <a:gd name="T9" fmla="*/ 1226 h 1769"/>
                  <a:gd name="T10" fmla="*/ 89 w 771"/>
                  <a:gd name="T11" fmla="*/ 970 h 1769"/>
                  <a:gd name="T12" fmla="*/ 85 w 771"/>
                  <a:gd name="T13" fmla="*/ 966 h 1769"/>
                  <a:gd name="T14" fmla="*/ 89 w 771"/>
                  <a:gd name="T15" fmla="*/ 961 h 1769"/>
                  <a:gd name="T16" fmla="*/ 410 w 771"/>
                  <a:gd name="T17" fmla="*/ 14 h 1769"/>
                  <a:gd name="T18" fmla="*/ 405 w 771"/>
                  <a:gd name="T19" fmla="*/ 0 h 1769"/>
                  <a:gd name="T20" fmla="*/ 419 w 771"/>
                  <a:gd name="T21" fmla="*/ 7 h 1769"/>
                  <a:gd name="T22" fmla="*/ 750 w 771"/>
                  <a:gd name="T23" fmla="*/ 532 h 1769"/>
                  <a:gd name="T24" fmla="*/ 253 w 771"/>
                  <a:gd name="T25" fmla="*/ 1451 h 1769"/>
                  <a:gd name="T26" fmla="*/ 265 w 771"/>
                  <a:gd name="T27" fmla="*/ 1737 h 1769"/>
                  <a:gd name="T28" fmla="*/ 197 w 771"/>
                  <a:gd name="T29" fmla="*/ 1762 h 1769"/>
                  <a:gd name="T30" fmla="*/ 17 w 771"/>
                  <a:gd name="T31" fmla="*/ 1685 h 1769"/>
                  <a:gd name="T32" fmla="*/ 258 w 771"/>
                  <a:gd name="T33" fmla="*/ 1734 h 1769"/>
                  <a:gd name="T34" fmla="*/ 244 w 771"/>
                  <a:gd name="T35" fmla="*/ 1455 h 1769"/>
                  <a:gd name="T36" fmla="*/ 242 w 771"/>
                  <a:gd name="T37" fmla="*/ 1453 h 1769"/>
                  <a:gd name="T38" fmla="*/ 244 w 771"/>
                  <a:gd name="T39" fmla="*/ 1451 h 1769"/>
                  <a:gd name="T40" fmla="*/ 738 w 771"/>
                  <a:gd name="T41" fmla="*/ 539 h 1769"/>
                  <a:gd name="T42" fmla="*/ 426 w 771"/>
                  <a:gd name="T43" fmla="*/ 31 h 1769"/>
                  <a:gd name="T44" fmla="*/ 101 w 771"/>
                  <a:gd name="T45" fmla="*/ 970 h 1769"/>
                  <a:gd name="T46" fmla="*/ 260 w 771"/>
                  <a:gd name="T47" fmla="*/ 1230 h 1769"/>
                  <a:gd name="T48" fmla="*/ 17 w 771"/>
                  <a:gd name="T49" fmla="*/ 1685 h 1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1" h="1769">
                    <a:moveTo>
                      <a:pt x="197" y="1762"/>
                    </a:moveTo>
                    <a:cubicBezTo>
                      <a:pt x="148" y="1762"/>
                      <a:pt x="82" y="1739"/>
                      <a:pt x="5" y="1690"/>
                    </a:cubicBezTo>
                    <a:cubicBezTo>
                      <a:pt x="0" y="1685"/>
                      <a:pt x="0" y="1685"/>
                      <a:pt x="0" y="1685"/>
                    </a:cubicBezTo>
                    <a:cubicBezTo>
                      <a:pt x="5" y="1680"/>
                      <a:pt x="5" y="1680"/>
                      <a:pt x="5" y="1680"/>
                    </a:cubicBezTo>
                    <a:cubicBezTo>
                      <a:pt x="171" y="1544"/>
                      <a:pt x="263" y="1378"/>
                      <a:pt x="251" y="1226"/>
                    </a:cubicBezTo>
                    <a:cubicBezTo>
                      <a:pt x="244" y="1120"/>
                      <a:pt x="188" y="1031"/>
                      <a:pt x="89" y="970"/>
                    </a:cubicBezTo>
                    <a:cubicBezTo>
                      <a:pt x="85" y="966"/>
                      <a:pt x="85" y="966"/>
                      <a:pt x="85" y="966"/>
                    </a:cubicBezTo>
                    <a:cubicBezTo>
                      <a:pt x="89" y="961"/>
                      <a:pt x="89" y="961"/>
                      <a:pt x="89" y="961"/>
                    </a:cubicBezTo>
                    <a:cubicBezTo>
                      <a:pt x="382" y="720"/>
                      <a:pt x="527" y="295"/>
                      <a:pt x="410" y="14"/>
                    </a:cubicBezTo>
                    <a:cubicBezTo>
                      <a:pt x="405" y="0"/>
                      <a:pt x="405" y="0"/>
                      <a:pt x="405" y="0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621" y="131"/>
                      <a:pt x="733" y="314"/>
                      <a:pt x="750" y="532"/>
                    </a:cubicBezTo>
                    <a:cubicBezTo>
                      <a:pt x="771" y="839"/>
                      <a:pt x="588" y="1174"/>
                      <a:pt x="253" y="1451"/>
                    </a:cubicBezTo>
                    <a:cubicBezTo>
                      <a:pt x="312" y="1594"/>
                      <a:pt x="314" y="1694"/>
                      <a:pt x="265" y="1737"/>
                    </a:cubicBezTo>
                    <a:cubicBezTo>
                      <a:pt x="246" y="1755"/>
                      <a:pt x="223" y="1762"/>
                      <a:pt x="197" y="1762"/>
                    </a:cubicBezTo>
                    <a:close/>
                    <a:moveTo>
                      <a:pt x="17" y="1685"/>
                    </a:moveTo>
                    <a:cubicBezTo>
                      <a:pt x="129" y="1753"/>
                      <a:pt x="213" y="1769"/>
                      <a:pt x="258" y="1734"/>
                    </a:cubicBezTo>
                    <a:cubicBezTo>
                      <a:pt x="305" y="1694"/>
                      <a:pt x="300" y="1594"/>
                      <a:pt x="244" y="1455"/>
                    </a:cubicBezTo>
                    <a:cubicBezTo>
                      <a:pt x="242" y="1453"/>
                      <a:pt x="242" y="1453"/>
                      <a:pt x="242" y="1453"/>
                    </a:cubicBezTo>
                    <a:cubicBezTo>
                      <a:pt x="244" y="1451"/>
                      <a:pt x="244" y="1451"/>
                      <a:pt x="244" y="1451"/>
                    </a:cubicBezTo>
                    <a:cubicBezTo>
                      <a:pt x="579" y="1177"/>
                      <a:pt x="759" y="844"/>
                      <a:pt x="738" y="539"/>
                    </a:cubicBezTo>
                    <a:cubicBezTo>
                      <a:pt x="724" y="328"/>
                      <a:pt x="616" y="153"/>
                      <a:pt x="426" y="31"/>
                    </a:cubicBezTo>
                    <a:cubicBezTo>
                      <a:pt x="532" y="314"/>
                      <a:pt x="389" y="729"/>
                      <a:pt x="101" y="970"/>
                    </a:cubicBezTo>
                    <a:cubicBezTo>
                      <a:pt x="199" y="1034"/>
                      <a:pt x="253" y="1123"/>
                      <a:pt x="260" y="1230"/>
                    </a:cubicBezTo>
                    <a:cubicBezTo>
                      <a:pt x="272" y="1380"/>
                      <a:pt x="181" y="1549"/>
                      <a:pt x="17" y="16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5" name="Freeform 504">
                <a:extLst>
                  <a:ext uri="{FF2B5EF4-FFF2-40B4-BE49-F238E27FC236}">
                    <a16:creationId xmlns:a16="http://schemas.microsoft.com/office/drawing/2014/main" id="{6B40CD42-669A-A2E7-73CD-F208238014A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493" cy="196"/>
              </a:xfrm>
              <a:custGeom>
                <a:avLst/>
                <a:gdLst>
                  <a:gd name="T0" fmla="*/ 583 w 909"/>
                  <a:gd name="T1" fmla="*/ 330 h 358"/>
                  <a:gd name="T2" fmla="*/ 0 w 909"/>
                  <a:gd name="T3" fmla="*/ 4 h 358"/>
                  <a:gd name="T4" fmla="*/ 10 w 909"/>
                  <a:gd name="T5" fmla="*/ 0 h 358"/>
                  <a:gd name="T6" fmla="*/ 71 w 909"/>
                  <a:gd name="T7" fmla="*/ 100 h 358"/>
                  <a:gd name="T8" fmla="*/ 118 w 909"/>
                  <a:gd name="T9" fmla="*/ 147 h 358"/>
                  <a:gd name="T10" fmla="*/ 157 w 909"/>
                  <a:gd name="T11" fmla="*/ 178 h 358"/>
                  <a:gd name="T12" fmla="*/ 750 w 909"/>
                  <a:gd name="T13" fmla="*/ 70 h 358"/>
                  <a:gd name="T14" fmla="*/ 752 w 909"/>
                  <a:gd name="T15" fmla="*/ 68 h 358"/>
                  <a:gd name="T16" fmla="*/ 754 w 909"/>
                  <a:gd name="T17" fmla="*/ 70 h 358"/>
                  <a:gd name="T18" fmla="*/ 907 w 909"/>
                  <a:gd name="T19" fmla="*/ 264 h 358"/>
                  <a:gd name="T20" fmla="*/ 909 w 909"/>
                  <a:gd name="T21" fmla="*/ 269 h 358"/>
                  <a:gd name="T22" fmla="*/ 904 w 909"/>
                  <a:gd name="T23" fmla="*/ 271 h 358"/>
                  <a:gd name="T24" fmla="*/ 583 w 909"/>
                  <a:gd name="T25" fmla="*/ 330 h 358"/>
                  <a:gd name="T26" fmla="*/ 176 w 909"/>
                  <a:gd name="T27" fmla="*/ 204 h 358"/>
                  <a:gd name="T28" fmla="*/ 895 w 909"/>
                  <a:gd name="T29" fmla="*/ 264 h 358"/>
                  <a:gd name="T30" fmla="*/ 750 w 909"/>
                  <a:gd name="T31" fmla="*/ 84 h 358"/>
                  <a:gd name="T32" fmla="*/ 176 w 909"/>
                  <a:gd name="T33" fmla="*/ 20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09" h="358">
                    <a:moveTo>
                      <a:pt x="583" y="330"/>
                    </a:moveTo>
                    <a:cubicBezTo>
                      <a:pt x="317" y="330"/>
                      <a:pt x="85" y="211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7" y="14"/>
                      <a:pt x="36" y="58"/>
                      <a:pt x="71" y="100"/>
                    </a:cubicBezTo>
                    <a:cubicBezTo>
                      <a:pt x="89" y="124"/>
                      <a:pt x="101" y="133"/>
                      <a:pt x="118" y="147"/>
                    </a:cubicBezTo>
                    <a:cubicBezTo>
                      <a:pt x="129" y="157"/>
                      <a:pt x="146" y="168"/>
                      <a:pt x="157" y="178"/>
                    </a:cubicBezTo>
                    <a:cubicBezTo>
                      <a:pt x="319" y="279"/>
                      <a:pt x="546" y="236"/>
                      <a:pt x="750" y="70"/>
                    </a:cubicBezTo>
                    <a:cubicBezTo>
                      <a:pt x="752" y="68"/>
                      <a:pt x="752" y="68"/>
                      <a:pt x="752" y="68"/>
                    </a:cubicBezTo>
                    <a:cubicBezTo>
                      <a:pt x="754" y="70"/>
                      <a:pt x="754" y="70"/>
                      <a:pt x="754" y="70"/>
                    </a:cubicBezTo>
                    <a:cubicBezTo>
                      <a:pt x="832" y="119"/>
                      <a:pt x="885" y="185"/>
                      <a:pt x="907" y="264"/>
                    </a:cubicBezTo>
                    <a:cubicBezTo>
                      <a:pt x="909" y="269"/>
                      <a:pt x="909" y="269"/>
                      <a:pt x="909" y="269"/>
                    </a:cubicBezTo>
                    <a:cubicBezTo>
                      <a:pt x="904" y="271"/>
                      <a:pt x="904" y="271"/>
                      <a:pt x="904" y="271"/>
                    </a:cubicBezTo>
                    <a:cubicBezTo>
                      <a:pt x="797" y="311"/>
                      <a:pt x="686" y="330"/>
                      <a:pt x="583" y="330"/>
                    </a:cubicBezTo>
                    <a:close/>
                    <a:moveTo>
                      <a:pt x="176" y="204"/>
                    </a:moveTo>
                    <a:cubicBezTo>
                      <a:pt x="356" y="328"/>
                      <a:pt x="630" y="358"/>
                      <a:pt x="895" y="264"/>
                    </a:cubicBezTo>
                    <a:cubicBezTo>
                      <a:pt x="871" y="192"/>
                      <a:pt x="822" y="129"/>
                      <a:pt x="750" y="84"/>
                    </a:cubicBezTo>
                    <a:cubicBezTo>
                      <a:pt x="555" y="241"/>
                      <a:pt x="338" y="286"/>
                      <a:pt x="176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6" name="Freeform 505">
                <a:extLst>
                  <a:ext uri="{FF2B5EF4-FFF2-40B4-BE49-F238E27FC236}">
                    <a16:creationId xmlns:a16="http://schemas.microsoft.com/office/drawing/2014/main" id="{FE2DBED6-9619-D97F-C43E-7961D2CD0A9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57" y="2095"/>
                <a:ext cx="1137" cy="782"/>
              </a:xfrm>
              <a:custGeom>
                <a:avLst/>
                <a:gdLst>
                  <a:gd name="T0" fmla="*/ 667 w 2098"/>
                  <a:gd name="T1" fmla="*/ 1429 h 1429"/>
                  <a:gd name="T2" fmla="*/ 665 w 2098"/>
                  <a:gd name="T3" fmla="*/ 1427 h 1429"/>
                  <a:gd name="T4" fmla="*/ 2 w 2098"/>
                  <a:gd name="T5" fmla="*/ 632 h 1429"/>
                  <a:gd name="T6" fmla="*/ 0 w 2098"/>
                  <a:gd name="T7" fmla="*/ 630 h 1429"/>
                  <a:gd name="T8" fmla="*/ 2 w 2098"/>
                  <a:gd name="T9" fmla="*/ 628 h 1429"/>
                  <a:gd name="T10" fmla="*/ 1978 w 2098"/>
                  <a:gd name="T11" fmla="*/ 309 h 1429"/>
                  <a:gd name="T12" fmla="*/ 1981 w 2098"/>
                  <a:gd name="T13" fmla="*/ 309 h 1429"/>
                  <a:gd name="T14" fmla="*/ 1981 w 2098"/>
                  <a:gd name="T15" fmla="*/ 311 h 1429"/>
                  <a:gd name="T16" fmla="*/ 1655 w 2098"/>
                  <a:gd name="T17" fmla="*/ 1270 h 1429"/>
                  <a:gd name="T18" fmla="*/ 1653 w 2098"/>
                  <a:gd name="T19" fmla="*/ 1270 h 1429"/>
                  <a:gd name="T20" fmla="*/ 1648 w 2098"/>
                  <a:gd name="T21" fmla="*/ 1270 h 1429"/>
                  <a:gd name="T22" fmla="*/ 670 w 2098"/>
                  <a:gd name="T23" fmla="*/ 1429 h 1429"/>
                  <a:gd name="T24" fmla="*/ 667 w 2098"/>
                  <a:gd name="T25" fmla="*/ 1429 h 1429"/>
                  <a:gd name="T26" fmla="*/ 12 w 2098"/>
                  <a:gd name="T27" fmla="*/ 632 h 1429"/>
                  <a:gd name="T28" fmla="*/ 667 w 2098"/>
                  <a:gd name="T29" fmla="*/ 1417 h 1429"/>
                  <a:gd name="T30" fmla="*/ 1651 w 2098"/>
                  <a:gd name="T31" fmla="*/ 1258 h 1429"/>
                  <a:gd name="T32" fmla="*/ 1971 w 2098"/>
                  <a:gd name="T33" fmla="*/ 316 h 1429"/>
                  <a:gd name="T34" fmla="*/ 12 w 2098"/>
                  <a:gd name="T35" fmla="*/ 632 h 1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8" h="1429">
                    <a:moveTo>
                      <a:pt x="667" y="1429"/>
                    </a:moveTo>
                    <a:cubicBezTo>
                      <a:pt x="665" y="1427"/>
                      <a:pt x="665" y="1427"/>
                      <a:pt x="665" y="1427"/>
                    </a:cubicBezTo>
                    <a:cubicBezTo>
                      <a:pt x="417" y="1272"/>
                      <a:pt x="120" y="916"/>
                      <a:pt x="2" y="632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2" y="628"/>
                      <a:pt x="2" y="628"/>
                      <a:pt x="2" y="628"/>
                    </a:cubicBezTo>
                    <a:cubicBezTo>
                      <a:pt x="592" y="143"/>
                      <a:pt x="1480" y="0"/>
                      <a:pt x="1978" y="309"/>
                    </a:cubicBezTo>
                    <a:cubicBezTo>
                      <a:pt x="1981" y="309"/>
                      <a:pt x="1981" y="309"/>
                      <a:pt x="1981" y="309"/>
                    </a:cubicBezTo>
                    <a:cubicBezTo>
                      <a:pt x="1981" y="311"/>
                      <a:pt x="1981" y="311"/>
                      <a:pt x="1981" y="311"/>
                    </a:cubicBezTo>
                    <a:cubicBezTo>
                      <a:pt x="2098" y="597"/>
                      <a:pt x="1953" y="1026"/>
                      <a:pt x="1655" y="1270"/>
                    </a:cubicBezTo>
                    <a:cubicBezTo>
                      <a:pt x="1653" y="1270"/>
                      <a:pt x="1653" y="1270"/>
                      <a:pt x="1653" y="1270"/>
                    </a:cubicBezTo>
                    <a:cubicBezTo>
                      <a:pt x="1648" y="1270"/>
                      <a:pt x="1648" y="1270"/>
                      <a:pt x="1648" y="1270"/>
                    </a:cubicBezTo>
                    <a:cubicBezTo>
                      <a:pt x="1403" y="1117"/>
                      <a:pt x="962" y="1188"/>
                      <a:pt x="670" y="1429"/>
                    </a:cubicBezTo>
                    <a:lnTo>
                      <a:pt x="667" y="1429"/>
                    </a:lnTo>
                    <a:close/>
                    <a:moveTo>
                      <a:pt x="12" y="632"/>
                    </a:moveTo>
                    <a:cubicBezTo>
                      <a:pt x="129" y="913"/>
                      <a:pt x="422" y="1263"/>
                      <a:pt x="667" y="1417"/>
                    </a:cubicBezTo>
                    <a:cubicBezTo>
                      <a:pt x="962" y="1176"/>
                      <a:pt x="1403" y="1106"/>
                      <a:pt x="1651" y="1258"/>
                    </a:cubicBezTo>
                    <a:cubicBezTo>
                      <a:pt x="1941" y="1017"/>
                      <a:pt x="2084" y="595"/>
                      <a:pt x="1971" y="316"/>
                    </a:cubicBezTo>
                    <a:cubicBezTo>
                      <a:pt x="1477" y="11"/>
                      <a:pt x="599" y="152"/>
                      <a:pt x="12" y="6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7" name="Freeform 506">
                <a:extLst>
                  <a:ext uri="{FF2B5EF4-FFF2-40B4-BE49-F238E27FC236}">
                    <a16:creationId xmlns:a16="http://schemas.microsoft.com/office/drawing/2014/main" id="{5D31AB9C-B8CF-FA18-FD4B-5658ECAD1E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48" y="2280"/>
                <a:ext cx="998" cy="325"/>
              </a:xfrm>
              <a:custGeom>
                <a:avLst/>
                <a:gdLst>
                  <a:gd name="T0" fmla="*/ 7 w 1840"/>
                  <a:gd name="T1" fmla="*/ 593 h 593"/>
                  <a:gd name="T2" fmla="*/ 0 w 1840"/>
                  <a:gd name="T3" fmla="*/ 586 h 593"/>
                  <a:gd name="T4" fmla="*/ 1840 w 1840"/>
                  <a:gd name="T5" fmla="*/ 291 h 593"/>
                  <a:gd name="T6" fmla="*/ 1835 w 1840"/>
                  <a:gd name="T7" fmla="*/ 300 h 593"/>
                  <a:gd name="T8" fmla="*/ 7 w 1840"/>
                  <a:gd name="T9" fmla="*/ 593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0" h="593">
                    <a:moveTo>
                      <a:pt x="7" y="593"/>
                    </a:moveTo>
                    <a:cubicBezTo>
                      <a:pt x="0" y="586"/>
                      <a:pt x="0" y="586"/>
                      <a:pt x="0" y="586"/>
                    </a:cubicBezTo>
                    <a:cubicBezTo>
                      <a:pt x="550" y="134"/>
                      <a:pt x="1376" y="0"/>
                      <a:pt x="1840" y="291"/>
                    </a:cubicBezTo>
                    <a:cubicBezTo>
                      <a:pt x="1835" y="300"/>
                      <a:pt x="1835" y="300"/>
                      <a:pt x="1835" y="300"/>
                    </a:cubicBezTo>
                    <a:cubicBezTo>
                      <a:pt x="1376" y="10"/>
                      <a:pt x="557" y="143"/>
                      <a:pt x="7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8" name="Freeform 507">
                <a:extLst>
                  <a:ext uri="{FF2B5EF4-FFF2-40B4-BE49-F238E27FC236}">
                    <a16:creationId xmlns:a16="http://schemas.microsoft.com/office/drawing/2014/main" id="{5E6731D0-88F9-66DE-499E-FEDB6B2144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87" y="2175"/>
                <a:ext cx="81" cy="568"/>
              </a:xfrm>
              <a:custGeom>
                <a:avLst/>
                <a:gdLst>
                  <a:gd name="T0" fmla="*/ 10 w 150"/>
                  <a:gd name="T1" fmla="*/ 1038 h 1038"/>
                  <a:gd name="T2" fmla="*/ 0 w 150"/>
                  <a:gd name="T3" fmla="*/ 1034 h 1038"/>
                  <a:gd name="T4" fmla="*/ 24 w 150"/>
                  <a:gd name="T5" fmla="*/ 5 h 1038"/>
                  <a:gd name="T6" fmla="*/ 33 w 150"/>
                  <a:gd name="T7" fmla="*/ 0 h 1038"/>
                  <a:gd name="T8" fmla="*/ 10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0" y="1038"/>
                    </a:moveTo>
                    <a:cubicBezTo>
                      <a:pt x="0" y="1034"/>
                      <a:pt x="0" y="1034"/>
                      <a:pt x="0" y="1034"/>
                    </a:cubicBezTo>
                    <a:cubicBezTo>
                      <a:pt x="129" y="748"/>
                      <a:pt x="138" y="286"/>
                      <a:pt x="24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41" y="750"/>
                      <a:pt x="10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29" name="Freeform 508">
                <a:extLst>
                  <a:ext uri="{FF2B5EF4-FFF2-40B4-BE49-F238E27FC236}">
                    <a16:creationId xmlns:a16="http://schemas.microsoft.com/office/drawing/2014/main" id="{C58B401A-2CBF-00DC-0590-FF1289C2C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" y="2238"/>
                <a:ext cx="184" cy="536"/>
              </a:xfrm>
              <a:custGeom>
                <a:avLst/>
                <a:gdLst>
                  <a:gd name="T0" fmla="*/ 330 w 339"/>
                  <a:gd name="T1" fmla="*/ 980 h 980"/>
                  <a:gd name="T2" fmla="*/ 0 w 339"/>
                  <a:gd name="T3" fmla="*/ 5 h 980"/>
                  <a:gd name="T4" fmla="*/ 9 w 339"/>
                  <a:gd name="T5" fmla="*/ 0 h 980"/>
                  <a:gd name="T6" fmla="*/ 339 w 339"/>
                  <a:gd name="T7" fmla="*/ 977 h 980"/>
                  <a:gd name="T8" fmla="*/ 330 w 339"/>
                  <a:gd name="T9" fmla="*/ 98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980">
                    <a:moveTo>
                      <a:pt x="330" y="980"/>
                    </a:moveTo>
                    <a:cubicBezTo>
                      <a:pt x="264" y="724"/>
                      <a:pt x="117" y="286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6" y="284"/>
                      <a:pt x="274" y="722"/>
                      <a:pt x="339" y="977"/>
                    </a:cubicBezTo>
                    <a:lnTo>
                      <a:pt x="330" y="9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0" name="Freeform 509">
                <a:extLst>
                  <a:ext uri="{FF2B5EF4-FFF2-40B4-BE49-F238E27FC236}">
                    <a16:creationId xmlns:a16="http://schemas.microsoft.com/office/drawing/2014/main" id="{B238EE4D-F6CB-8458-66D5-DE5945441C6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8" y="2436"/>
                <a:ext cx="644" cy="931"/>
              </a:xfrm>
              <a:custGeom>
                <a:avLst/>
                <a:gdLst>
                  <a:gd name="T0" fmla="*/ 700 w 1189"/>
                  <a:gd name="T1" fmla="*/ 1687 h 1703"/>
                  <a:gd name="T2" fmla="*/ 599 w 1189"/>
                  <a:gd name="T3" fmla="*/ 1675 h 1703"/>
                  <a:gd name="T4" fmla="*/ 347 w 1189"/>
                  <a:gd name="T5" fmla="*/ 1450 h 1703"/>
                  <a:gd name="T6" fmla="*/ 19 w 1189"/>
                  <a:gd name="T7" fmla="*/ 923 h 1703"/>
                  <a:gd name="T8" fmla="*/ 517 w 1189"/>
                  <a:gd name="T9" fmla="*/ 5 h 1703"/>
                  <a:gd name="T10" fmla="*/ 522 w 1189"/>
                  <a:gd name="T11" fmla="*/ 0 h 1703"/>
                  <a:gd name="T12" fmla="*/ 524 w 1189"/>
                  <a:gd name="T13" fmla="*/ 7 h 1703"/>
                  <a:gd name="T14" fmla="*/ 1185 w 1189"/>
                  <a:gd name="T15" fmla="*/ 797 h 1703"/>
                  <a:gd name="T16" fmla="*/ 1189 w 1189"/>
                  <a:gd name="T17" fmla="*/ 801 h 1703"/>
                  <a:gd name="T18" fmla="*/ 1185 w 1189"/>
                  <a:gd name="T19" fmla="*/ 806 h 1703"/>
                  <a:gd name="T20" fmla="*/ 939 w 1189"/>
                  <a:gd name="T21" fmla="*/ 1261 h 1703"/>
                  <a:gd name="T22" fmla="*/ 1100 w 1189"/>
                  <a:gd name="T23" fmla="*/ 1518 h 1703"/>
                  <a:gd name="T24" fmla="*/ 1105 w 1189"/>
                  <a:gd name="T25" fmla="*/ 1523 h 1703"/>
                  <a:gd name="T26" fmla="*/ 1100 w 1189"/>
                  <a:gd name="T27" fmla="*/ 1528 h 1703"/>
                  <a:gd name="T28" fmla="*/ 700 w 1189"/>
                  <a:gd name="T29" fmla="*/ 1687 h 1703"/>
                  <a:gd name="T30" fmla="*/ 517 w 1189"/>
                  <a:gd name="T31" fmla="*/ 16 h 1703"/>
                  <a:gd name="T32" fmla="*/ 28 w 1189"/>
                  <a:gd name="T33" fmla="*/ 923 h 1703"/>
                  <a:gd name="T34" fmla="*/ 354 w 1189"/>
                  <a:gd name="T35" fmla="*/ 1441 h 1703"/>
                  <a:gd name="T36" fmla="*/ 356 w 1189"/>
                  <a:gd name="T37" fmla="*/ 1441 h 1703"/>
                  <a:gd name="T38" fmla="*/ 356 w 1189"/>
                  <a:gd name="T39" fmla="*/ 1443 h 1703"/>
                  <a:gd name="T40" fmla="*/ 602 w 1189"/>
                  <a:gd name="T41" fmla="*/ 1666 h 1703"/>
                  <a:gd name="T42" fmla="*/ 1089 w 1189"/>
                  <a:gd name="T43" fmla="*/ 1521 h 1703"/>
                  <a:gd name="T44" fmla="*/ 930 w 1189"/>
                  <a:gd name="T45" fmla="*/ 1261 h 1703"/>
                  <a:gd name="T46" fmla="*/ 1175 w 1189"/>
                  <a:gd name="T47" fmla="*/ 804 h 1703"/>
                  <a:gd name="T48" fmla="*/ 517 w 1189"/>
                  <a:gd name="T49" fmla="*/ 16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9" h="1703">
                    <a:moveTo>
                      <a:pt x="700" y="1687"/>
                    </a:moveTo>
                    <a:cubicBezTo>
                      <a:pt x="665" y="1687"/>
                      <a:pt x="632" y="1682"/>
                      <a:pt x="599" y="1675"/>
                    </a:cubicBezTo>
                    <a:cubicBezTo>
                      <a:pt x="485" y="1647"/>
                      <a:pt x="396" y="1568"/>
                      <a:pt x="347" y="1450"/>
                    </a:cubicBezTo>
                    <a:cubicBezTo>
                      <a:pt x="148" y="1324"/>
                      <a:pt x="33" y="1141"/>
                      <a:pt x="19" y="923"/>
                    </a:cubicBezTo>
                    <a:cubicBezTo>
                      <a:pt x="0" y="616"/>
                      <a:pt x="180" y="279"/>
                      <a:pt x="517" y="5"/>
                    </a:cubicBezTo>
                    <a:cubicBezTo>
                      <a:pt x="522" y="0"/>
                      <a:pt x="522" y="0"/>
                      <a:pt x="522" y="0"/>
                    </a:cubicBezTo>
                    <a:cubicBezTo>
                      <a:pt x="524" y="7"/>
                      <a:pt x="524" y="7"/>
                      <a:pt x="524" y="7"/>
                    </a:cubicBezTo>
                    <a:cubicBezTo>
                      <a:pt x="642" y="288"/>
                      <a:pt x="937" y="644"/>
                      <a:pt x="1185" y="797"/>
                    </a:cubicBezTo>
                    <a:cubicBezTo>
                      <a:pt x="1189" y="801"/>
                      <a:pt x="1189" y="801"/>
                      <a:pt x="1189" y="801"/>
                    </a:cubicBezTo>
                    <a:cubicBezTo>
                      <a:pt x="1185" y="806"/>
                      <a:pt x="1185" y="806"/>
                      <a:pt x="1185" y="806"/>
                    </a:cubicBezTo>
                    <a:cubicBezTo>
                      <a:pt x="1018" y="942"/>
                      <a:pt x="927" y="1108"/>
                      <a:pt x="939" y="1261"/>
                    </a:cubicBezTo>
                    <a:cubicBezTo>
                      <a:pt x="946" y="1366"/>
                      <a:pt x="1002" y="1455"/>
                      <a:pt x="1100" y="1518"/>
                    </a:cubicBezTo>
                    <a:cubicBezTo>
                      <a:pt x="1105" y="1523"/>
                      <a:pt x="1105" y="1523"/>
                      <a:pt x="1105" y="1523"/>
                    </a:cubicBezTo>
                    <a:cubicBezTo>
                      <a:pt x="1100" y="1528"/>
                      <a:pt x="1100" y="1528"/>
                      <a:pt x="1100" y="1528"/>
                    </a:cubicBezTo>
                    <a:cubicBezTo>
                      <a:pt x="969" y="1629"/>
                      <a:pt x="829" y="1687"/>
                      <a:pt x="700" y="1687"/>
                    </a:cubicBezTo>
                    <a:close/>
                    <a:moveTo>
                      <a:pt x="517" y="16"/>
                    </a:moveTo>
                    <a:cubicBezTo>
                      <a:pt x="187" y="288"/>
                      <a:pt x="9" y="619"/>
                      <a:pt x="28" y="923"/>
                    </a:cubicBezTo>
                    <a:cubicBezTo>
                      <a:pt x="42" y="1139"/>
                      <a:pt x="155" y="1317"/>
                      <a:pt x="354" y="1441"/>
                    </a:cubicBezTo>
                    <a:cubicBezTo>
                      <a:pt x="356" y="1441"/>
                      <a:pt x="356" y="1441"/>
                      <a:pt x="356" y="1441"/>
                    </a:cubicBezTo>
                    <a:cubicBezTo>
                      <a:pt x="356" y="1443"/>
                      <a:pt x="356" y="1443"/>
                      <a:pt x="356" y="1443"/>
                    </a:cubicBezTo>
                    <a:cubicBezTo>
                      <a:pt x="405" y="1561"/>
                      <a:pt x="489" y="1636"/>
                      <a:pt x="602" y="1666"/>
                    </a:cubicBezTo>
                    <a:cubicBezTo>
                      <a:pt x="752" y="1703"/>
                      <a:pt x="927" y="1652"/>
                      <a:pt x="1089" y="1521"/>
                    </a:cubicBezTo>
                    <a:cubicBezTo>
                      <a:pt x="990" y="1457"/>
                      <a:pt x="937" y="1368"/>
                      <a:pt x="930" y="1261"/>
                    </a:cubicBezTo>
                    <a:cubicBezTo>
                      <a:pt x="920" y="1106"/>
                      <a:pt x="1009" y="940"/>
                      <a:pt x="1175" y="804"/>
                    </a:cubicBezTo>
                    <a:cubicBezTo>
                      <a:pt x="927" y="644"/>
                      <a:pt x="637" y="295"/>
                      <a:pt x="51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1" name="Freeform 510">
                <a:extLst>
                  <a:ext uri="{FF2B5EF4-FFF2-40B4-BE49-F238E27FC236}">
                    <a16:creationId xmlns:a16="http://schemas.microsoft.com/office/drawing/2014/main" id="{70244815-B672-71F6-EF0B-274D52DA8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7" y="2600"/>
                <a:ext cx="265" cy="737"/>
              </a:xfrm>
              <a:custGeom>
                <a:avLst/>
                <a:gdLst>
                  <a:gd name="T0" fmla="*/ 326 w 490"/>
                  <a:gd name="T1" fmla="*/ 1347 h 1347"/>
                  <a:gd name="T2" fmla="*/ 19 w 490"/>
                  <a:gd name="T3" fmla="*/ 858 h 1347"/>
                  <a:gd name="T4" fmla="*/ 483 w 490"/>
                  <a:gd name="T5" fmla="*/ 0 h 1347"/>
                  <a:gd name="T6" fmla="*/ 490 w 490"/>
                  <a:gd name="T7" fmla="*/ 7 h 1347"/>
                  <a:gd name="T8" fmla="*/ 31 w 490"/>
                  <a:gd name="T9" fmla="*/ 858 h 1347"/>
                  <a:gd name="T10" fmla="*/ 333 w 490"/>
                  <a:gd name="T11" fmla="*/ 1338 h 1347"/>
                  <a:gd name="T12" fmla="*/ 326 w 490"/>
                  <a:gd name="T13" fmla="*/ 1347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0" h="1347">
                    <a:moveTo>
                      <a:pt x="326" y="1347"/>
                    </a:moveTo>
                    <a:cubicBezTo>
                      <a:pt x="139" y="1230"/>
                      <a:pt x="33" y="1061"/>
                      <a:pt x="19" y="858"/>
                    </a:cubicBezTo>
                    <a:cubicBezTo>
                      <a:pt x="0" y="569"/>
                      <a:pt x="169" y="258"/>
                      <a:pt x="483" y="0"/>
                    </a:cubicBezTo>
                    <a:cubicBezTo>
                      <a:pt x="490" y="7"/>
                      <a:pt x="490" y="7"/>
                      <a:pt x="490" y="7"/>
                    </a:cubicBezTo>
                    <a:cubicBezTo>
                      <a:pt x="178" y="265"/>
                      <a:pt x="12" y="574"/>
                      <a:pt x="31" y="858"/>
                    </a:cubicBezTo>
                    <a:cubicBezTo>
                      <a:pt x="45" y="1057"/>
                      <a:pt x="148" y="1223"/>
                      <a:pt x="333" y="1338"/>
                    </a:cubicBezTo>
                    <a:lnTo>
                      <a:pt x="326" y="1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2" name="Freeform 511">
                <a:extLst>
                  <a:ext uri="{FF2B5EF4-FFF2-40B4-BE49-F238E27FC236}">
                    <a16:creationId xmlns:a16="http://schemas.microsoft.com/office/drawing/2014/main" id="{E3262F88-A1FA-041E-EBAA-64F56A97AE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" y="2723"/>
                <a:ext cx="475" cy="295"/>
              </a:xfrm>
              <a:custGeom>
                <a:avLst/>
                <a:gdLst>
                  <a:gd name="T0" fmla="*/ 876 w 876"/>
                  <a:gd name="T1" fmla="*/ 539 h 539"/>
                  <a:gd name="T2" fmla="*/ 0 w 876"/>
                  <a:gd name="T3" fmla="*/ 5 h 539"/>
                  <a:gd name="T4" fmla="*/ 10 w 876"/>
                  <a:gd name="T5" fmla="*/ 0 h 539"/>
                  <a:gd name="T6" fmla="*/ 876 w 876"/>
                  <a:gd name="T7" fmla="*/ 529 h 539"/>
                  <a:gd name="T8" fmla="*/ 876 w 876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39">
                    <a:moveTo>
                      <a:pt x="876" y="539"/>
                    </a:moveTo>
                    <a:cubicBezTo>
                      <a:pt x="511" y="529"/>
                      <a:pt x="117" y="288"/>
                      <a:pt x="0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3" name="Freeform 512">
                <a:extLst>
                  <a:ext uri="{FF2B5EF4-FFF2-40B4-BE49-F238E27FC236}">
                    <a16:creationId xmlns:a16="http://schemas.microsoft.com/office/drawing/2014/main" id="{56972719-D323-141B-3A74-81C3BF448A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" y="3005"/>
                <a:ext cx="491" cy="220"/>
              </a:xfrm>
              <a:custGeom>
                <a:avLst/>
                <a:gdLst>
                  <a:gd name="T0" fmla="*/ 597 w 906"/>
                  <a:gd name="T1" fmla="*/ 335 h 403"/>
                  <a:gd name="T2" fmla="*/ 0 w 906"/>
                  <a:gd name="T3" fmla="*/ 5 h 403"/>
                  <a:gd name="T4" fmla="*/ 9 w 906"/>
                  <a:gd name="T5" fmla="*/ 0 h 403"/>
                  <a:gd name="T6" fmla="*/ 903 w 906"/>
                  <a:gd name="T7" fmla="*/ 272 h 403"/>
                  <a:gd name="T8" fmla="*/ 906 w 906"/>
                  <a:gd name="T9" fmla="*/ 282 h 403"/>
                  <a:gd name="T10" fmla="*/ 597 w 906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6" h="403">
                    <a:moveTo>
                      <a:pt x="597" y="335"/>
                    </a:moveTo>
                    <a:cubicBezTo>
                      <a:pt x="325" y="335"/>
                      <a:pt x="86" y="211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4" y="282"/>
                      <a:pt x="526" y="403"/>
                      <a:pt x="903" y="272"/>
                    </a:cubicBezTo>
                    <a:cubicBezTo>
                      <a:pt x="906" y="282"/>
                      <a:pt x="906" y="282"/>
                      <a:pt x="906" y="282"/>
                    </a:cubicBezTo>
                    <a:cubicBezTo>
                      <a:pt x="803" y="319"/>
                      <a:pt x="697" y="335"/>
                      <a:pt x="597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4" name="Freeform 513">
                <a:extLst>
                  <a:ext uri="{FF2B5EF4-FFF2-40B4-BE49-F238E27FC236}">
                    <a16:creationId xmlns:a16="http://schemas.microsoft.com/office/drawing/2014/main" id="{88453409-4DB2-63AD-2F43-8BA0487012C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63" y="3048"/>
                <a:ext cx="1109" cy="313"/>
              </a:xfrm>
              <a:custGeom>
                <a:avLst/>
                <a:gdLst>
                  <a:gd name="T0" fmla="*/ 358 w 2046"/>
                  <a:gd name="T1" fmla="*/ 567 h 572"/>
                  <a:gd name="T2" fmla="*/ 257 w 2046"/>
                  <a:gd name="T3" fmla="*/ 555 h 572"/>
                  <a:gd name="T4" fmla="*/ 5 w 2046"/>
                  <a:gd name="T5" fmla="*/ 328 h 572"/>
                  <a:gd name="T6" fmla="*/ 0 w 2046"/>
                  <a:gd name="T7" fmla="*/ 314 h 572"/>
                  <a:gd name="T8" fmla="*/ 14 w 2046"/>
                  <a:gd name="T9" fmla="*/ 321 h 572"/>
                  <a:gd name="T10" fmla="*/ 625 w 2046"/>
                  <a:gd name="T11" fmla="*/ 483 h 572"/>
                  <a:gd name="T12" fmla="*/ 754 w 2046"/>
                  <a:gd name="T13" fmla="*/ 396 h 572"/>
                  <a:gd name="T14" fmla="*/ 756 w 2046"/>
                  <a:gd name="T15" fmla="*/ 394 h 572"/>
                  <a:gd name="T16" fmla="*/ 758 w 2046"/>
                  <a:gd name="T17" fmla="*/ 396 h 572"/>
                  <a:gd name="T18" fmla="*/ 934 w 2046"/>
                  <a:gd name="T19" fmla="*/ 464 h 572"/>
                  <a:gd name="T20" fmla="*/ 1976 w 2046"/>
                  <a:gd name="T21" fmla="*/ 5 h 572"/>
                  <a:gd name="T22" fmla="*/ 1981 w 2046"/>
                  <a:gd name="T23" fmla="*/ 0 h 572"/>
                  <a:gd name="T24" fmla="*/ 1983 w 2046"/>
                  <a:gd name="T25" fmla="*/ 7 h 572"/>
                  <a:gd name="T26" fmla="*/ 1995 w 2046"/>
                  <a:gd name="T27" fmla="*/ 298 h 572"/>
                  <a:gd name="T28" fmla="*/ 1739 w 2046"/>
                  <a:gd name="T29" fmla="*/ 248 h 572"/>
                  <a:gd name="T30" fmla="*/ 932 w 2046"/>
                  <a:gd name="T31" fmla="*/ 473 h 572"/>
                  <a:gd name="T32" fmla="*/ 625 w 2046"/>
                  <a:gd name="T33" fmla="*/ 494 h 572"/>
                  <a:gd name="T34" fmla="*/ 358 w 2046"/>
                  <a:gd name="T35" fmla="*/ 567 h 572"/>
                  <a:gd name="T36" fmla="*/ 19 w 2046"/>
                  <a:gd name="T37" fmla="*/ 337 h 572"/>
                  <a:gd name="T38" fmla="*/ 260 w 2046"/>
                  <a:gd name="T39" fmla="*/ 546 h 572"/>
                  <a:gd name="T40" fmla="*/ 606 w 2046"/>
                  <a:gd name="T41" fmla="*/ 494 h 572"/>
                  <a:gd name="T42" fmla="*/ 19 w 2046"/>
                  <a:gd name="T43" fmla="*/ 337 h 572"/>
                  <a:gd name="T44" fmla="*/ 641 w 2046"/>
                  <a:gd name="T45" fmla="*/ 483 h 572"/>
                  <a:gd name="T46" fmla="*/ 906 w 2046"/>
                  <a:gd name="T47" fmla="*/ 466 h 572"/>
                  <a:gd name="T48" fmla="*/ 756 w 2046"/>
                  <a:gd name="T49" fmla="*/ 405 h 572"/>
                  <a:gd name="T50" fmla="*/ 641 w 2046"/>
                  <a:gd name="T51" fmla="*/ 483 h 572"/>
                  <a:gd name="T52" fmla="*/ 962 w 2046"/>
                  <a:gd name="T53" fmla="*/ 466 h 572"/>
                  <a:gd name="T54" fmla="*/ 1735 w 2046"/>
                  <a:gd name="T55" fmla="*/ 237 h 572"/>
                  <a:gd name="T56" fmla="*/ 1737 w 2046"/>
                  <a:gd name="T57" fmla="*/ 234 h 572"/>
                  <a:gd name="T58" fmla="*/ 1739 w 2046"/>
                  <a:gd name="T59" fmla="*/ 237 h 572"/>
                  <a:gd name="T60" fmla="*/ 1985 w 2046"/>
                  <a:gd name="T61" fmla="*/ 288 h 572"/>
                  <a:gd name="T62" fmla="*/ 1974 w 2046"/>
                  <a:gd name="T63" fmla="*/ 16 h 572"/>
                  <a:gd name="T64" fmla="*/ 962 w 2046"/>
                  <a:gd name="T65" fmla="*/ 466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6" h="572">
                    <a:moveTo>
                      <a:pt x="358" y="567"/>
                    </a:moveTo>
                    <a:cubicBezTo>
                      <a:pt x="323" y="567"/>
                      <a:pt x="290" y="562"/>
                      <a:pt x="257" y="555"/>
                    </a:cubicBezTo>
                    <a:cubicBezTo>
                      <a:pt x="143" y="527"/>
                      <a:pt x="54" y="445"/>
                      <a:pt x="5" y="328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14" y="321"/>
                      <a:pt x="14" y="321"/>
                      <a:pt x="14" y="321"/>
                    </a:cubicBezTo>
                    <a:cubicBezTo>
                      <a:pt x="182" y="426"/>
                      <a:pt x="396" y="478"/>
                      <a:pt x="625" y="483"/>
                    </a:cubicBezTo>
                    <a:cubicBezTo>
                      <a:pt x="669" y="459"/>
                      <a:pt x="712" y="429"/>
                      <a:pt x="754" y="396"/>
                    </a:cubicBezTo>
                    <a:cubicBezTo>
                      <a:pt x="756" y="394"/>
                      <a:pt x="756" y="394"/>
                      <a:pt x="756" y="394"/>
                    </a:cubicBezTo>
                    <a:cubicBezTo>
                      <a:pt x="758" y="396"/>
                      <a:pt x="758" y="396"/>
                      <a:pt x="758" y="396"/>
                    </a:cubicBezTo>
                    <a:cubicBezTo>
                      <a:pt x="810" y="429"/>
                      <a:pt x="868" y="450"/>
                      <a:pt x="934" y="464"/>
                    </a:cubicBezTo>
                    <a:cubicBezTo>
                      <a:pt x="1297" y="410"/>
                      <a:pt x="1674" y="253"/>
                      <a:pt x="1976" y="5"/>
                    </a:cubicBezTo>
                    <a:cubicBezTo>
                      <a:pt x="1981" y="0"/>
                      <a:pt x="1981" y="0"/>
                      <a:pt x="1981" y="0"/>
                    </a:cubicBezTo>
                    <a:cubicBezTo>
                      <a:pt x="1983" y="7"/>
                      <a:pt x="1983" y="7"/>
                      <a:pt x="1983" y="7"/>
                    </a:cubicBezTo>
                    <a:cubicBezTo>
                      <a:pt x="2041" y="150"/>
                      <a:pt x="2046" y="253"/>
                      <a:pt x="1995" y="298"/>
                    </a:cubicBezTo>
                    <a:cubicBezTo>
                      <a:pt x="1948" y="337"/>
                      <a:pt x="1856" y="321"/>
                      <a:pt x="1739" y="248"/>
                    </a:cubicBezTo>
                    <a:cubicBezTo>
                      <a:pt x="1505" y="438"/>
                      <a:pt x="1182" y="523"/>
                      <a:pt x="932" y="473"/>
                    </a:cubicBezTo>
                    <a:cubicBezTo>
                      <a:pt x="826" y="490"/>
                      <a:pt x="723" y="497"/>
                      <a:pt x="625" y="494"/>
                    </a:cubicBezTo>
                    <a:cubicBezTo>
                      <a:pt x="536" y="541"/>
                      <a:pt x="445" y="567"/>
                      <a:pt x="358" y="567"/>
                    </a:cubicBezTo>
                    <a:close/>
                    <a:moveTo>
                      <a:pt x="19" y="337"/>
                    </a:moveTo>
                    <a:cubicBezTo>
                      <a:pt x="68" y="445"/>
                      <a:pt x="150" y="518"/>
                      <a:pt x="260" y="546"/>
                    </a:cubicBezTo>
                    <a:cubicBezTo>
                      <a:pt x="367" y="572"/>
                      <a:pt x="487" y="553"/>
                      <a:pt x="606" y="494"/>
                    </a:cubicBezTo>
                    <a:cubicBezTo>
                      <a:pt x="386" y="485"/>
                      <a:pt x="182" y="434"/>
                      <a:pt x="19" y="337"/>
                    </a:cubicBezTo>
                    <a:close/>
                    <a:moveTo>
                      <a:pt x="641" y="483"/>
                    </a:moveTo>
                    <a:cubicBezTo>
                      <a:pt x="726" y="483"/>
                      <a:pt x="815" y="478"/>
                      <a:pt x="906" y="466"/>
                    </a:cubicBezTo>
                    <a:cubicBezTo>
                      <a:pt x="850" y="452"/>
                      <a:pt x="801" y="434"/>
                      <a:pt x="756" y="405"/>
                    </a:cubicBezTo>
                    <a:cubicBezTo>
                      <a:pt x="719" y="436"/>
                      <a:pt x="681" y="462"/>
                      <a:pt x="641" y="483"/>
                    </a:cubicBezTo>
                    <a:close/>
                    <a:moveTo>
                      <a:pt x="962" y="466"/>
                    </a:moveTo>
                    <a:cubicBezTo>
                      <a:pt x="1206" y="504"/>
                      <a:pt x="1512" y="419"/>
                      <a:pt x="1735" y="237"/>
                    </a:cubicBezTo>
                    <a:cubicBezTo>
                      <a:pt x="1737" y="234"/>
                      <a:pt x="1737" y="234"/>
                      <a:pt x="1737" y="234"/>
                    </a:cubicBezTo>
                    <a:cubicBezTo>
                      <a:pt x="1739" y="237"/>
                      <a:pt x="1739" y="237"/>
                      <a:pt x="1739" y="237"/>
                    </a:cubicBezTo>
                    <a:cubicBezTo>
                      <a:pt x="1854" y="307"/>
                      <a:pt x="1941" y="326"/>
                      <a:pt x="1985" y="288"/>
                    </a:cubicBezTo>
                    <a:cubicBezTo>
                      <a:pt x="2032" y="248"/>
                      <a:pt x="2027" y="150"/>
                      <a:pt x="1974" y="16"/>
                    </a:cubicBezTo>
                    <a:cubicBezTo>
                      <a:pt x="1683" y="255"/>
                      <a:pt x="1318" y="410"/>
                      <a:pt x="962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5" name="Freeform 514">
                <a:extLst>
                  <a:ext uri="{FF2B5EF4-FFF2-40B4-BE49-F238E27FC236}">
                    <a16:creationId xmlns:a16="http://schemas.microsoft.com/office/drawing/2014/main" id="{A269C683-8246-D5FA-E156-905C2FF93C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" y="3170"/>
                <a:ext cx="998" cy="318"/>
              </a:xfrm>
              <a:custGeom>
                <a:avLst/>
                <a:gdLst>
                  <a:gd name="T0" fmla="*/ 609 w 1840"/>
                  <a:gd name="T1" fmla="*/ 457 h 581"/>
                  <a:gd name="T2" fmla="*/ 0 w 1840"/>
                  <a:gd name="T3" fmla="*/ 304 h 581"/>
                  <a:gd name="T4" fmla="*/ 5 w 1840"/>
                  <a:gd name="T5" fmla="*/ 295 h 581"/>
                  <a:gd name="T6" fmla="*/ 1833 w 1840"/>
                  <a:gd name="T7" fmla="*/ 0 h 581"/>
                  <a:gd name="T8" fmla="*/ 1840 w 1840"/>
                  <a:gd name="T9" fmla="*/ 7 h 581"/>
                  <a:gd name="T10" fmla="*/ 609 w 1840"/>
                  <a:gd name="T11" fmla="*/ 45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0" h="581">
                    <a:moveTo>
                      <a:pt x="609" y="457"/>
                    </a:moveTo>
                    <a:cubicBezTo>
                      <a:pt x="379" y="457"/>
                      <a:pt x="166" y="407"/>
                      <a:pt x="0" y="304"/>
                    </a:cubicBezTo>
                    <a:cubicBezTo>
                      <a:pt x="5" y="295"/>
                      <a:pt x="5" y="295"/>
                      <a:pt x="5" y="295"/>
                    </a:cubicBezTo>
                    <a:cubicBezTo>
                      <a:pt x="466" y="581"/>
                      <a:pt x="1285" y="450"/>
                      <a:pt x="1833" y="0"/>
                    </a:cubicBezTo>
                    <a:cubicBezTo>
                      <a:pt x="1840" y="7"/>
                      <a:pt x="1840" y="7"/>
                      <a:pt x="1840" y="7"/>
                    </a:cubicBezTo>
                    <a:cubicBezTo>
                      <a:pt x="1489" y="300"/>
                      <a:pt x="1021" y="457"/>
                      <a:pt x="609" y="4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6" name="Freeform 515">
                <a:extLst>
                  <a:ext uri="{FF2B5EF4-FFF2-40B4-BE49-F238E27FC236}">
                    <a16:creationId xmlns:a16="http://schemas.microsoft.com/office/drawing/2014/main" id="{5FB4E41F-FF11-09A1-3A52-C940546FD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91" y="3310"/>
                <a:ext cx="247" cy="123"/>
              </a:xfrm>
              <a:custGeom>
                <a:avLst/>
                <a:gdLst>
                  <a:gd name="T0" fmla="*/ 220 w 456"/>
                  <a:gd name="T1" fmla="*/ 225 h 225"/>
                  <a:gd name="T2" fmla="*/ 218 w 456"/>
                  <a:gd name="T3" fmla="*/ 225 h 225"/>
                  <a:gd name="T4" fmla="*/ 0 w 456"/>
                  <a:gd name="T5" fmla="*/ 12 h 225"/>
                  <a:gd name="T6" fmla="*/ 9 w 456"/>
                  <a:gd name="T7" fmla="*/ 7 h 225"/>
                  <a:gd name="T8" fmla="*/ 220 w 456"/>
                  <a:gd name="T9" fmla="*/ 216 h 225"/>
                  <a:gd name="T10" fmla="*/ 222 w 456"/>
                  <a:gd name="T11" fmla="*/ 216 h 225"/>
                  <a:gd name="T12" fmla="*/ 447 w 456"/>
                  <a:gd name="T13" fmla="*/ 0 h 225"/>
                  <a:gd name="T14" fmla="*/ 456 w 456"/>
                  <a:gd name="T15" fmla="*/ 5 h 225"/>
                  <a:gd name="T16" fmla="*/ 220 w 456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225">
                    <a:moveTo>
                      <a:pt x="220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3" y="223"/>
                      <a:pt x="56" y="148"/>
                      <a:pt x="0" y="1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63" y="141"/>
                      <a:pt x="138" y="213"/>
                      <a:pt x="220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304" y="216"/>
                      <a:pt x="386" y="141"/>
                      <a:pt x="447" y="0"/>
                    </a:cubicBezTo>
                    <a:cubicBezTo>
                      <a:pt x="456" y="5"/>
                      <a:pt x="456" y="5"/>
                      <a:pt x="456" y="5"/>
                    </a:cubicBezTo>
                    <a:cubicBezTo>
                      <a:pt x="391" y="148"/>
                      <a:pt x="309" y="225"/>
                      <a:pt x="22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7" name="Freeform 516">
                <a:extLst>
                  <a:ext uri="{FF2B5EF4-FFF2-40B4-BE49-F238E27FC236}">
                    <a16:creationId xmlns:a16="http://schemas.microsoft.com/office/drawing/2014/main" id="{7232D515-BF17-886C-0C19-EED02B16C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74" y="3251"/>
                <a:ext cx="78" cy="130"/>
              </a:xfrm>
              <a:custGeom>
                <a:avLst/>
                <a:gdLst>
                  <a:gd name="T0" fmla="*/ 122 w 145"/>
                  <a:gd name="T1" fmla="*/ 237 h 237"/>
                  <a:gd name="T2" fmla="*/ 0 w 145"/>
                  <a:gd name="T3" fmla="*/ 5 h 237"/>
                  <a:gd name="T4" fmla="*/ 9 w 145"/>
                  <a:gd name="T5" fmla="*/ 0 h 237"/>
                  <a:gd name="T6" fmla="*/ 122 w 145"/>
                  <a:gd name="T7" fmla="*/ 225 h 237"/>
                  <a:gd name="T8" fmla="*/ 91 w 145"/>
                  <a:gd name="T9" fmla="*/ 54 h 237"/>
                  <a:gd name="T10" fmla="*/ 101 w 145"/>
                  <a:gd name="T11" fmla="*/ 52 h 237"/>
                  <a:gd name="T12" fmla="*/ 124 w 145"/>
                  <a:gd name="T13" fmla="*/ 235 h 237"/>
                  <a:gd name="T14" fmla="*/ 122 w 145"/>
                  <a:gd name="T15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37">
                    <a:moveTo>
                      <a:pt x="122" y="237"/>
                    </a:moveTo>
                    <a:cubicBezTo>
                      <a:pt x="112" y="237"/>
                      <a:pt x="87" y="218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8" y="216"/>
                      <a:pt x="122" y="225"/>
                      <a:pt x="122" y="225"/>
                    </a:cubicBezTo>
                    <a:cubicBezTo>
                      <a:pt x="124" y="223"/>
                      <a:pt x="131" y="206"/>
                      <a:pt x="91" y="54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45" y="228"/>
                      <a:pt x="131" y="232"/>
                      <a:pt x="124" y="235"/>
                    </a:cubicBezTo>
                    <a:cubicBezTo>
                      <a:pt x="124" y="237"/>
                      <a:pt x="124" y="237"/>
                      <a:pt x="122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8" name="Freeform 517">
                <a:extLst>
                  <a:ext uri="{FF2B5EF4-FFF2-40B4-BE49-F238E27FC236}">
                    <a16:creationId xmlns:a16="http://schemas.microsoft.com/office/drawing/2014/main" id="{796726E7-77E1-8C59-7B2F-62B495D83A1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02" y="2257"/>
                <a:ext cx="418" cy="968"/>
              </a:xfrm>
              <a:custGeom>
                <a:avLst/>
                <a:gdLst>
                  <a:gd name="T0" fmla="*/ 197 w 771"/>
                  <a:gd name="T1" fmla="*/ 1762 h 1769"/>
                  <a:gd name="T2" fmla="*/ 5 w 771"/>
                  <a:gd name="T3" fmla="*/ 1690 h 1769"/>
                  <a:gd name="T4" fmla="*/ 0 w 771"/>
                  <a:gd name="T5" fmla="*/ 1685 h 1769"/>
                  <a:gd name="T6" fmla="*/ 5 w 771"/>
                  <a:gd name="T7" fmla="*/ 1680 h 1769"/>
                  <a:gd name="T8" fmla="*/ 251 w 771"/>
                  <a:gd name="T9" fmla="*/ 1226 h 1769"/>
                  <a:gd name="T10" fmla="*/ 89 w 771"/>
                  <a:gd name="T11" fmla="*/ 970 h 1769"/>
                  <a:gd name="T12" fmla="*/ 85 w 771"/>
                  <a:gd name="T13" fmla="*/ 966 h 1769"/>
                  <a:gd name="T14" fmla="*/ 89 w 771"/>
                  <a:gd name="T15" fmla="*/ 961 h 1769"/>
                  <a:gd name="T16" fmla="*/ 410 w 771"/>
                  <a:gd name="T17" fmla="*/ 14 h 1769"/>
                  <a:gd name="T18" fmla="*/ 405 w 771"/>
                  <a:gd name="T19" fmla="*/ 0 h 1769"/>
                  <a:gd name="T20" fmla="*/ 419 w 771"/>
                  <a:gd name="T21" fmla="*/ 7 h 1769"/>
                  <a:gd name="T22" fmla="*/ 750 w 771"/>
                  <a:gd name="T23" fmla="*/ 532 h 1769"/>
                  <a:gd name="T24" fmla="*/ 253 w 771"/>
                  <a:gd name="T25" fmla="*/ 1451 h 1769"/>
                  <a:gd name="T26" fmla="*/ 265 w 771"/>
                  <a:gd name="T27" fmla="*/ 1737 h 1769"/>
                  <a:gd name="T28" fmla="*/ 197 w 771"/>
                  <a:gd name="T29" fmla="*/ 1762 h 1769"/>
                  <a:gd name="T30" fmla="*/ 17 w 771"/>
                  <a:gd name="T31" fmla="*/ 1685 h 1769"/>
                  <a:gd name="T32" fmla="*/ 258 w 771"/>
                  <a:gd name="T33" fmla="*/ 1734 h 1769"/>
                  <a:gd name="T34" fmla="*/ 244 w 771"/>
                  <a:gd name="T35" fmla="*/ 1455 h 1769"/>
                  <a:gd name="T36" fmla="*/ 242 w 771"/>
                  <a:gd name="T37" fmla="*/ 1453 h 1769"/>
                  <a:gd name="T38" fmla="*/ 244 w 771"/>
                  <a:gd name="T39" fmla="*/ 1451 h 1769"/>
                  <a:gd name="T40" fmla="*/ 738 w 771"/>
                  <a:gd name="T41" fmla="*/ 539 h 1769"/>
                  <a:gd name="T42" fmla="*/ 426 w 771"/>
                  <a:gd name="T43" fmla="*/ 31 h 1769"/>
                  <a:gd name="T44" fmla="*/ 101 w 771"/>
                  <a:gd name="T45" fmla="*/ 970 h 1769"/>
                  <a:gd name="T46" fmla="*/ 260 w 771"/>
                  <a:gd name="T47" fmla="*/ 1230 h 1769"/>
                  <a:gd name="T48" fmla="*/ 17 w 771"/>
                  <a:gd name="T49" fmla="*/ 1685 h 1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1" h="1769">
                    <a:moveTo>
                      <a:pt x="197" y="1762"/>
                    </a:moveTo>
                    <a:cubicBezTo>
                      <a:pt x="148" y="1762"/>
                      <a:pt x="82" y="1739"/>
                      <a:pt x="5" y="1690"/>
                    </a:cubicBezTo>
                    <a:cubicBezTo>
                      <a:pt x="0" y="1685"/>
                      <a:pt x="0" y="1685"/>
                      <a:pt x="0" y="1685"/>
                    </a:cubicBezTo>
                    <a:cubicBezTo>
                      <a:pt x="5" y="1680"/>
                      <a:pt x="5" y="1680"/>
                      <a:pt x="5" y="1680"/>
                    </a:cubicBezTo>
                    <a:cubicBezTo>
                      <a:pt x="171" y="1544"/>
                      <a:pt x="263" y="1378"/>
                      <a:pt x="251" y="1226"/>
                    </a:cubicBezTo>
                    <a:cubicBezTo>
                      <a:pt x="244" y="1120"/>
                      <a:pt x="188" y="1031"/>
                      <a:pt x="89" y="970"/>
                    </a:cubicBezTo>
                    <a:cubicBezTo>
                      <a:pt x="85" y="966"/>
                      <a:pt x="85" y="966"/>
                      <a:pt x="85" y="966"/>
                    </a:cubicBezTo>
                    <a:cubicBezTo>
                      <a:pt x="89" y="961"/>
                      <a:pt x="89" y="961"/>
                      <a:pt x="89" y="961"/>
                    </a:cubicBezTo>
                    <a:cubicBezTo>
                      <a:pt x="382" y="720"/>
                      <a:pt x="527" y="295"/>
                      <a:pt x="410" y="14"/>
                    </a:cubicBezTo>
                    <a:cubicBezTo>
                      <a:pt x="405" y="0"/>
                      <a:pt x="405" y="0"/>
                      <a:pt x="405" y="0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621" y="131"/>
                      <a:pt x="733" y="314"/>
                      <a:pt x="750" y="532"/>
                    </a:cubicBezTo>
                    <a:cubicBezTo>
                      <a:pt x="771" y="839"/>
                      <a:pt x="588" y="1174"/>
                      <a:pt x="253" y="1451"/>
                    </a:cubicBezTo>
                    <a:cubicBezTo>
                      <a:pt x="312" y="1594"/>
                      <a:pt x="314" y="1694"/>
                      <a:pt x="265" y="1737"/>
                    </a:cubicBezTo>
                    <a:cubicBezTo>
                      <a:pt x="246" y="1755"/>
                      <a:pt x="223" y="1762"/>
                      <a:pt x="197" y="1762"/>
                    </a:cubicBezTo>
                    <a:close/>
                    <a:moveTo>
                      <a:pt x="17" y="1685"/>
                    </a:moveTo>
                    <a:cubicBezTo>
                      <a:pt x="129" y="1753"/>
                      <a:pt x="213" y="1769"/>
                      <a:pt x="258" y="1734"/>
                    </a:cubicBezTo>
                    <a:cubicBezTo>
                      <a:pt x="305" y="1694"/>
                      <a:pt x="300" y="1594"/>
                      <a:pt x="244" y="1455"/>
                    </a:cubicBezTo>
                    <a:cubicBezTo>
                      <a:pt x="242" y="1453"/>
                      <a:pt x="242" y="1453"/>
                      <a:pt x="242" y="1453"/>
                    </a:cubicBezTo>
                    <a:cubicBezTo>
                      <a:pt x="244" y="1451"/>
                      <a:pt x="244" y="1451"/>
                      <a:pt x="244" y="1451"/>
                    </a:cubicBezTo>
                    <a:cubicBezTo>
                      <a:pt x="579" y="1177"/>
                      <a:pt x="759" y="844"/>
                      <a:pt x="738" y="539"/>
                    </a:cubicBezTo>
                    <a:cubicBezTo>
                      <a:pt x="724" y="328"/>
                      <a:pt x="616" y="153"/>
                      <a:pt x="426" y="31"/>
                    </a:cubicBezTo>
                    <a:cubicBezTo>
                      <a:pt x="532" y="314"/>
                      <a:pt x="389" y="729"/>
                      <a:pt x="101" y="970"/>
                    </a:cubicBezTo>
                    <a:cubicBezTo>
                      <a:pt x="199" y="1034"/>
                      <a:pt x="253" y="1123"/>
                      <a:pt x="260" y="1230"/>
                    </a:cubicBezTo>
                    <a:cubicBezTo>
                      <a:pt x="272" y="1380"/>
                      <a:pt x="181" y="1549"/>
                      <a:pt x="17" y="16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39" name="Freeform 518">
                <a:extLst>
                  <a:ext uri="{FF2B5EF4-FFF2-40B4-BE49-F238E27FC236}">
                    <a16:creationId xmlns:a16="http://schemas.microsoft.com/office/drawing/2014/main" id="{487E2E9C-E3F4-2FE4-1C5C-90589DB3F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58" y="2438"/>
                <a:ext cx="266" cy="737"/>
              </a:xfrm>
              <a:custGeom>
                <a:avLst/>
                <a:gdLst>
                  <a:gd name="T0" fmla="*/ 7 w 490"/>
                  <a:gd name="T1" fmla="*/ 1347 h 1347"/>
                  <a:gd name="T2" fmla="*/ 0 w 490"/>
                  <a:gd name="T3" fmla="*/ 1340 h 1347"/>
                  <a:gd name="T4" fmla="*/ 462 w 490"/>
                  <a:gd name="T5" fmla="*/ 489 h 1347"/>
                  <a:gd name="T6" fmla="*/ 160 w 490"/>
                  <a:gd name="T7" fmla="*/ 9 h 1347"/>
                  <a:gd name="T8" fmla="*/ 164 w 490"/>
                  <a:gd name="T9" fmla="*/ 0 h 1347"/>
                  <a:gd name="T10" fmla="*/ 471 w 490"/>
                  <a:gd name="T11" fmla="*/ 489 h 1347"/>
                  <a:gd name="T12" fmla="*/ 7 w 490"/>
                  <a:gd name="T13" fmla="*/ 1347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0" h="1347">
                    <a:moveTo>
                      <a:pt x="7" y="1347"/>
                    </a:moveTo>
                    <a:cubicBezTo>
                      <a:pt x="0" y="1340"/>
                      <a:pt x="0" y="1340"/>
                      <a:pt x="0" y="1340"/>
                    </a:cubicBezTo>
                    <a:cubicBezTo>
                      <a:pt x="312" y="1085"/>
                      <a:pt x="480" y="775"/>
                      <a:pt x="462" y="489"/>
                    </a:cubicBezTo>
                    <a:cubicBezTo>
                      <a:pt x="448" y="290"/>
                      <a:pt x="345" y="124"/>
                      <a:pt x="160" y="9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352" y="117"/>
                      <a:pt x="457" y="285"/>
                      <a:pt x="471" y="489"/>
                    </a:cubicBezTo>
                    <a:cubicBezTo>
                      <a:pt x="490" y="778"/>
                      <a:pt x="321" y="1089"/>
                      <a:pt x="7" y="13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0" name="Freeform 519">
                <a:extLst>
                  <a:ext uri="{FF2B5EF4-FFF2-40B4-BE49-F238E27FC236}">
                    <a16:creationId xmlns:a16="http://schemas.microsoft.com/office/drawing/2014/main" id="{2811C639-FA7D-EA9B-6E93-BF73A1C7A9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19" y="2768"/>
                <a:ext cx="273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6" y="436"/>
                      <a:pt x="424" y="326"/>
                    </a:cubicBezTo>
                    <a:cubicBezTo>
                      <a:pt x="484" y="239"/>
                      <a:pt x="491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8" y="438"/>
                      <a:pt x="210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1" name="Freeform 520">
                <a:extLst>
                  <a:ext uri="{FF2B5EF4-FFF2-40B4-BE49-F238E27FC236}">
                    <a16:creationId xmlns:a16="http://schemas.microsoft.com/office/drawing/2014/main" id="{008306E9-11A9-BBF8-521B-EBF24F2F54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35" y="2485"/>
                <a:ext cx="287" cy="415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8 h 757"/>
                  <a:gd name="T4" fmla="*/ 461 w 529"/>
                  <a:gd name="T5" fmla="*/ 359 h 757"/>
                  <a:gd name="T6" fmla="*/ 473 w 529"/>
                  <a:gd name="T7" fmla="*/ 5 h 757"/>
                  <a:gd name="T8" fmla="*/ 482 w 529"/>
                  <a:gd name="T9" fmla="*/ 0 h 757"/>
                  <a:gd name="T10" fmla="*/ 471 w 529"/>
                  <a:gd name="T11" fmla="*/ 364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8"/>
                      <a:pt x="0" y="748"/>
                      <a:pt x="0" y="748"/>
                    </a:cubicBezTo>
                    <a:cubicBezTo>
                      <a:pt x="216" y="673"/>
                      <a:pt x="384" y="532"/>
                      <a:pt x="461" y="359"/>
                    </a:cubicBezTo>
                    <a:cubicBezTo>
                      <a:pt x="515" y="239"/>
                      <a:pt x="520" y="115"/>
                      <a:pt x="473" y="5"/>
                    </a:cubicBezTo>
                    <a:cubicBezTo>
                      <a:pt x="482" y="0"/>
                      <a:pt x="482" y="0"/>
                      <a:pt x="482" y="0"/>
                    </a:cubicBezTo>
                    <a:cubicBezTo>
                      <a:pt x="529" y="115"/>
                      <a:pt x="525" y="239"/>
                      <a:pt x="471" y="364"/>
                    </a:cubicBezTo>
                    <a:cubicBezTo>
                      <a:pt x="391" y="537"/>
                      <a:pt x="220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2" name="Freeform 521">
                <a:extLst>
                  <a:ext uri="{FF2B5EF4-FFF2-40B4-BE49-F238E27FC236}">
                    <a16:creationId xmlns:a16="http://schemas.microsoft.com/office/drawing/2014/main" id="{DB13F5E9-3650-C091-D5E5-4CC92EDF585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3" y="2125"/>
                <a:ext cx="1109" cy="319"/>
              </a:xfrm>
              <a:custGeom>
                <a:avLst/>
                <a:gdLst>
                  <a:gd name="T0" fmla="*/ 65 w 2046"/>
                  <a:gd name="T1" fmla="*/ 583 h 583"/>
                  <a:gd name="T2" fmla="*/ 63 w 2046"/>
                  <a:gd name="T3" fmla="*/ 576 h 583"/>
                  <a:gd name="T4" fmla="*/ 51 w 2046"/>
                  <a:gd name="T5" fmla="*/ 286 h 583"/>
                  <a:gd name="T6" fmla="*/ 307 w 2046"/>
                  <a:gd name="T7" fmla="*/ 335 h 583"/>
                  <a:gd name="T8" fmla="*/ 1114 w 2046"/>
                  <a:gd name="T9" fmla="*/ 110 h 583"/>
                  <a:gd name="T10" fmla="*/ 1421 w 2046"/>
                  <a:gd name="T11" fmla="*/ 89 h 583"/>
                  <a:gd name="T12" fmla="*/ 1789 w 2046"/>
                  <a:gd name="T13" fmla="*/ 28 h 583"/>
                  <a:gd name="T14" fmla="*/ 2041 w 2046"/>
                  <a:gd name="T15" fmla="*/ 255 h 583"/>
                  <a:gd name="T16" fmla="*/ 2046 w 2046"/>
                  <a:gd name="T17" fmla="*/ 269 h 583"/>
                  <a:gd name="T18" fmla="*/ 2032 w 2046"/>
                  <a:gd name="T19" fmla="*/ 262 h 583"/>
                  <a:gd name="T20" fmla="*/ 1421 w 2046"/>
                  <a:gd name="T21" fmla="*/ 101 h 583"/>
                  <a:gd name="T22" fmla="*/ 1292 w 2046"/>
                  <a:gd name="T23" fmla="*/ 187 h 583"/>
                  <a:gd name="T24" fmla="*/ 1290 w 2046"/>
                  <a:gd name="T25" fmla="*/ 190 h 583"/>
                  <a:gd name="T26" fmla="*/ 1290 w 2046"/>
                  <a:gd name="T27" fmla="*/ 187 h 583"/>
                  <a:gd name="T28" fmla="*/ 1114 w 2046"/>
                  <a:gd name="T29" fmla="*/ 119 h 583"/>
                  <a:gd name="T30" fmla="*/ 72 w 2046"/>
                  <a:gd name="T31" fmla="*/ 579 h 583"/>
                  <a:gd name="T32" fmla="*/ 65 w 2046"/>
                  <a:gd name="T33" fmla="*/ 583 h 583"/>
                  <a:gd name="T34" fmla="*/ 117 w 2046"/>
                  <a:gd name="T35" fmla="*/ 274 h 583"/>
                  <a:gd name="T36" fmla="*/ 58 w 2046"/>
                  <a:gd name="T37" fmla="*/ 293 h 583"/>
                  <a:gd name="T38" fmla="*/ 70 w 2046"/>
                  <a:gd name="T39" fmla="*/ 565 h 583"/>
                  <a:gd name="T40" fmla="*/ 1084 w 2046"/>
                  <a:gd name="T41" fmla="*/ 112 h 583"/>
                  <a:gd name="T42" fmla="*/ 311 w 2046"/>
                  <a:gd name="T43" fmla="*/ 342 h 583"/>
                  <a:gd name="T44" fmla="*/ 307 w 2046"/>
                  <a:gd name="T45" fmla="*/ 347 h 583"/>
                  <a:gd name="T46" fmla="*/ 304 w 2046"/>
                  <a:gd name="T47" fmla="*/ 344 h 583"/>
                  <a:gd name="T48" fmla="*/ 117 w 2046"/>
                  <a:gd name="T49" fmla="*/ 274 h 583"/>
                  <a:gd name="T50" fmla="*/ 1440 w 2046"/>
                  <a:gd name="T51" fmla="*/ 89 h 583"/>
                  <a:gd name="T52" fmla="*/ 2025 w 2046"/>
                  <a:gd name="T53" fmla="*/ 244 h 583"/>
                  <a:gd name="T54" fmla="*/ 1784 w 2046"/>
                  <a:gd name="T55" fmla="*/ 35 h 583"/>
                  <a:gd name="T56" fmla="*/ 1440 w 2046"/>
                  <a:gd name="T57" fmla="*/ 89 h 583"/>
                  <a:gd name="T58" fmla="*/ 1140 w 2046"/>
                  <a:gd name="T59" fmla="*/ 115 h 583"/>
                  <a:gd name="T60" fmla="*/ 1290 w 2046"/>
                  <a:gd name="T61" fmla="*/ 176 h 583"/>
                  <a:gd name="T62" fmla="*/ 1402 w 2046"/>
                  <a:gd name="T63" fmla="*/ 98 h 583"/>
                  <a:gd name="T64" fmla="*/ 1140 w 2046"/>
                  <a:gd name="T65" fmla="*/ 115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6" h="583">
                    <a:moveTo>
                      <a:pt x="65" y="583"/>
                    </a:moveTo>
                    <a:cubicBezTo>
                      <a:pt x="63" y="576"/>
                      <a:pt x="63" y="576"/>
                      <a:pt x="63" y="576"/>
                    </a:cubicBezTo>
                    <a:cubicBezTo>
                      <a:pt x="5" y="433"/>
                      <a:pt x="0" y="330"/>
                      <a:pt x="51" y="286"/>
                    </a:cubicBezTo>
                    <a:cubicBezTo>
                      <a:pt x="98" y="246"/>
                      <a:pt x="190" y="262"/>
                      <a:pt x="307" y="335"/>
                    </a:cubicBezTo>
                    <a:cubicBezTo>
                      <a:pt x="541" y="145"/>
                      <a:pt x="864" y="61"/>
                      <a:pt x="1114" y="110"/>
                    </a:cubicBezTo>
                    <a:cubicBezTo>
                      <a:pt x="1220" y="94"/>
                      <a:pt x="1323" y="87"/>
                      <a:pt x="1421" y="89"/>
                    </a:cubicBezTo>
                    <a:cubicBezTo>
                      <a:pt x="1547" y="21"/>
                      <a:pt x="1676" y="0"/>
                      <a:pt x="1789" y="28"/>
                    </a:cubicBezTo>
                    <a:cubicBezTo>
                      <a:pt x="1903" y="56"/>
                      <a:pt x="1992" y="138"/>
                      <a:pt x="2041" y="255"/>
                    </a:cubicBezTo>
                    <a:cubicBezTo>
                      <a:pt x="2046" y="269"/>
                      <a:pt x="2046" y="269"/>
                      <a:pt x="2046" y="269"/>
                    </a:cubicBezTo>
                    <a:cubicBezTo>
                      <a:pt x="2032" y="262"/>
                      <a:pt x="2032" y="262"/>
                      <a:pt x="2032" y="262"/>
                    </a:cubicBezTo>
                    <a:cubicBezTo>
                      <a:pt x="1864" y="157"/>
                      <a:pt x="1650" y="105"/>
                      <a:pt x="1421" y="101"/>
                    </a:cubicBezTo>
                    <a:cubicBezTo>
                      <a:pt x="1377" y="124"/>
                      <a:pt x="1334" y="155"/>
                      <a:pt x="1292" y="187"/>
                    </a:cubicBezTo>
                    <a:cubicBezTo>
                      <a:pt x="1290" y="190"/>
                      <a:pt x="1290" y="190"/>
                      <a:pt x="1290" y="190"/>
                    </a:cubicBezTo>
                    <a:cubicBezTo>
                      <a:pt x="1290" y="187"/>
                      <a:pt x="1290" y="187"/>
                      <a:pt x="1290" y="187"/>
                    </a:cubicBezTo>
                    <a:cubicBezTo>
                      <a:pt x="1238" y="155"/>
                      <a:pt x="1180" y="133"/>
                      <a:pt x="1114" y="119"/>
                    </a:cubicBezTo>
                    <a:cubicBezTo>
                      <a:pt x="751" y="173"/>
                      <a:pt x="375" y="330"/>
                      <a:pt x="72" y="579"/>
                    </a:cubicBezTo>
                    <a:lnTo>
                      <a:pt x="65" y="583"/>
                    </a:lnTo>
                    <a:close/>
                    <a:moveTo>
                      <a:pt x="117" y="274"/>
                    </a:moveTo>
                    <a:cubicBezTo>
                      <a:pt x="94" y="274"/>
                      <a:pt x="72" y="281"/>
                      <a:pt x="58" y="293"/>
                    </a:cubicBezTo>
                    <a:cubicBezTo>
                      <a:pt x="12" y="333"/>
                      <a:pt x="16" y="431"/>
                      <a:pt x="70" y="565"/>
                    </a:cubicBezTo>
                    <a:cubicBezTo>
                      <a:pt x="363" y="326"/>
                      <a:pt x="728" y="171"/>
                      <a:pt x="1084" y="112"/>
                    </a:cubicBezTo>
                    <a:cubicBezTo>
                      <a:pt x="840" y="75"/>
                      <a:pt x="534" y="159"/>
                      <a:pt x="311" y="342"/>
                    </a:cubicBezTo>
                    <a:cubicBezTo>
                      <a:pt x="307" y="347"/>
                      <a:pt x="307" y="347"/>
                      <a:pt x="307" y="347"/>
                    </a:cubicBezTo>
                    <a:cubicBezTo>
                      <a:pt x="304" y="344"/>
                      <a:pt x="304" y="344"/>
                      <a:pt x="304" y="344"/>
                    </a:cubicBezTo>
                    <a:cubicBezTo>
                      <a:pt x="229" y="297"/>
                      <a:pt x="164" y="274"/>
                      <a:pt x="117" y="274"/>
                    </a:cubicBezTo>
                    <a:close/>
                    <a:moveTo>
                      <a:pt x="1440" y="89"/>
                    </a:moveTo>
                    <a:cubicBezTo>
                      <a:pt x="1660" y="96"/>
                      <a:pt x="1864" y="145"/>
                      <a:pt x="2025" y="244"/>
                    </a:cubicBezTo>
                    <a:cubicBezTo>
                      <a:pt x="1976" y="136"/>
                      <a:pt x="1894" y="63"/>
                      <a:pt x="1784" y="35"/>
                    </a:cubicBezTo>
                    <a:cubicBezTo>
                      <a:pt x="1681" y="12"/>
                      <a:pt x="1559" y="30"/>
                      <a:pt x="1440" y="89"/>
                    </a:cubicBezTo>
                    <a:close/>
                    <a:moveTo>
                      <a:pt x="1140" y="115"/>
                    </a:moveTo>
                    <a:cubicBezTo>
                      <a:pt x="1196" y="129"/>
                      <a:pt x="1245" y="147"/>
                      <a:pt x="1290" y="176"/>
                    </a:cubicBezTo>
                    <a:cubicBezTo>
                      <a:pt x="1327" y="145"/>
                      <a:pt x="1365" y="119"/>
                      <a:pt x="1402" y="98"/>
                    </a:cubicBezTo>
                    <a:cubicBezTo>
                      <a:pt x="1318" y="98"/>
                      <a:pt x="1229" y="103"/>
                      <a:pt x="1140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3" name="Freeform 522">
                <a:extLst>
                  <a:ext uri="{FF2B5EF4-FFF2-40B4-BE49-F238E27FC236}">
                    <a16:creationId xmlns:a16="http://schemas.microsoft.com/office/drawing/2014/main" id="{F2E0722B-EE8B-3559-69BE-746D564EDF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3" y="1997"/>
                <a:ext cx="999" cy="324"/>
              </a:xfrm>
              <a:custGeom>
                <a:avLst/>
                <a:gdLst>
                  <a:gd name="T0" fmla="*/ 7 w 1842"/>
                  <a:gd name="T1" fmla="*/ 592 h 592"/>
                  <a:gd name="T2" fmla="*/ 0 w 1842"/>
                  <a:gd name="T3" fmla="*/ 585 h 592"/>
                  <a:gd name="T4" fmla="*/ 1842 w 1842"/>
                  <a:gd name="T5" fmla="*/ 288 h 592"/>
                  <a:gd name="T6" fmla="*/ 1837 w 1842"/>
                  <a:gd name="T7" fmla="*/ 297 h 592"/>
                  <a:gd name="T8" fmla="*/ 7 w 1842"/>
                  <a:gd name="T9" fmla="*/ 592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2" h="592">
                    <a:moveTo>
                      <a:pt x="7" y="592"/>
                    </a:moveTo>
                    <a:cubicBezTo>
                      <a:pt x="0" y="585"/>
                      <a:pt x="0" y="585"/>
                      <a:pt x="0" y="585"/>
                    </a:cubicBezTo>
                    <a:cubicBezTo>
                      <a:pt x="552" y="131"/>
                      <a:pt x="1379" y="0"/>
                      <a:pt x="1842" y="288"/>
                    </a:cubicBezTo>
                    <a:cubicBezTo>
                      <a:pt x="1837" y="297"/>
                      <a:pt x="1837" y="297"/>
                      <a:pt x="1837" y="297"/>
                    </a:cubicBezTo>
                    <a:cubicBezTo>
                      <a:pt x="1376" y="9"/>
                      <a:pt x="555" y="142"/>
                      <a:pt x="7" y="5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4" name="Freeform 523">
                <a:extLst>
                  <a:ext uri="{FF2B5EF4-FFF2-40B4-BE49-F238E27FC236}">
                    <a16:creationId xmlns:a16="http://schemas.microsoft.com/office/drawing/2014/main" id="{9388BF7F-EBE1-7471-3F3A-6506A7CB4C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0" y="2013"/>
                <a:ext cx="806" cy="262"/>
              </a:xfrm>
              <a:custGeom>
                <a:avLst/>
                <a:gdLst>
                  <a:gd name="T0" fmla="*/ 7 w 1487"/>
                  <a:gd name="T1" fmla="*/ 480 h 480"/>
                  <a:gd name="T2" fmla="*/ 0 w 1487"/>
                  <a:gd name="T3" fmla="*/ 473 h 480"/>
                  <a:gd name="T4" fmla="*/ 1487 w 1487"/>
                  <a:gd name="T5" fmla="*/ 234 h 480"/>
                  <a:gd name="T6" fmla="*/ 1482 w 1487"/>
                  <a:gd name="T7" fmla="*/ 243 h 480"/>
                  <a:gd name="T8" fmla="*/ 7 w 1487"/>
                  <a:gd name="T9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7" h="480">
                    <a:moveTo>
                      <a:pt x="7" y="480"/>
                    </a:moveTo>
                    <a:cubicBezTo>
                      <a:pt x="0" y="473"/>
                      <a:pt x="0" y="473"/>
                      <a:pt x="0" y="473"/>
                    </a:cubicBezTo>
                    <a:cubicBezTo>
                      <a:pt x="445" y="107"/>
                      <a:pt x="1112" y="0"/>
                      <a:pt x="1487" y="234"/>
                    </a:cubicBezTo>
                    <a:cubicBezTo>
                      <a:pt x="1482" y="243"/>
                      <a:pt x="1482" y="243"/>
                      <a:pt x="1482" y="243"/>
                    </a:cubicBezTo>
                    <a:cubicBezTo>
                      <a:pt x="1110" y="9"/>
                      <a:pt x="450" y="117"/>
                      <a:pt x="7" y="4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5" name="Freeform 524">
                <a:extLst>
                  <a:ext uri="{FF2B5EF4-FFF2-40B4-BE49-F238E27FC236}">
                    <a16:creationId xmlns:a16="http://schemas.microsoft.com/office/drawing/2014/main" id="{747ED7D9-16EC-BE64-9FC3-A0DEEA911E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7" y="2059"/>
                <a:ext cx="246" cy="123"/>
              </a:xfrm>
              <a:custGeom>
                <a:avLst/>
                <a:gdLst>
                  <a:gd name="T0" fmla="*/ 9 w 454"/>
                  <a:gd name="T1" fmla="*/ 225 h 225"/>
                  <a:gd name="T2" fmla="*/ 0 w 454"/>
                  <a:gd name="T3" fmla="*/ 220 h 225"/>
                  <a:gd name="T4" fmla="*/ 234 w 454"/>
                  <a:gd name="T5" fmla="*/ 0 h 225"/>
                  <a:gd name="T6" fmla="*/ 236 w 454"/>
                  <a:gd name="T7" fmla="*/ 0 h 225"/>
                  <a:gd name="T8" fmla="*/ 454 w 454"/>
                  <a:gd name="T9" fmla="*/ 213 h 225"/>
                  <a:gd name="T10" fmla="*/ 444 w 454"/>
                  <a:gd name="T11" fmla="*/ 218 h 225"/>
                  <a:gd name="T12" fmla="*/ 234 w 454"/>
                  <a:gd name="T13" fmla="*/ 9 h 225"/>
                  <a:gd name="T14" fmla="*/ 231 w 454"/>
                  <a:gd name="T15" fmla="*/ 9 h 225"/>
                  <a:gd name="T16" fmla="*/ 9 w 454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225">
                    <a:moveTo>
                      <a:pt x="9" y="225"/>
                    </a:moveTo>
                    <a:cubicBezTo>
                      <a:pt x="0" y="220"/>
                      <a:pt x="0" y="220"/>
                      <a:pt x="0" y="220"/>
                    </a:cubicBezTo>
                    <a:cubicBezTo>
                      <a:pt x="63" y="77"/>
                      <a:pt x="147" y="0"/>
                      <a:pt x="234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320" y="2"/>
                      <a:pt x="398" y="77"/>
                      <a:pt x="454" y="213"/>
                    </a:cubicBezTo>
                    <a:cubicBezTo>
                      <a:pt x="444" y="218"/>
                      <a:pt x="444" y="218"/>
                      <a:pt x="444" y="218"/>
                    </a:cubicBezTo>
                    <a:cubicBezTo>
                      <a:pt x="391" y="84"/>
                      <a:pt x="316" y="12"/>
                      <a:pt x="234" y="9"/>
                    </a:cubicBezTo>
                    <a:cubicBezTo>
                      <a:pt x="231" y="9"/>
                      <a:pt x="231" y="9"/>
                      <a:pt x="231" y="9"/>
                    </a:cubicBezTo>
                    <a:cubicBezTo>
                      <a:pt x="152" y="12"/>
                      <a:pt x="72" y="87"/>
                      <a:pt x="9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6" name="Freeform 525">
                <a:extLst>
                  <a:ext uri="{FF2B5EF4-FFF2-40B4-BE49-F238E27FC236}">
                    <a16:creationId xmlns:a16="http://schemas.microsoft.com/office/drawing/2014/main" id="{AB674EE3-49EA-A0E2-0200-C6FC9C01A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3" y="2107"/>
                <a:ext cx="78" cy="134"/>
              </a:xfrm>
              <a:custGeom>
                <a:avLst/>
                <a:gdLst>
                  <a:gd name="T0" fmla="*/ 136 w 145"/>
                  <a:gd name="T1" fmla="*/ 244 h 244"/>
                  <a:gd name="T2" fmla="*/ 23 w 145"/>
                  <a:gd name="T3" fmla="*/ 19 h 244"/>
                  <a:gd name="T4" fmla="*/ 54 w 145"/>
                  <a:gd name="T5" fmla="*/ 190 h 244"/>
                  <a:gd name="T6" fmla="*/ 44 w 145"/>
                  <a:gd name="T7" fmla="*/ 192 h 244"/>
                  <a:gd name="T8" fmla="*/ 21 w 145"/>
                  <a:gd name="T9" fmla="*/ 9 h 244"/>
                  <a:gd name="T10" fmla="*/ 145 w 145"/>
                  <a:gd name="T11" fmla="*/ 239 h 244"/>
                  <a:gd name="T12" fmla="*/ 136 w 145"/>
                  <a:gd name="T13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44">
                    <a:moveTo>
                      <a:pt x="136" y="244"/>
                    </a:moveTo>
                    <a:cubicBezTo>
                      <a:pt x="47" y="28"/>
                      <a:pt x="23" y="19"/>
                      <a:pt x="23" y="19"/>
                    </a:cubicBezTo>
                    <a:cubicBezTo>
                      <a:pt x="21" y="21"/>
                      <a:pt x="14" y="38"/>
                      <a:pt x="54" y="190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0" y="16"/>
                      <a:pt x="14" y="12"/>
                      <a:pt x="21" y="9"/>
                    </a:cubicBezTo>
                    <a:cubicBezTo>
                      <a:pt x="28" y="7"/>
                      <a:pt x="47" y="0"/>
                      <a:pt x="145" y="239"/>
                    </a:cubicBezTo>
                    <a:lnTo>
                      <a:pt x="136" y="2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7" name="Freeform 526">
                <a:extLst>
                  <a:ext uri="{FF2B5EF4-FFF2-40B4-BE49-F238E27FC236}">
                    <a16:creationId xmlns:a16="http://schemas.microsoft.com/office/drawing/2014/main" id="{9723172A-6380-0BFD-034C-F57E12437DE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8" y="2260"/>
                <a:ext cx="415" cy="973"/>
              </a:xfrm>
              <a:custGeom>
                <a:avLst/>
                <a:gdLst>
                  <a:gd name="T0" fmla="*/ 361 w 766"/>
                  <a:gd name="T1" fmla="*/ 1778 h 1778"/>
                  <a:gd name="T2" fmla="*/ 347 w 766"/>
                  <a:gd name="T3" fmla="*/ 1771 h 1778"/>
                  <a:gd name="T4" fmla="*/ 19 w 766"/>
                  <a:gd name="T5" fmla="*/ 1244 h 1778"/>
                  <a:gd name="T6" fmla="*/ 515 w 766"/>
                  <a:gd name="T7" fmla="*/ 326 h 1778"/>
                  <a:gd name="T8" fmla="*/ 503 w 766"/>
                  <a:gd name="T9" fmla="*/ 40 h 1778"/>
                  <a:gd name="T10" fmla="*/ 761 w 766"/>
                  <a:gd name="T11" fmla="*/ 91 h 1778"/>
                  <a:gd name="T12" fmla="*/ 766 w 766"/>
                  <a:gd name="T13" fmla="*/ 96 h 1778"/>
                  <a:gd name="T14" fmla="*/ 761 w 766"/>
                  <a:gd name="T15" fmla="*/ 101 h 1778"/>
                  <a:gd name="T16" fmla="*/ 515 w 766"/>
                  <a:gd name="T17" fmla="*/ 555 h 1778"/>
                  <a:gd name="T18" fmla="*/ 677 w 766"/>
                  <a:gd name="T19" fmla="*/ 811 h 1778"/>
                  <a:gd name="T20" fmla="*/ 681 w 766"/>
                  <a:gd name="T21" fmla="*/ 815 h 1778"/>
                  <a:gd name="T22" fmla="*/ 677 w 766"/>
                  <a:gd name="T23" fmla="*/ 820 h 1778"/>
                  <a:gd name="T24" fmla="*/ 356 w 766"/>
                  <a:gd name="T25" fmla="*/ 1764 h 1778"/>
                  <a:gd name="T26" fmla="*/ 361 w 766"/>
                  <a:gd name="T27" fmla="*/ 1778 h 1778"/>
                  <a:gd name="T28" fmla="*/ 569 w 766"/>
                  <a:gd name="T29" fmla="*/ 28 h 1778"/>
                  <a:gd name="T30" fmla="*/ 510 w 766"/>
                  <a:gd name="T31" fmla="*/ 47 h 1778"/>
                  <a:gd name="T32" fmla="*/ 524 w 766"/>
                  <a:gd name="T33" fmla="*/ 326 h 1778"/>
                  <a:gd name="T34" fmla="*/ 527 w 766"/>
                  <a:gd name="T35" fmla="*/ 328 h 1778"/>
                  <a:gd name="T36" fmla="*/ 524 w 766"/>
                  <a:gd name="T37" fmla="*/ 333 h 1778"/>
                  <a:gd name="T38" fmla="*/ 28 w 766"/>
                  <a:gd name="T39" fmla="*/ 1244 h 1778"/>
                  <a:gd name="T40" fmla="*/ 340 w 766"/>
                  <a:gd name="T41" fmla="*/ 1753 h 1778"/>
                  <a:gd name="T42" fmla="*/ 665 w 766"/>
                  <a:gd name="T43" fmla="*/ 815 h 1778"/>
                  <a:gd name="T44" fmla="*/ 506 w 766"/>
                  <a:gd name="T45" fmla="*/ 555 h 1778"/>
                  <a:gd name="T46" fmla="*/ 752 w 766"/>
                  <a:gd name="T47" fmla="*/ 98 h 1778"/>
                  <a:gd name="T48" fmla="*/ 569 w 766"/>
                  <a:gd name="T49" fmla="*/ 28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66" h="1778">
                    <a:moveTo>
                      <a:pt x="361" y="1778"/>
                    </a:moveTo>
                    <a:cubicBezTo>
                      <a:pt x="347" y="1771"/>
                      <a:pt x="347" y="1771"/>
                      <a:pt x="347" y="1771"/>
                    </a:cubicBezTo>
                    <a:cubicBezTo>
                      <a:pt x="148" y="1645"/>
                      <a:pt x="33" y="1462"/>
                      <a:pt x="19" y="1244"/>
                    </a:cubicBezTo>
                    <a:cubicBezTo>
                      <a:pt x="0" y="937"/>
                      <a:pt x="180" y="602"/>
                      <a:pt x="515" y="326"/>
                    </a:cubicBezTo>
                    <a:cubicBezTo>
                      <a:pt x="457" y="183"/>
                      <a:pt x="454" y="82"/>
                      <a:pt x="503" y="40"/>
                    </a:cubicBezTo>
                    <a:cubicBezTo>
                      <a:pt x="553" y="0"/>
                      <a:pt x="644" y="16"/>
                      <a:pt x="761" y="91"/>
                    </a:cubicBezTo>
                    <a:cubicBezTo>
                      <a:pt x="766" y="96"/>
                      <a:pt x="766" y="96"/>
                      <a:pt x="766" y="96"/>
                    </a:cubicBezTo>
                    <a:cubicBezTo>
                      <a:pt x="761" y="101"/>
                      <a:pt x="761" y="101"/>
                      <a:pt x="761" y="101"/>
                    </a:cubicBezTo>
                    <a:cubicBezTo>
                      <a:pt x="595" y="237"/>
                      <a:pt x="503" y="403"/>
                      <a:pt x="515" y="555"/>
                    </a:cubicBezTo>
                    <a:cubicBezTo>
                      <a:pt x="522" y="661"/>
                      <a:pt x="578" y="750"/>
                      <a:pt x="677" y="811"/>
                    </a:cubicBezTo>
                    <a:cubicBezTo>
                      <a:pt x="681" y="815"/>
                      <a:pt x="681" y="815"/>
                      <a:pt x="681" y="815"/>
                    </a:cubicBezTo>
                    <a:cubicBezTo>
                      <a:pt x="677" y="820"/>
                      <a:pt x="677" y="820"/>
                      <a:pt x="677" y="820"/>
                    </a:cubicBezTo>
                    <a:cubicBezTo>
                      <a:pt x="384" y="1059"/>
                      <a:pt x="239" y="1483"/>
                      <a:pt x="356" y="1764"/>
                    </a:cubicBezTo>
                    <a:lnTo>
                      <a:pt x="361" y="1778"/>
                    </a:lnTo>
                    <a:close/>
                    <a:moveTo>
                      <a:pt x="569" y="28"/>
                    </a:moveTo>
                    <a:cubicBezTo>
                      <a:pt x="546" y="28"/>
                      <a:pt x="524" y="35"/>
                      <a:pt x="510" y="47"/>
                    </a:cubicBezTo>
                    <a:cubicBezTo>
                      <a:pt x="464" y="87"/>
                      <a:pt x="468" y="187"/>
                      <a:pt x="524" y="326"/>
                    </a:cubicBezTo>
                    <a:cubicBezTo>
                      <a:pt x="527" y="328"/>
                      <a:pt x="527" y="328"/>
                      <a:pt x="527" y="328"/>
                    </a:cubicBezTo>
                    <a:cubicBezTo>
                      <a:pt x="524" y="333"/>
                      <a:pt x="524" y="333"/>
                      <a:pt x="524" y="333"/>
                    </a:cubicBezTo>
                    <a:cubicBezTo>
                      <a:pt x="190" y="607"/>
                      <a:pt x="9" y="940"/>
                      <a:pt x="28" y="1244"/>
                    </a:cubicBezTo>
                    <a:cubicBezTo>
                      <a:pt x="42" y="1455"/>
                      <a:pt x="150" y="1631"/>
                      <a:pt x="340" y="1753"/>
                    </a:cubicBezTo>
                    <a:cubicBezTo>
                      <a:pt x="234" y="1471"/>
                      <a:pt x="377" y="1054"/>
                      <a:pt x="665" y="815"/>
                    </a:cubicBezTo>
                    <a:cubicBezTo>
                      <a:pt x="567" y="752"/>
                      <a:pt x="513" y="663"/>
                      <a:pt x="506" y="555"/>
                    </a:cubicBezTo>
                    <a:cubicBezTo>
                      <a:pt x="496" y="401"/>
                      <a:pt x="585" y="234"/>
                      <a:pt x="752" y="98"/>
                    </a:cubicBezTo>
                    <a:cubicBezTo>
                      <a:pt x="677" y="51"/>
                      <a:pt x="616" y="28"/>
                      <a:pt x="56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8" name="Freeform 527">
                <a:extLst>
                  <a:ext uri="{FF2B5EF4-FFF2-40B4-BE49-F238E27FC236}">
                    <a16:creationId xmlns:a16="http://schemas.microsoft.com/office/drawing/2014/main" id="{2988DA7E-F297-7453-210A-151ABBD2DB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" y="2316"/>
                <a:ext cx="267" cy="737"/>
              </a:xfrm>
              <a:custGeom>
                <a:avLst/>
                <a:gdLst>
                  <a:gd name="T0" fmla="*/ 326 w 492"/>
                  <a:gd name="T1" fmla="*/ 1347 h 1347"/>
                  <a:gd name="T2" fmla="*/ 19 w 492"/>
                  <a:gd name="T3" fmla="*/ 858 h 1347"/>
                  <a:gd name="T4" fmla="*/ 485 w 492"/>
                  <a:gd name="T5" fmla="*/ 0 h 1347"/>
                  <a:gd name="T6" fmla="*/ 492 w 492"/>
                  <a:gd name="T7" fmla="*/ 7 h 1347"/>
                  <a:gd name="T8" fmla="*/ 28 w 492"/>
                  <a:gd name="T9" fmla="*/ 858 h 1347"/>
                  <a:gd name="T10" fmla="*/ 330 w 492"/>
                  <a:gd name="T11" fmla="*/ 1338 h 1347"/>
                  <a:gd name="T12" fmla="*/ 326 w 492"/>
                  <a:gd name="T13" fmla="*/ 1347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2" h="1347">
                    <a:moveTo>
                      <a:pt x="326" y="1347"/>
                    </a:moveTo>
                    <a:cubicBezTo>
                      <a:pt x="138" y="1230"/>
                      <a:pt x="33" y="1062"/>
                      <a:pt x="19" y="858"/>
                    </a:cubicBezTo>
                    <a:cubicBezTo>
                      <a:pt x="0" y="572"/>
                      <a:pt x="169" y="258"/>
                      <a:pt x="485" y="0"/>
                    </a:cubicBezTo>
                    <a:cubicBezTo>
                      <a:pt x="492" y="7"/>
                      <a:pt x="492" y="7"/>
                      <a:pt x="492" y="7"/>
                    </a:cubicBezTo>
                    <a:cubicBezTo>
                      <a:pt x="178" y="265"/>
                      <a:pt x="10" y="574"/>
                      <a:pt x="28" y="858"/>
                    </a:cubicBezTo>
                    <a:cubicBezTo>
                      <a:pt x="42" y="1057"/>
                      <a:pt x="145" y="1223"/>
                      <a:pt x="330" y="1338"/>
                    </a:cubicBezTo>
                    <a:lnTo>
                      <a:pt x="326" y="1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49" name="Freeform 528">
                <a:extLst>
                  <a:ext uri="{FF2B5EF4-FFF2-40B4-BE49-F238E27FC236}">
                    <a16:creationId xmlns:a16="http://schemas.microsoft.com/office/drawing/2014/main" id="{F9E8C823-743F-6CDE-EC9C-B1BF30EC6F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9" y="2271"/>
                <a:ext cx="214" cy="597"/>
              </a:xfrm>
              <a:custGeom>
                <a:avLst/>
                <a:gdLst>
                  <a:gd name="T0" fmla="*/ 262 w 395"/>
                  <a:gd name="T1" fmla="*/ 1090 h 1090"/>
                  <a:gd name="T2" fmla="*/ 14 w 395"/>
                  <a:gd name="T3" fmla="*/ 694 h 1090"/>
                  <a:gd name="T4" fmla="*/ 388 w 395"/>
                  <a:gd name="T5" fmla="*/ 0 h 1090"/>
                  <a:gd name="T6" fmla="*/ 395 w 395"/>
                  <a:gd name="T7" fmla="*/ 7 h 1090"/>
                  <a:gd name="T8" fmla="*/ 23 w 395"/>
                  <a:gd name="T9" fmla="*/ 691 h 1090"/>
                  <a:gd name="T10" fmla="*/ 267 w 395"/>
                  <a:gd name="T11" fmla="*/ 1080 h 1090"/>
                  <a:gd name="T12" fmla="*/ 262 w 395"/>
                  <a:gd name="T13" fmla="*/ 109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5" h="1090">
                    <a:moveTo>
                      <a:pt x="262" y="1090"/>
                    </a:moveTo>
                    <a:cubicBezTo>
                      <a:pt x="110" y="996"/>
                      <a:pt x="25" y="858"/>
                      <a:pt x="14" y="694"/>
                    </a:cubicBezTo>
                    <a:cubicBezTo>
                      <a:pt x="0" y="462"/>
                      <a:pt x="135" y="209"/>
                      <a:pt x="388" y="0"/>
                    </a:cubicBezTo>
                    <a:cubicBezTo>
                      <a:pt x="395" y="7"/>
                      <a:pt x="395" y="7"/>
                      <a:pt x="395" y="7"/>
                    </a:cubicBezTo>
                    <a:cubicBezTo>
                      <a:pt x="142" y="213"/>
                      <a:pt x="9" y="462"/>
                      <a:pt x="23" y="691"/>
                    </a:cubicBezTo>
                    <a:cubicBezTo>
                      <a:pt x="32" y="853"/>
                      <a:pt x="117" y="987"/>
                      <a:pt x="267" y="1080"/>
                    </a:cubicBezTo>
                    <a:lnTo>
                      <a:pt x="262" y="10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0" name="Freeform 529">
                <a:extLst>
                  <a:ext uri="{FF2B5EF4-FFF2-40B4-BE49-F238E27FC236}">
                    <a16:creationId xmlns:a16="http://schemas.microsoft.com/office/drawing/2014/main" id="{5D29594D-4490-6203-1F40-01731DE6B2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" y="2448"/>
                <a:ext cx="272" cy="278"/>
              </a:xfrm>
              <a:custGeom>
                <a:avLst/>
                <a:gdLst>
                  <a:gd name="T0" fmla="*/ 49 w 501"/>
                  <a:gd name="T1" fmla="*/ 507 h 507"/>
                  <a:gd name="T2" fmla="*/ 68 w 501"/>
                  <a:gd name="T3" fmla="*/ 176 h 507"/>
                  <a:gd name="T4" fmla="*/ 501 w 501"/>
                  <a:gd name="T5" fmla="*/ 5 h 507"/>
                  <a:gd name="T6" fmla="*/ 501 w 501"/>
                  <a:gd name="T7" fmla="*/ 14 h 507"/>
                  <a:gd name="T8" fmla="*/ 77 w 501"/>
                  <a:gd name="T9" fmla="*/ 178 h 507"/>
                  <a:gd name="T10" fmla="*/ 59 w 501"/>
                  <a:gd name="T11" fmla="*/ 499 h 507"/>
                  <a:gd name="T12" fmla="*/ 49 w 501"/>
                  <a:gd name="T13" fmla="*/ 507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1" h="507">
                    <a:moveTo>
                      <a:pt x="49" y="507"/>
                    </a:moveTo>
                    <a:cubicBezTo>
                      <a:pt x="0" y="382"/>
                      <a:pt x="7" y="265"/>
                      <a:pt x="68" y="176"/>
                    </a:cubicBezTo>
                    <a:cubicBezTo>
                      <a:pt x="148" y="61"/>
                      <a:pt x="305" y="0"/>
                      <a:pt x="501" y="5"/>
                    </a:cubicBezTo>
                    <a:cubicBezTo>
                      <a:pt x="501" y="14"/>
                      <a:pt x="501" y="14"/>
                      <a:pt x="501" y="14"/>
                    </a:cubicBezTo>
                    <a:cubicBezTo>
                      <a:pt x="309" y="7"/>
                      <a:pt x="155" y="68"/>
                      <a:pt x="77" y="178"/>
                    </a:cubicBezTo>
                    <a:cubicBezTo>
                      <a:pt x="17" y="265"/>
                      <a:pt x="10" y="380"/>
                      <a:pt x="59" y="499"/>
                    </a:cubicBezTo>
                    <a:lnTo>
                      <a:pt x="49" y="5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1" name="Freeform 530">
                <a:extLst>
                  <a:ext uri="{FF2B5EF4-FFF2-40B4-BE49-F238E27FC236}">
                    <a16:creationId xmlns:a16="http://schemas.microsoft.com/office/drawing/2014/main" id="{F9C2A8C1-8155-8ADD-8E9C-6AB9960F8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3" y="2593"/>
                <a:ext cx="287" cy="414"/>
              </a:xfrm>
              <a:custGeom>
                <a:avLst/>
                <a:gdLst>
                  <a:gd name="T0" fmla="*/ 47 w 529"/>
                  <a:gd name="T1" fmla="*/ 757 h 757"/>
                  <a:gd name="T2" fmla="*/ 58 w 529"/>
                  <a:gd name="T3" fmla="*/ 394 h 757"/>
                  <a:gd name="T4" fmla="*/ 526 w 529"/>
                  <a:gd name="T5" fmla="*/ 0 h 757"/>
                  <a:gd name="T6" fmla="*/ 529 w 529"/>
                  <a:gd name="T7" fmla="*/ 10 h 757"/>
                  <a:gd name="T8" fmla="*/ 68 w 529"/>
                  <a:gd name="T9" fmla="*/ 399 h 757"/>
                  <a:gd name="T10" fmla="*/ 56 w 529"/>
                  <a:gd name="T11" fmla="*/ 752 h 757"/>
                  <a:gd name="T12" fmla="*/ 47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47" y="757"/>
                    </a:moveTo>
                    <a:cubicBezTo>
                      <a:pt x="0" y="642"/>
                      <a:pt x="4" y="518"/>
                      <a:pt x="58" y="394"/>
                    </a:cubicBezTo>
                    <a:cubicBezTo>
                      <a:pt x="138" y="218"/>
                      <a:pt x="309" y="75"/>
                      <a:pt x="526" y="0"/>
                    </a:cubicBezTo>
                    <a:cubicBezTo>
                      <a:pt x="529" y="10"/>
                      <a:pt x="529" y="10"/>
                      <a:pt x="529" y="10"/>
                    </a:cubicBezTo>
                    <a:cubicBezTo>
                      <a:pt x="313" y="85"/>
                      <a:pt x="145" y="225"/>
                      <a:pt x="68" y="399"/>
                    </a:cubicBezTo>
                    <a:cubicBezTo>
                      <a:pt x="14" y="518"/>
                      <a:pt x="9" y="640"/>
                      <a:pt x="56" y="752"/>
                    </a:cubicBezTo>
                    <a:lnTo>
                      <a:pt x="47" y="7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2" name="Freeform 531">
                <a:extLst>
                  <a:ext uri="{FF2B5EF4-FFF2-40B4-BE49-F238E27FC236}">
                    <a16:creationId xmlns:a16="http://schemas.microsoft.com/office/drawing/2014/main" id="{BE2D8069-4AE2-5D2C-FC88-E40C806565A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01" y="2614"/>
                <a:ext cx="1136" cy="778"/>
              </a:xfrm>
              <a:custGeom>
                <a:avLst/>
                <a:gdLst>
                  <a:gd name="T0" fmla="*/ 773 w 2096"/>
                  <a:gd name="T1" fmla="*/ 1286 h 1422"/>
                  <a:gd name="T2" fmla="*/ 120 w 2096"/>
                  <a:gd name="T3" fmla="*/ 1122 h 1422"/>
                  <a:gd name="T4" fmla="*/ 117 w 2096"/>
                  <a:gd name="T5" fmla="*/ 1122 h 1422"/>
                  <a:gd name="T6" fmla="*/ 117 w 2096"/>
                  <a:gd name="T7" fmla="*/ 1120 h 1422"/>
                  <a:gd name="T8" fmla="*/ 443 w 2096"/>
                  <a:gd name="T9" fmla="*/ 161 h 1422"/>
                  <a:gd name="T10" fmla="*/ 445 w 2096"/>
                  <a:gd name="T11" fmla="*/ 159 h 1422"/>
                  <a:gd name="T12" fmla="*/ 447 w 2096"/>
                  <a:gd name="T13" fmla="*/ 161 h 1422"/>
                  <a:gd name="T14" fmla="*/ 1426 w 2096"/>
                  <a:gd name="T15" fmla="*/ 2 h 1422"/>
                  <a:gd name="T16" fmla="*/ 1428 w 2096"/>
                  <a:gd name="T17" fmla="*/ 0 h 1422"/>
                  <a:gd name="T18" fmla="*/ 1431 w 2096"/>
                  <a:gd name="T19" fmla="*/ 2 h 1422"/>
                  <a:gd name="T20" fmla="*/ 2093 w 2096"/>
                  <a:gd name="T21" fmla="*/ 796 h 1422"/>
                  <a:gd name="T22" fmla="*/ 2096 w 2096"/>
                  <a:gd name="T23" fmla="*/ 799 h 1422"/>
                  <a:gd name="T24" fmla="*/ 2093 w 2096"/>
                  <a:gd name="T25" fmla="*/ 801 h 1422"/>
                  <a:gd name="T26" fmla="*/ 773 w 2096"/>
                  <a:gd name="T27" fmla="*/ 1286 h 1422"/>
                  <a:gd name="T28" fmla="*/ 127 w 2096"/>
                  <a:gd name="T29" fmla="*/ 1115 h 1422"/>
                  <a:gd name="T30" fmla="*/ 2086 w 2096"/>
                  <a:gd name="T31" fmla="*/ 799 h 1422"/>
                  <a:gd name="T32" fmla="*/ 1431 w 2096"/>
                  <a:gd name="T33" fmla="*/ 14 h 1422"/>
                  <a:gd name="T34" fmla="*/ 447 w 2096"/>
                  <a:gd name="T35" fmla="*/ 173 h 1422"/>
                  <a:gd name="T36" fmla="*/ 127 w 2096"/>
                  <a:gd name="T37" fmla="*/ 1115 h 1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96" h="1422">
                    <a:moveTo>
                      <a:pt x="773" y="1286"/>
                    </a:moveTo>
                    <a:cubicBezTo>
                      <a:pt x="527" y="1286"/>
                      <a:pt x="297" y="1232"/>
                      <a:pt x="120" y="1122"/>
                    </a:cubicBezTo>
                    <a:cubicBezTo>
                      <a:pt x="117" y="1122"/>
                      <a:pt x="117" y="1122"/>
                      <a:pt x="117" y="1122"/>
                    </a:cubicBezTo>
                    <a:cubicBezTo>
                      <a:pt x="117" y="1120"/>
                      <a:pt x="117" y="1120"/>
                      <a:pt x="117" y="1120"/>
                    </a:cubicBezTo>
                    <a:cubicBezTo>
                      <a:pt x="0" y="834"/>
                      <a:pt x="145" y="405"/>
                      <a:pt x="443" y="161"/>
                    </a:cubicBezTo>
                    <a:cubicBezTo>
                      <a:pt x="445" y="159"/>
                      <a:pt x="445" y="159"/>
                      <a:pt x="445" y="159"/>
                    </a:cubicBezTo>
                    <a:cubicBezTo>
                      <a:pt x="447" y="161"/>
                      <a:pt x="447" y="161"/>
                      <a:pt x="447" y="161"/>
                    </a:cubicBezTo>
                    <a:cubicBezTo>
                      <a:pt x="693" y="314"/>
                      <a:pt x="1133" y="243"/>
                      <a:pt x="1426" y="2"/>
                    </a:cubicBezTo>
                    <a:cubicBezTo>
                      <a:pt x="1428" y="0"/>
                      <a:pt x="1428" y="0"/>
                      <a:pt x="1428" y="0"/>
                    </a:cubicBezTo>
                    <a:cubicBezTo>
                      <a:pt x="1431" y="2"/>
                      <a:pt x="1431" y="2"/>
                      <a:pt x="1431" y="2"/>
                    </a:cubicBezTo>
                    <a:cubicBezTo>
                      <a:pt x="1679" y="157"/>
                      <a:pt x="1976" y="513"/>
                      <a:pt x="2093" y="796"/>
                    </a:cubicBezTo>
                    <a:cubicBezTo>
                      <a:pt x="2096" y="799"/>
                      <a:pt x="2096" y="799"/>
                      <a:pt x="2096" y="799"/>
                    </a:cubicBezTo>
                    <a:cubicBezTo>
                      <a:pt x="2093" y="801"/>
                      <a:pt x="2093" y="801"/>
                      <a:pt x="2093" y="801"/>
                    </a:cubicBezTo>
                    <a:cubicBezTo>
                      <a:pt x="1716" y="1117"/>
                      <a:pt x="1215" y="1286"/>
                      <a:pt x="773" y="1286"/>
                    </a:cubicBezTo>
                    <a:close/>
                    <a:moveTo>
                      <a:pt x="127" y="1115"/>
                    </a:moveTo>
                    <a:cubicBezTo>
                      <a:pt x="621" y="1422"/>
                      <a:pt x="1499" y="1279"/>
                      <a:pt x="2086" y="799"/>
                    </a:cubicBezTo>
                    <a:cubicBezTo>
                      <a:pt x="1969" y="518"/>
                      <a:pt x="1676" y="168"/>
                      <a:pt x="1431" y="14"/>
                    </a:cubicBezTo>
                    <a:cubicBezTo>
                      <a:pt x="1136" y="255"/>
                      <a:pt x="695" y="325"/>
                      <a:pt x="447" y="173"/>
                    </a:cubicBezTo>
                    <a:cubicBezTo>
                      <a:pt x="157" y="414"/>
                      <a:pt x="12" y="834"/>
                      <a:pt x="127" y="1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3" name="Freeform 532">
                <a:extLst>
                  <a:ext uri="{FF2B5EF4-FFF2-40B4-BE49-F238E27FC236}">
                    <a16:creationId xmlns:a16="http://schemas.microsoft.com/office/drawing/2014/main" id="{14640948-254D-D886-F252-3E3B0093DF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8" y="2888"/>
                <a:ext cx="999" cy="318"/>
              </a:xfrm>
              <a:custGeom>
                <a:avLst/>
                <a:gdLst>
                  <a:gd name="T0" fmla="*/ 608 w 1842"/>
                  <a:gd name="T1" fmla="*/ 455 h 581"/>
                  <a:gd name="T2" fmla="*/ 0 w 1842"/>
                  <a:gd name="T3" fmla="*/ 302 h 581"/>
                  <a:gd name="T4" fmla="*/ 4 w 1842"/>
                  <a:gd name="T5" fmla="*/ 293 h 581"/>
                  <a:gd name="T6" fmla="*/ 1835 w 1842"/>
                  <a:gd name="T7" fmla="*/ 0 h 581"/>
                  <a:gd name="T8" fmla="*/ 1842 w 1842"/>
                  <a:gd name="T9" fmla="*/ 7 h 581"/>
                  <a:gd name="T10" fmla="*/ 608 w 1842"/>
                  <a:gd name="T11" fmla="*/ 455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2" h="581">
                    <a:moveTo>
                      <a:pt x="608" y="455"/>
                    </a:moveTo>
                    <a:cubicBezTo>
                      <a:pt x="379" y="455"/>
                      <a:pt x="166" y="405"/>
                      <a:pt x="0" y="302"/>
                    </a:cubicBezTo>
                    <a:cubicBezTo>
                      <a:pt x="4" y="293"/>
                      <a:pt x="4" y="293"/>
                      <a:pt x="4" y="293"/>
                    </a:cubicBezTo>
                    <a:cubicBezTo>
                      <a:pt x="466" y="581"/>
                      <a:pt x="1287" y="450"/>
                      <a:pt x="1835" y="0"/>
                    </a:cubicBezTo>
                    <a:cubicBezTo>
                      <a:pt x="1842" y="7"/>
                      <a:pt x="1842" y="7"/>
                      <a:pt x="1842" y="7"/>
                    </a:cubicBezTo>
                    <a:cubicBezTo>
                      <a:pt x="1486" y="298"/>
                      <a:pt x="1021" y="455"/>
                      <a:pt x="608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4" name="Freeform 533">
                <a:extLst>
                  <a:ext uri="{FF2B5EF4-FFF2-40B4-BE49-F238E27FC236}">
                    <a16:creationId xmlns:a16="http://schemas.microsoft.com/office/drawing/2014/main" id="{5408384C-C705-E246-4844-49B0686A58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1" y="2730"/>
                <a:ext cx="807" cy="258"/>
              </a:xfrm>
              <a:custGeom>
                <a:avLst/>
                <a:gdLst>
                  <a:gd name="T0" fmla="*/ 491 w 1487"/>
                  <a:gd name="T1" fmla="*/ 372 h 471"/>
                  <a:gd name="T2" fmla="*/ 0 w 1487"/>
                  <a:gd name="T3" fmla="*/ 248 h 471"/>
                  <a:gd name="T4" fmla="*/ 5 w 1487"/>
                  <a:gd name="T5" fmla="*/ 239 h 471"/>
                  <a:gd name="T6" fmla="*/ 1479 w 1487"/>
                  <a:gd name="T7" fmla="*/ 0 h 471"/>
                  <a:gd name="T8" fmla="*/ 1487 w 1487"/>
                  <a:gd name="T9" fmla="*/ 7 h 471"/>
                  <a:gd name="T10" fmla="*/ 491 w 1487"/>
                  <a:gd name="T11" fmla="*/ 372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7" h="471">
                    <a:moveTo>
                      <a:pt x="491" y="372"/>
                    </a:moveTo>
                    <a:cubicBezTo>
                      <a:pt x="307" y="372"/>
                      <a:pt x="133" y="333"/>
                      <a:pt x="0" y="248"/>
                    </a:cubicBezTo>
                    <a:cubicBezTo>
                      <a:pt x="5" y="239"/>
                      <a:pt x="5" y="239"/>
                      <a:pt x="5" y="239"/>
                    </a:cubicBezTo>
                    <a:cubicBezTo>
                      <a:pt x="377" y="471"/>
                      <a:pt x="1039" y="363"/>
                      <a:pt x="1479" y="0"/>
                    </a:cubicBezTo>
                    <a:cubicBezTo>
                      <a:pt x="1487" y="7"/>
                      <a:pt x="1487" y="7"/>
                      <a:pt x="1487" y="7"/>
                    </a:cubicBezTo>
                    <a:cubicBezTo>
                      <a:pt x="1201" y="246"/>
                      <a:pt x="824" y="372"/>
                      <a:pt x="491" y="3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5" name="Freeform 534">
                <a:extLst>
                  <a:ext uri="{FF2B5EF4-FFF2-40B4-BE49-F238E27FC236}">
                    <a16:creationId xmlns:a16="http://schemas.microsoft.com/office/drawing/2014/main" id="{CF0C9BC9-1AC4-38B1-9AB9-A10547719C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27" y="2749"/>
                <a:ext cx="81" cy="568"/>
              </a:xfrm>
              <a:custGeom>
                <a:avLst/>
                <a:gdLst>
                  <a:gd name="T0" fmla="*/ 117 w 150"/>
                  <a:gd name="T1" fmla="*/ 1038 h 1038"/>
                  <a:gd name="T2" fmla="*/ 140 w 150"/>
                  <a:gd name="T3" fmla="*/ 0 h 1038"/>
                  <a:gd name="T4" fmla="*/ 150 w 150"/>
                  <a:gd name="T5" fmla="*/ 4 h 1038"/>
                  <a:gd name="T6" fmla="*/ 126 w 150"/>
                  <a:gd name="T7" fmla="*/ 1033 h 1038"/>
                  <a:gd name="T8" fmla="*/ 117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17" y="1038"/>
                    </a:moveTo>
                    <a:cubicBezTo>
                      <a:pt x="0" y="754"/>
                      <a:pt x="9" y="288"/>
                      <a:pt x="140" y="0"/>
                    </a:cubicBezTo>
                    <a:cubicBezTo>
                      <a:pt x="150" y="4"/>
                      <a:pt x="150" y="4"/>
                      <a:pt x="150" y="4"/>
                    </a:cubicBezTo>
                    <a:cubicBezTo>
                      <a:pt x="21" y="290"/>
                      <a:pt x="12" y="752"/>
                      <a:pt x="126" y="1033"/>
                    </a:cubicBezTo>
                    <a:lnTo>
                      <a:pt x="117" y="1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6" name="Freeform 535">
                <a:extLst>
                  <a:ext uri="{FF2B5EF4-FFF2-40B4-BE49-F238E27FC236}">
                    <a16:creationId xmlns:a16="http://schemas.microsoft.com/office/drawing/2014/main" id="{640FFB8B-5DE1-4871-6959-9F68EC47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95" y="2717"/>
                <a:ext cx="184" cy="537"/>
              </a:xfrm>
              <a:custGeom>
                <a:avLst/>
                <a:gdLst>
                  <a:gd name="T0" fmla="*/ 330 w 339"/>
                  <a:gd name="T1" fmla="*/ 980 h 980"/>
                  <a:gd name="T2" fmla="*/ 0 w 339"/>
                  <a:gd name="T3" fmla="*/ 3 h 980"/>
                  <a:gd name="T4" fmla="*/ 9 w 339"/>
                  <a:gd name="T5" fmla="*/ 0 h 980"/>
                  <a:gd name="T6" fmla="*/ 339 w 339"/>
                  <a:gd name="T7" fmla="*/ 975 h 980"/>
                  <a:gd name="T8" fmla="*/ 330 w 339"/>
                  <a:gd name="T9" fmla="*/ 98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980">
                    <a:moveTo>
                      <a:pt x="330" y="980"/>
                    </a:moveTo>
                    <a:cubicBezTo>
                      <a:pt x="213" y="696"/>
                      <a:pt x="65" y="258"/>
                      <a:pt x="0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5" y="256"/>
                      <a:pt x="222" y="694"/>
                      <a:pt x="339" y="975"/>
                    </a:cubicBezTo>
                    <a:lnTo>
                      <a:pt x="330" y="9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7" name="Freeform 536">
                <a:extLst>
                  <a:ext uri="{FF2B5EF4-FFF2-40B4-BE49-F238E27FC236}">
                    <a16:creationId xmlns:a16="http://schemas.microsoft.com/office/drawing/2014/main" id="{CB6212C3-B04B-29FE-FD9D-A5A06B1DFC0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273" y="2119"/>
                <a:ext cx="645" cy="938"/>
              </a:xfrm>
              <a:custGeom>
                <a:avLst/>
                <a:gdLst>
                  <a:gd name="T0" fmla="*/ 667 w 1191"/>
                  <a:gd name="T1" fmla="*/ 1715 h 1715"/>
                  <a:gd name="T2" fmla="*/ 665 w 1191"/>
                  <a:gd name="T3" fmla="*/ 1708 h 1715"/>
                  <a:gd name="T4" fmla="*/ 4 w 1191"/>
                  <a:gd name="T5" fmla="*/ 919 h 1715"/>
                  <a:gd name="T6" fmla="*/ 0 w 1191"/>
                  <a:gd name="T7" fmla="*/ 914 h 1715"/>
                  <a:gd name="T8" fmla="*/ 4 w 1191"/>
                  <a:gd name="T9" fmla="*/ 909 h 1715"/>
                  <a:gd name="T10" fmla="*/ 250 w 1191"/>
                  <a:gd name="T11" fmla="*/ 455 h 1715"/>
                  <a:gd name="T12" fmla="*/ 89 w 1191"/>
                  <a:gd name="T13" fmla="*/ 199 h 1715"/>
                  <a:gd name="T14" fmla="*/ 84 w 1191"/>
                  <a:gd name="T15" fmla="*/ 195 h 1715"/>
                  <a:gd name="T16" fmla="*/ 89 w 1191"/>
                  <a:gd name="T17" fmla="*/ 190 h 1715"/>
                  <a:gd name="T18" fmla="*/ 590 w 1191"/>
                  <a:gd name="T19" fmla="*/ 40 h 1715"/>
                  <a:gd name="T20" fmla="*/ 842 w 1191"/>
                  <a:gd name="T21" fmla="*/ 265 h 1715"/>
                  <a:gd name="T22" fmla="*/ 1170 w 1191"/>
                  <a:gd name="T23" fmla="*/ 790 h 1715"/>
                  <a:gd name="T24" fmla="*/ 672 w 1191"/>
                  <a:gd name="T25" fmla="*/ 1711 h 1715"/>
                  <a:gd name="T26" fmla="*/ 667 w 1191"/>
                  <a:gd name="T27" fmla="*/ 1715 h 1715"/>
                  <a:gd name="T28" fmla="*/ 16 w 1191"/>
                  <a:gd name="T29" fmla="*/ 912 h 1715"/>
                  <a:gd name="T30" fmla="*/ 672 w 1191"/>
                  <a:gd name="T31" fmla="*/ 1697 h 1715"/>
                  <a:gd name="T32" fmla="*/ 1161 w 1191"/>
                  <a:gd name="T33" fmla="*/ 787 h 1715"/>
                  <a:gd name="T34" fmla="*/ 835 w 1191"/>
                  <a:gd name="T35" fmla="*/ 270 h 1715"/>
                  <a:gd name="T36" fmla="*/ 833 w 1191"/>
                  <a:gd name="T37" fmla="*/ 270 h 1715"/>
                  <a:gd name="T38" fmla="*/ 833 w 1191"/>
                  <a:gd name="T39" fmla="*/ 267 h 1715"/>
                  <a:gd name="T40" fmla="*/ 587 w 1191"/>
                  <a:gd name="T41" fmla="*/ 45 h 1715"/>
                  <a:gd name="T42" fmla="*/ 100 w 1191"/>
                  <a:gd name="T43" fmla="*/ 195 h 1715"/>
                  <a:gd name="T44" fmla="*/ 259 w 1191"/>
                  <a:gd name="T45" fmla="*/ 455 h 1715"/>
                  <a:gd name="T46" fmla="*/ 16 w 1191"/>
                  <a:gd name="T47" fmla="*/ 912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1" h="1715">
                    <a:moveTo>
                      <a:pt x="667" y="1715"/>
                    </a:moveTo>
                    <a:cubicBezTo>
                      <a:pt x="665" y="1708"/>
                      <a:pt x="665" y="1708"/>
                      <a:pt x="665" y="1708"/>
                    </a:cubicBezTo>
                    <a:cubicBezTo>
                      <a:pt x="547" y="1427"/>
                      <a:pt x="252" y="1071"/>
                      <a:pt x="4" y="919"/>
                    </a:cubicBezTo>
                    <a:cubicBezTo>
                      <a:pt x="0" y="914"/>
                      <a:pt x="0" y="914"/>
                      <a:pt x="0" y="914"/>
                    </a:cubicBezTo>
                    <a:cubicBezTo>
                      <a:pt x="4" y="909"/>
                      <a:pt x="4" y="909"/>
                      <a:pt x="4" y="909"/>
                    </a:cubicBezTo>
                    <a:cubicBezTo>
                      <a:pt x="171" y="773"/>
                      <a:pt x="262" y="607"/>
                      <a:pt x="250" y="455"/>
                    </a:cubicBezTo>
                    <a:cubicBezTo>
                      <a:pt x="243" y="349"/>
                      <a:pt x="187" y="260"/>
                      <a:pt x="89" y="199"/>
                    </a:cubicBezTo>
                    <a:cubicBezTo>
                      <a:pt x="84" y="195"/>
                      <a:pt x="84" y="195"/>
                      <a:pt x="84" y="195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252" y="56"/>
                      <a:pt x="435" y="0"/>
                      <a:pt x="590" y="40"/>
                    </a:cubicBezTo>
                    <a:cubicBezTo>
                      <a:pt x="704" y="68"/>
                      <a:pt x="793" y="148"/>
                      <a:pt x="842" y="265"/>
                    </a:cubicBezTo>
                    <a:cubicBezTo>
                      <a:pt x="1044" y="389"/>
                      <a:pt x="1156" y="572"/>
                      <a:pt x="1170" y="790"/>
                    </a:cubicBezTo>
                    <a:cubicBezTo>
                      <a:pt x="1191" y="1099"/>
                      <a:pt x="1009" y="1434"/>
                      <a:pt x="672" y="1711"/>
                    </a:cubicBezTo>
                    <a:lnTo>
                      <a:pt x="667" y="1715"/>
                    </a:lnTo>
                    <a:close/>
                    <a:moveTo>
                      <a:pt x="16" y="912"/>
                    </a:moveTo>
                    <a:cubicBezTo>
                      <a:pt x="262" y="1066"/>
                      <a:pt x="552" y="1418"/>
                      <a:pt x="672" y="1697"/>
                    </a:cubicBezTo>
                    <a:cubicBezTo>
                      <a:pt x="1002" y="1423"/>
                      <a:pt x="1182" y="1092"/>
                      <a:pt x="1161" y="787"/>
                    </a:cubicBezTo>
                    <a:cubicBezTo>
                      <a:pt x="1147" y="572"/>
                      <a:pt x="1034" y="394"/>
                      <a:pt x="835" y="270"/>
                    </a:cubicBezTo>
                    <a:cubicBezTo>
                      <a:pt x="833" y="270"/>
                      <a:pt x="833" y="270"/>
                      <a:pt x="833" y="270"/>
                    </a:cubicBezTo>
                    <a:cubicBezTo>
                      <a:pt x="833" y="267"/>
                      <a:pt x="833" y="267"/>
                      <a:pt x="833" y="267"/>
                    </a:cubicBezTo>
                    <a:cubicBezTo>
                      <a:pt x="784" y="150"/>
                      <a:pt x="700" y="75"/>
                      <a:pt x="587" y="45"/>
                    </a:cubicBezTo>
                    <a:cubicBezTo>
                      <a:pt x="437" y="12"/>
                      <a:pt x="262" y="63"/>
                      <a:pt x="100" y="195"/>
                    </a:cubicBezTo>
                    <a:cubicBezTo>
                      <a:pt x="199" y="258"/>
                      <a:pt x="252" y="347"/>
                      <a:pt x="259" y="455"/>
                    </a:cubicBezTo>
                    <a:cubicBezTo>
                      <a:pt x="271" y="609"/>
                      <a:pt x="182" y="776"/>
                      <a:pt x="16" y="9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8" name="Freeform 537">
                <a:extLst>
                  <a:ext uri="{FF2B5EF4-FFF2-40B4-BE49-F238E27FC236}">
                    <a16:creationId xmlns:a16="http://schemas.microsoft.com/office/drawing/2014/main" id="{FD5ED382-486B-C9B6-E0DF-0EB2E5201F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542" y="2155"/>
                <a:ext cx="266" cy="737"/>
              </a:xfrm>
              <a:custGeom>
                <a:avLst/>
                <a:gdLst>
                  <a:gd name="T0" fmla="*/ 7 w 492"/>
                  <a:gd name="T1" fmla="*/ 1347 h 1347"/>
                  <a:gd name="T2" fmla="*/ 0 w 492"/>
                  <a:gd name="T3" fmla="*/ 1340 h 1347"/>
                  <a:gd name="T4" fmla="*/ 461 w 492"/>
                  <a:gd name="T5" fmla="*/ 489 h 1347"/>
                  <a:gd name="T6" fmla="*/ 159 w 492"/>
                  <a:gd name="T7" fmla="*/ 9 h 1347"/>
                  <a:gd name="T8" fmla="*/ 164 w 492"/>
                  <a:gd name="T9" fmla="*/ 0 h 1347"/>
                  <a:gd name="T10" fmla="*/ 471 w 492"/>
                  <a:gd name="T11" fmla="*/ 489 h 1347"/>
                  <a:gd name="T12" fmla="*/ 7 w 492"/>
                  <a:gd name="T13" fmla="*/ 1347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2" h="1347">
                    <a:moveTo>
                      <a:pt x="7" y="1347"/>
                    </a:moveTo>
                    <a:cubicBezTo>
                      <a:pt x="0" y="1340"/>
                      <a:pt x="0" y="1340"/>
                      <a:pt x="0" y="1340"/>
                    </a:cubicBezTo>
                    <a:cubicBezTo>
                      <a:pt x="311" y="1085"/>
                      <a:pt x="480" y="775"/>
                      <a:pt x="461" y="489"/>
                    </a:cubicBezTo>
                    <a:cubicBezTo>
                      <a:pt x="447" y="290"/>
                      <a:pt x="344" y="124"/>
                      <a:pt x="159" y="9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351" y="117"/>
                      <a:pt x="456" y="286"/>
                      <a:pt x="471" y="489"/>
                    </a:cubicBezTo>
                    <a:cubicBezTo>
                      <a:pt x="492" y="778"/>
                      <a:pt x="321" y="1089"/>
                      <a:pt x="7" y="13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59" name="Freeform 538">
                <a:extLst>
                  <a:ext uri="{FF2B5EF4-FFF2-40B4-BE49-F238E27FC236}">
                    <a16:creationId xmlns:a16="http://schemas.microsoft.com/office/drawing/2014/main" id="{BFCB6278-D8F7-DDE6-2E64-BA4B186DB4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413" y="2139"/>
                <a:ext cx="216" cy="598"/>
              </a:xfrm>
              <a:custGeom>
                <a:avLst/>
                <a:gdLst>
                  <a:gd name="T0" fmla="*/ 8 w 398"/>
                  <a:gd name="T1" fmla="*/ 1092 h 1092"/>
                  <a:gd name="T2" fmla="*/ 0 w 398"/>
                  <a:gd name="T3" fmla="*/ 1085 h 1092"/>
                  <a:gd name="T4" fmla="*/ 373 w 398"/>
                  <a:gd name="T5" fmla="*/ 398 h 1092"/>
                  <a:gd name="T6" fmla="*/ 129 w 398"/>
                  <a:gd name="T7" fmla="*/ 9 h 1092"/>
                  <a:gd name="T8" fmla="*/ 134 w 398"/>
                  <a:gd name="T9" fmla="*/ 0 h 1092"/>
                  <a:gd name="T10" fmla="*/ 382 w 398"/>
                  <a:gd name="T11" fmla="*/ 396 h 1092"/>
                  <a:gd name="T12" fmla="*/ 8 w 398"/>
                  <a:gd name="T13" fmla="*/ 1092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092">
                    <a:moveTo>
                      <a:pt x="8" y="1092"/>
                    </a:moveTo>
                    <a:cubicBezTo>
                      <a:pt x="0" y="1085"/>
                      <a:pt x="0" y="1085"/>
                      <a:pt x="0" y="1085"/>
                    </a:cubicBezTo>
                    <a:cubicBezTo>
                      <a:pt x="253" y="876"/>
                      <a:pt x="389" y="628"/>
                      <a:pt x="373" y="398"/>
                    </a:cubicBezTo>
                    <a:cubicBezTo>
                      <a:pt x="363" y="236"/>
                      <a:pt x="279" y="103"/>
                      <a:pt x="129" y="9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286" y="93"/>
                      <a:pt x="370" y="232"/>
                      <a:pt x="382" y="396"/>
                    </a:cubicBezTo>
                    <a:cubicBezTo>
                      <a:pt x="398" y="630"/>
                      <a:pt x="260" y="883"/>
                      <a:pt x="8" y="10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0" name="Freeform 539">
                <a:extLst>
                  <a:ext uri="{FF2B5EF4-FFF2-40B4-BE49-F238E27FC236}">
                    <a16:creationId xmlns:a16="http://schemas.microsoft.com/office/drawing/2014/main" id="{009E27CE-EC3D-F3B5-A8B2-312E82FC10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89" y="2474"/>
                <a:ext cx="474" cy="295"/>
              </a:xfrm>
              <a:custGeom>
                <a:avLst/>
                <a:gdLst>
                  <a:gd name="T0" fmla="*/ 866 w 873"/>
                  <a:gd name="T1" fmla="*/ 539 h 539"/>
                  <a:gd name="T2" fmla="*/ 0 w 873"/>
                  <a:gd name="T3" fmla="*/ 10 h 539"/>
                  <a:gd name="T4" fmla="*/ 0 w 873"/>
                  <a:gd name="T5" fmla="*/ 0 h 539"/>
                  <a:gd name="T6" fmla="*/ 873 w 873"/>
                  <a:gd name="T7" fmla="*/ 537 h 539"/>
                  <a:gd name="T8" fmla="*/ 866 w 873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3" h="539">
                    <a:moveTo>
                      <a:pt x="866" y="539"/>
                    </a:moveTo>
                    <a:cubicBezTo>
                      <a:pt x="749" y="258"/>
                      <a:pt x="363" y="19"/>
                      <a:pt x="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5" y="12"/>
                      <a:pt x="756" y="253"/>
                      <a:pt x="873" y="537"/>
                    </a:cubicBezTo>
                    <a:lnTo>
                      <a:pt x="86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1" name="Freeform 540">
                <a:extLst>
                  <a:ext uri="{FF2B5EF4-FFF2-40B4-BE49-F238E27FC236}">
                    <a16:creationId xmlns:a16="http://schemas.microsoft.com/office/drawing/2014/main" id="{30E18540-FFC9-E50C-2896-3CFA577DBB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406" y="2261"/>
                <a:ext cx="491" cy="226"/>
              </a:xfrm>
              <a:custGeom>
                <a:avLst/>
                <a:gdLst>
                  <a:gd name="T0" fmla="*/ 897 w 906"/>
                  <a:gd name="T1" fmla="*/ 413 h 413"/>
                  <a:gd name="T2" fmla="*/ 3 w 906"/>
                  <a:gd name="T3" fmla="*/ 141 h 413"/>
                  <a:gd name="T4" fmla="*/ 0 w 906"/>
                  <a:gd name="T5" fmla="*/ 131 h 413"/>
                  <a:gd name="T6" fmla="*/ 906 w 906"/>
                  <a:gd name="T7" fmla="*/ 410 h 413"/>
                  <a:gd name="T8" fmla="*/ 897 w 906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6" h="413">
                    <a:moveTo>
                      <a:pt x="897" y="413"/>
                    </a:moveTo>
                    <a:cubicBezTo>
                      <a:pt x="782" y="131"/>
                      <a:pt x="380" y="10"/>
                      <a:pt x="3" y="14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382" y="0"/>
                      <a:pt x="789" y="124"/>
                      <a:pt x="906" y="410"/>
                    </a:cubicBezTo>
                    <a:lnTo>
                      <a:pt x="897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2" name="Freeform 541">
                <a:extLst>
                  <a:ext uri="{FF2B5EF4-FFF2-40B4-BE49-F238E27FC236}">
                    <a16:creationId xmlns:a16="http://schemas.microsoft.com/office/drawing/2014/main" id="{43A37F3C-D647-9F1A-0C53-C61FA44AB12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1" y="2060"/>
                <a:ext cx="1553" cy="1373"/>
              </a:xfrm>
              <a:custGeom>
                <a:avLst/>
                <a:gdLst>
                  <a:gd name="T0" fmla="*/ 1019 w 2864"/>
                  <a:gd name="T1" fmla="*/ 2498 h 2510"/>
                  <a:gd name="T2" fmla="*/ 508 w 2864"/>
                  <a:gd name="T3" fmla="*/ 2318 h 2510"/>
                  <a:gd name="T4" fmla="*/ 218 w 2864"/>
                  <a:gd name="T5" fmla="*/ 2055 h 2510"/>
                  <a:gd name="T6" fmla="*/ 78 w 2864"/>
                  <a:gd name="T7" fmla="*/ 1814 h 2510"/>
                  <a:gd name="T8" fmla="*/ 12 w 2864"/>
                  <a:gd name="T9" fmla="*/ 1573 h 2510"/>
                  <a:gd name="T10" fmla="*/ 10 w 2864"/>
                  <a:gd name="T11" fmla="*/ 1256 h 2510"/>
                  <a:gd name="T12" fmla="*/ 57 w 2864"/>
                  <a:gd name="T13" fmla="*/ 1052 h 2510"/>
                  <a:gd name="T14" fmla="*/ 225 w 2864"/>
                  <a:gd name="T15" fmla="*/ 717 h 2510"/>
                  <a:gd name="T16" fmla="*/ 1016 w 2864"/>
                  <a:gd name="T17" fmla="*/ 120 h 2510"/>
                  <a:gd name="T18" fmla="*/ 1564 w 2864"/>
                  <a:gd name="T19" fmla="*/ 3 h 2510"/>
                  <a:gd name="T20" fmla="*/ 1951 w 2864"/>
                  <a:gd name="T21" fmla="*/ 31 h 2510"/>
                  <a:gd name="T22" fmla="*/ 2337 w 2864"/>
                  <a:gd name="T23" fmla="*/ 183 h 2510"/>
                  <a:gd name="T24" fmla="*/ 2494 w 2864"/>
                  <a:gd name="T25" fmla="*/ 296 h 2510"/>
                  <a:gd name="T26" fmla="*/ 2723 w 2864"/>
                  <a:gd name="T27" fmla="*/ 570 h 2510"/>
                  <a:gd name="T28" fmla="*/ 2814 w 2864"/>
                  <a:gd name="T29" fmla="*/ 776 h 2510"/>
                  <a:gd name="T30" fmla="*/ 2857 w 2864"/>
                  <a:gd name="T31" fmla="*/ 1233 h 2510"/>
                  <a:gd name="T32" fmla="*/ 2810 w 2864"/>
                  <a:gd name="T33" fmla="*/ 1448 h 2510"/>
                  <a:gd name="T34" fmla="*/ 2728 w 2864"/>
                  <a:gd name="T35" fmla="*/ 1643 h 2510"/>
                  <a:gd name="T36" fmla="*/ 2189 w 2864"/>
                  <a:gd name="T37" fmla="*/ 2219 h 2510"/>
                  <a:gd name="T38" fmla="*/ 1667 w 2864"/>
                  <a:gd name="T39" fmla="*/ 2451 h 2510"/>
                  <a:gd name="T40" fmla="*/ 1239 w 2864"/>
                  <a:gd name="T41" fmla="*/ 2510 h 2510"/>
                  <a:gd name="T42" fmla="*/ 1286 w 2864"/>
                  <a:gd name="T43" fmla="*/ 47 h 2510"/>
                  <a:gd name="T44" fmla="*/ 850 w 2864"/>
                  <a:gd name="T45" fmla="*/ 200 h 2510"/>
                  <a:gd name="T46" fmla="*/ 145 w 2864"/>
                  <a:gd name="T47" fmla="*/ 872 h 2510"/>
                  <a:gd name="T48" fmla="*/ 64 w 2864"/>
                  <a:gd name="T49" fmla="*/ 1064 h 2510"/>
                  <a:gd name="T50" fmla="*/ 17 w 2864"/>
                  <a:gd name="T51" fmla="*/ 1280 h 2510"/>
                  <a:gd name="T52" fmla="*/ 59 w 2864"/>
                  <a:gd name="T53" fmla="*/ 1730 h 2510"/>
                  <a:gd name="T54" fmla="*/ 138 w 2864"/>
                  <a:gd name="T55" fmla="*/ 1908 h 2510"/>
                  <a:gd name="T56" fmla="*/ 267 w 2864"/>
                  <a:gd name="T57" fmla="*/ 2093 h 2510"/>
                  <a:gd name="T58" fmla="*/ 747 w 2864"/>
                  <a:gd name="T59" fmla="*/ 2416 h 2510"/>
                  <a:gd name="T60" fmla="*/ 1122 w 2864"/>
                  <a:gd name="T61" fmla="*/ 2494 h 2510"/>
                  <a:gd name="T62" fmla="*/ 1670 w 2864"/>
                  <a:gd name="T63" fmla="*/ 2437 h 2510"/>
                  <a:gd name="T64" fmla="*/ 2185 w 2864"/>
                  <a:gd name="T65" fmla="*/ 2210 h 2510"/>
                  <a:gd name="T66" fmla="*/ 2721 w 2864"/>
                  <a:gd name="T67" fmla="*/ 1634 h 2510"/>
                  <a:gd name="T68" fmla="*/ 2803 w 2864"/>
                  <a:gd name="T69" fmla="*/ 1439 h 2510"/>
                  <a:gd name="T70" fmla="*/ 2847 w 2864"/>
                  <a:gd name="T71" fmla="*/ 1226 h 2510"/>
                  <a:gd name="T72" fmla="*/ 2805 w 2864"/>
                  <a:gd name="T73" fmla="*/ 776 h 2510"/>
                  <a:gd name="T74" fmla="*/ 2714 w 2864"/>
                  <a:gd name="T75" fmla="*/ 574 h 2510"/>
                  <a:gd name="T76" fmla="*/ 2487 w 2864"/>
                  <a:gd name="T77" fmla="*/ 303 h 2510"/>
                  <a:gd name="T78" fmla="*/ 2332 w 2864"/>
                  <a:gd name="T79" fmla="*/ 192 h 2510"/>
                  <a:gd name="T80" fmla="*/ 1672 w 2864"/>
                  <a:gd name="T81" fmla="*/ 1027 h 2510"/>
                  <a:gd name="T82" fmla="*/ 766 w 2864"/>
                  <a:gd name="T83" fmla="*/ 460 h 2510"/>
                  <a:gd name="T84" fmla="*/ 2227 w 2864"/>
                  <a:gd name="T85" fmla="*/ 132 h 2510"/>
                  <a:gd name="T86" fmla="*/ 1843 w 2864"/>
                  <a:gd name="T87" fmla="*/ 21 h 2510"/>
                  <a:gd name="T88" fmla="*/ 1431 w 2864"/>
                  <a:gd name="T89" fmla="*/ 225 h 2510"/>
                  <a:gd name="T90" fmla="*/ 689 w 2864"/>
                  <a:gd name="T91" fmla="*/ 1177 h 2510"/>
                  <a:gd name="T92" fmla="*/ 1752 w 2864"/>
                  <a:gd name="T93" fmla="*/ 307 h 2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4" h="2510">
                    <a:moveTo>
                      <a:pt x="1239" y="2510"/>
                    </a:moveTo>
                    <a:cubicBezTo>
                      <a:pt x="1194" y="2510"/>
                      <a:pt x="1148" y="2508"/>
                      <a:pt x="1119" y="2508"/>
                    </a:cubicBezTo>
                    <a:cubicBezTo>
                      <a:pt x="1089" y="2505"/>
                      <a:pt x="1047" y="2501"/>
                      <a:pt x="1019" y="2498"/>
                    </a:cubicBezTo>
                    <a:cubicBezTo>
                      <a:pt x="986" y="2494"/>
                      <a:pt x="944" y="2487"/>
                      <a:pt x="911" y="2480"/>
                    </a:cubicBezTo>
                    <a:cubicBezTo>
                      <a:pt x="881" y="2473"/>
                      <a:pt x="799" y="2451"/>
                      <a:pt x="740" y="2430"/>
                    </a:cubicBezTo>
                    <a:cubicBezTo>
                      <a:pt x="618" y="2388"/>
                      <a:pt x="518" y="2325"/>
                      <a:pt x="508" y="2318"/>
                    </a:cubicBezTo>
                    <a:cubicBezTo>
                      <a:pt x="473" y="2297"/>
                      <a:pt x="410" y="2255"/>
                      <a:pt x="368" y="2215"/>
                    </a:cubicBezTo>
                    <a:cubicBezTo>
                      <a:pt x="333" y="2182"/>
                      <a:pt x="288" y="2137"/>
                      <a:pt x="256" y="2102"/>
                    </a:cubicBezTo>
                    <a:cubicBezTo>
                      <a:pt x="244" y="2088"/>
                      <a:pt x="230" y="2072"/>
                      <a:pt x="218" y="2055"/>
                    </a:cubicBezTo>
                    <a:cubicBezTo>
                      <a:pt x="213" y="2048"/>
                      <a:pt x="209" y="2044"/>
                      <a:pt x="204" y="2037"/>
                    </a:cubicBezTo>
                    <a:cubicBezTo>
                      <a:pt x="178" y="2004"/>
                      <a:pt x="148" y="1955"/>
                      <a:pt x="127" y="1915"/>
                    </a:cubicBezTo>
                    <a:cubicBezTo>
                      <a:pt x="120" y="1901"/>
                      <a:pt x="96" y="1854"/>
                      <a:pt x="78" y="1814"/>
                    </a:cubicBezTo>
                    <a:cubicBezTo>
                      <a:pt x="71" y="1798"/>
                      <a:pt x="64" y="1779"/>
                      <a:pt x="57" y="1758"/>
                    </a:cubicBezTo>
                    <a:cubicBezTo>
                      <a:pt x="54" y="1751"/>
                      <a:pt x="52" y="1741"/>
                      <a:pt x="50" y="1734"/>
                    </a:cubicBezTo>
                    <a:cubicBezTo>
                      <a:pt x="33" y="1688"/>
                      <a:pt x="19" y="1620"/>
                      <a:pt x="12" y="1573"/>
                    </a:cubicBezTo>
                    <a:cubicBezTo>
                      <a:pt x="5" y="1526"/>
                      <a:pt x="0" y="1470"/>
                      <a:pt x="0" y="1427"/>
                    </a:cubicBezTo>
                    <a:cubicBezTo>
                      <a:pt x="0" y="1388"/>
                      <a:pt x="0" y="1324"/>
                      <a:pt x="7" y="1277"/>
                    </a:cubicBezTo>
                    <a:cubicBezTo>
                      <a:pt x="7" y="1270"/>
                      <a:pt x="10" y="1263"/>
                      <a:pt x="10" y="1256"/>
                    </a:cubicBezTo>
                    <a:cubicBezTo>
                      <a:pt x="12" y="1235"/>
                      <a:pt x="17" y="1212"/>
                      <a:pt x="19" y="1195"/>
                    </a:cubicBezTo>
                    <a:cubicBezTo>
                      <a:pt x="28" y="1149"/>
                      <a:pt x="40" y="1099"/>
                      <a:pt x="54" y="1062"/>
                    </a:cubicBezTo>
                    <a:cubicBezTo>
                      <a:pt x="57" y="1052"/>
                      <a:pt x="57" y="1052"/>
                      <a:pt x="57" y="1052"/>
                    </a:cubicBezTo>
                    <a:cubicBezTo>
                      <a:pt x="64" y="1029"/>
                      <a:pt x="73" y="1003"/>
                      <a:pt x="82" y="982"/>
                    </a:cubicBezTo>
                    <a:cubicBezTo>
                      <a:pt x="96" y="947"/>
                      <a:pt x="117" y="903"/>
                      <a:pt x="134" y="870"/>
                    </a:cubicBezTo>
                    <a:cubicBezTo>
                      <a:pt x="155" y="825"/>
                      <a:pt x="192" y="767"/>
                      <a:pt x="225" y="717"/>
                    </a:cubicBezTo>
                    <a:cubicBezTo>
                      <a:pt x="328" y="570"/>
                      <a:pt x="436" y="471"/>
                      <a:pt x="508" y="413"/>
                    </a:cubicBezTo>
                    <a:cubicBezTo>
                      <a:pt x="665" y="282"/>
                      <a:pt x="824" y="204"/>
                      <a:pt x="843" y="195"/>
                    </a:cubicBezTo>
                    <a:cubicBezTo>
                      <a:pt x="890" y="171"/>
                      <a:pt x="960" y="139"/>
                      <a:pt x="1016" y="120"/>
                    </a:cubicBezTo>
                    <a:cubicBezTo>
                      <a:pt x="1068" y="101"/>
                      <a:pt x="1141" y="78"/>
                      <a:pt x="1194" y="61"/>
                    </a:cubicBezTo>
                    <a:cubicBezTo>
                      <a:pt x="1220" y="54"/>
                      <a:pt x="1258" y="45"/>
                      <a:pt x="1286" y="40"/>
                    </a:cubicBezTo>
                    <a:cubicBezTo>
                      <a:pt x="1382" y="19"/>
                      <a:pt x="1475" y="7"/>
                      <a:pt x="1564" y="3"/>
                    </a:cubicBezTo>
                    <a:cubicBezTo>
                      <a:pt x="1625" y="0"/>
                      <a:pt x="1705" y="3"/>
                      <a:pt x="1747" y="5"/>
                    </a:cubicBezTo>
                    <a:cubicBezTo>
                      <a:pt x="1777" y="7"/>
                      <a:pt x="1819" y="12"/>
                      <a:pt x="1848" y="14"/>
                    </a:cubicBezTo>
                    <a:cubicBezTo>
                      <a:pt x="1873" y="17"/>
                      <a:pt x="1918" y="21"/>
                      <a:pt x="1951" y="31"/>
                    </a:cubicBezTo>
                    <a:cubicBezTo>
                      <a:pt x="1981" y="38"/>
                      <a:pt x="2063" y="59"/>
                      <a:pt x="2121" y="80"/>
                    </a:cubicBezTo>
                    <a:cubicBezTo>
                      <a:pt x="2157" y="92"/>
                      <a:pt x="2201" y="110"/>
                      <a:pt x="2232" y="127"/>
                    </a:cubicBezTo>
                    <a:cubicBezTo>
                      <a:pt x="2264" y="143"/>
                      <a:pt x="2306" y="164"/>
                      <a:pt x="2337" y="183"/>
                    </a:cubicBezTo>
                    <a:cubicBezTo>
                      <a:pt x="2342" y="185"/>
                      <a:pt x="2349" y="190"/>
                      <a:pt x="2353" y="192"/>
                    </a:cubicBezTo>
                    <a:cubicBezTo>
                      <a:pt x="2360" y="197"/>
                      <a:pt x="2360" y="197"/>
                      <a:pt x="2360" y="197"/>
                    </a:cubicBezTo>
                    <a:cubicBezTo>
                      <a:pt x="2402" y="225"/>
                      <a:pt x="2456" y="263"/>
                      <a:pt x="2494" y="296"/>
                    </a:cubicBezTo>
                    <a:cubicBezTo>
                      <a:pt x="2522" y="321"/>
                      <a:pt x="2559" y="359"/>
                      <a:pt x="2587" y="387"/>
                    </a:cubicBezTo>
                    <a:cubicBezTo>
                      <a:pt x="2601" y="401"/>
                      <a:pt x="2620" y="422"/>
                      <a:pt x="2641" y="450"/>
                    </a:cubicBezTo>
                    <a:cubicBezTo>
                      <a:pt x="2653" y="467"/>
                      <a:pt x="2697" y="521"/>
                      <a:pt x="2723" y="570"/>
                    </a:cubicBezTo>
                    <a:cubicBezTo>
                      <a:pt x="2742" y="605"/>
                      <a:pt x="2768" y="656"/>
                      <a:pt x="2784" y="696"/>
                    </a:cubicBezTo>
                    <a:cubicBezTo>
                      <a:pt x="2791" y="713"/>
                      <a:pt x="2798" y="731"/>
                      <a:pt x="2805" y="753"/>
                    </a:cubicBezTo>
                    <a:cubicBezTo>
                      <a:pt x="2807" y="762"/>
                      <a:pt x="2810" y="769"/>
                      <a:pt x="2814" y="776"/>
                    </a:cubicBezTo>
                    <a:cubicBezTo>
                      <a:pt x="2831" y="825"/>
                      <a:pt x="2845" y="891"/>
                      <a:pt x="2852" y="938"/>
                    </a:cubicBezTo>
                    <a:cubicBezTo>
                      <a:pt x="2859" y="985"/>
                      <a:pt x="2864" y="1041"/>
                      <a:pt x="2864" y="1083"/>
                    </a:cubicBezTo>
                    <a:cubicBezTo>
                      <a:pt x="2864" y="1123"/>
                      <a:pt x="2864" y="1186"/>
                      <a:pt x="2857" y="1233"/>
                    </a:cubicBezTo>
                    <a:cubicBezTo>
                      <a:pt x="2857" y="1240"/>
                      <a:pt x="2854" y="1247"/>
                      <a:pt x="2854" y="1254"/>
                    </a:cubicBezTo>
                    <a:cubicBezTo>
                      <a:pt x="2852" y="1275"/>
                      <a:pt x="2847" y="1299"/>
                      <a:pt x="2845" y="1315"/>
                    </a:cubicBezTo>
                    <a:cubicBezTo>
                      <a:pt x="2836" y="1362"/>
                      <a:pt x="2824" y="1411"/>
                      <a:pt x="2810" y="1448"/>
                    </a:cubicBezTo>
                    <a:cubicBezTo>
                      <a:pt x="2805" y="1460"/>
                      <a:pt x="2805" y="1460"/>
                      <a:pt x="2805" y="1460"/>
                    </a:cubicBezTo>
                    <a:cubicBezTo>
                      <a:pt x="2798" y="1484"/>
                      <a:pt x="2789" y="1509"/>
                      <a:pt x="2779" y="1531"/>
                    </a:cubicBezTo>
                    <a:cubicBezTo>
                      <a:pt x="2765" y="1566"/>
                      <a:pt x="2744" y="1610"/>
                      <a:pt x="2728" y="1643"/>
                    </a:cubicBezTo>
                    <a:cubicBezTo>
                      <a:pt x="2707" y="1688"/>
                      <a:pt x="2669" y="1746"/>
                      <a:pt x="2637" y="1795"/>
                    </a:cubicBezTo>
                    <a:cubicBezTo>
                      <a:pt x="2534" y="1943"/>
                      <a:pt x="2426" y="2041"/>
                      <a:pt x="2353" y="2100"/>
                    </a:cubicBezTo>
                    <a:cubicBezTo>
                      <a:pt x="2304" y="2140"/>
                      <a:pt x="2248" y="2182"/>
                      <a:pt x="2189" y="2219"/>
                    </a:cubicBezTo>
                    <a:cubicBezTo>
                      <a:pt x="2114" y="2269"/>
                      <a:pt x="2040" y="2306"/>
                      <a:pt x="2018" y="2318"/>
                    </a:cubicBezTo>
                    <a:cubicBezTo>
                      <a:pt x="1972" y="2341"/>
                      <a:pt x="1901" y="2374"/>
                      <a:pt x="1845" y="2393"/>
                    </a:cubicBezTo>
                    <a:cubicBezTo>
                      <a:pt x="1794" y="2412"/>
                      <a:pt x="1721" y="2435"/>
                      <a:pt x="1667" y="2451"/>
                    </a:cubicBezTo>
                    <a:cubicBezTo>
                      <a:pt x="1642" y="2458"/>
                      <a:pt x="1604" y="2468"/>
                      <a:pt x="1576" y="2473"/>
                    </a:cubicBezTo>
                    <a:cubicBezTo>
                      <a:pt x="1480" y="2494"/>
                      <a:pt x="1386" y="2505"/>
                      <a:pt x="1297" y="2510"/>
                    </a:cubicBezTo>
                    <a:cubicBezTo>
                      <a:pt x="1283" y="2510"/>
                      <a:pt x="1260" y="2510"/>
                      <a:pt x="1239" y="2510"/>
                    </a:cubicBezTo>
                    <a:close/>
                    <a:moveTo>
                      <a:pt x="1625" y="10"/>
                    </a:moveTo>
                    <a:cubicBezTo>
                      <a:pt x="1604" y="10"/>
                      <a:pt x="1583" y="10"/>
                      <a:pt x="1562" y="12"/>
                    </a:cubicBezTo>
                    <a:cubicBezTo>
                      <a:pt x="1473" y="14"/>
                      <a:pt x="1379" y="26"/>
                      <a:pt x="1286" y="47"/>
                    </a:cubicBezTo>
                    <a:cubicBezTo>
                      <a:pt x="1258" y="54"/>
                      <a:pt x="1222" y="61"/>
                      <a:pt x="1197" y="68"/>
                    </a:cubicBezTo>
                    <a:cubicBezTo>
                      <a:pt x="1143" y="85"/>
                      <a:pt x="1073" y="108"/>
                      <a:pt x="1021" y="125"/>
                    </a:cubicBezTo>
                    <a:cubicBezTo>
                      <a:pt x="967" y="143"/>
                      <a:pt x="897" y="178"/>
                      <a:pt x="850" y="200"/>
                    </a:cubicBezTo>
                    <a:cubicBezTo>
                      <a:pt x="834" y="209"/>
                      <a:pt x="675" y="286"/>
                      <a:pt x="518" y="415"/>
                    </a:cubicBezTo>
                    <a:cubicBezTo>
                      <a:pt x="445" y="476"/>
                      <a:pt x="340" y="572"/>
                      <a:pt x="237" y="720"/>
                    </a:cubicBezTo>
                    <a:cubicBezTo>
                      <a:pt x="202" y="769"/>
                      <a:pt x="167" y="828"/>
                      <a:pt x="145" y="872"/>
                    </a:cubicBezTo>
                    <a:cubicBezTo>
                      <a:pt x="129" y="905"/>
                      <a:pt x="108" y="952"/>
                      <a:pt x="94" y="985"/>
                    </a:cubicBezTo>
                    <a:cubicBezTo>
                      <a:pt x="85" y="1006"/>
                      <a:pt x="75" y="1034"/>
                      <a:pt x="68" y="1055"/>
                    </a:cubicBezTo>
                    <a:cubicBezTo>
                      <a:pt x="64" y="1064"/>
                      <a:pt x="64" y="1064"/>
                      <a:pt x="64" y="1064"/>
                    </a:cubicBezTo>
                    <a:cubicBezTo>
                      <a:pt x="52" y="1099"/>
                      <a:pt x="40" y="1149"/>
                      <a:pt x="31" y="1195"/>
                    </a:cubicBezTo>
                    <a:cubicBezTo>
                      <a:pt x="24" y="1217"/>
                      <a:pt x="21" y="1240"/>
                      <a:pt x="19" y="1259"/>
                    </a:cubicBezTo>
                    <a:cubicBezTo>
                      <a:pt x="19" y="1266"/>
                      <a:pt x="17" y="1273"/>
                      <a:pt x="17" y="1280"/>
                    </a:cubicBezTo>
                    <a:cubicBezTo>
                      <a:pt x="10" y="1324"/>
                      <a:pt x="10" y="1390"/>
                      <a:pt x="10" y="1427"/>
                    </a:cubicBezTo>
                    <a:cubicBezTo>
                      <a:pt x="10" y="1467"/>
                      <a:pt x="14" y="1523"/>
                      <a:pt x="21" y="1570"/>
                    </a:cubicBezTo>
                    <a:cubicBezTo>
                      <a:pt x="28" y="1617"/>
                      <a:pt x="42" y="1683"/>
                      <a:pt x="59" y="1730"/>
                    </a:cubicBezTo>
                    <a:cubicBezTo>
                      <a:pt x="61" y="1737"/>
                      <a:pt x="64" y="1744"/>
                      <a:pt x="68" y="1753"/>
                    </a:cubicBezTo>
                    <a:cubicBezTo>
                      <a:pt x="75" y="1772"/>
                      <a:pt x="82" y="1793"/>
                      <a:pt x="89" y="1807"/>
                    </a:cubicBezTo>
                    <a:cubicBezTo>
                      <a:pt x="103" y="1837"/>
                      <a:pt x="122" y="1880"/>
                      <a:pt x="138" y="1908"/>
                    </a:cubicBezTo>
                    <a:cubicBezTo>
                      <a:pt x="160" y="1948"/>
                      <a:pt x="190" y="1994"/>
                      <a:pt x="216" y="2027"/>
                    </a:cubicBezTo>
                    <a:cubicBezTo>
                      <a:pt x="220" y="2032"/>
                      <a:pt x="225" y="2039"/>
                      <a:pt x="230" y="2046"/>
                    </a:cubicBezTo>
                    <a:cubicBezTo>
                      <a:pt x="241" y="2062"/>
                      <a:pt x="256" y="2079"/>
                      <a:pt x="267" y="2093"/>
                    </a:cubicBezTo>
                    <a:cubicBezTo>
                      <a:pt x="300" y="2128"/>
                      <a:pt x="345" y="2173"/>
                      <a:pt x="380" y="2205"/>
                    </a:cubicBezTo>
                    <a:cubicBezTo>
                      <a:pt x="422" y="2243"/>
                      <a:pt x="485" y="2285"/>
                      <a:pt x="518" y="2306"/>
                    </a:cubicBezTo>
                    <a:cubicBezTo>
                      <a:pt x="529" y="2313"/>
                      <a:pt x="628" y="2374"/>
                      <a:pt x="747" y="2416"/>
                    </a:cubicBezTo>
                    <a:cubicBezTo>
                      <a:pt x="808" y="2437"/>
                      <a:pt x="888" y="2458"/>
                      <a:pt x="918" y="2465"/>
                    </a:cubicBezTo>
                    <a:cubicBezTo>
                      <a:pt x="951" y="2473"/>
                      <a:pt x="995" y="2480"/>
                      <a:pt x="1023" y="2484"/>
                    </a:cubicBezTo>
                    <a:cubicBezTo>
                      <a:pt x="1052" y="2489"/>
                      <a:pt x="1091" y="2494"/>
                      <a:pt x="1122" y="2494"/>
                    </a:cubicBezTo>
                    <a:cubicBezTo>
                      <a:pt x="1164" y="2496"/>
                      <a:pt x="1244" y="2498"/>
                      <a:pt x="1302" y="2496"/>
                    </a:cubicBezTo>
                    <a:cubicBezTo>
                      <a:pt x="1391" y="2491"/>
                      <a:pt x="1485" y="2480"/>
                      <a:pt x="1581" y="2458"/>
                    </a:cubicBezTo>
                    <a:cubicBezTo>
                      <a:pt x="1609" y="2451"/>
                      <a:pt x="1644" y="2444"/>
                      <a:pt x="1670" y="2437"/>
                    </a:cubicBezTo>
                    <a:cubicBezTo>
                      <a:pt x="1723" y="2421"/>
                      <a:pt x="1794" y="2398"/>
                      <a:pt x="1845" y="2381"/>
                    </a:cubicBezTo>
                    <a:cubicBezTo>
                      <a:pt x="1899" y="2362"/>
                      <a:pt x="1969" y="2327"/>
                      <a:pt x="2016" y="2306"/>
                    </a:cubicBezTo>
                    <a:cubicBezTo>
                      <a:pt x="2037" y="2297"/>
                      <a:pt x="2112" y="2257"/>
                      <a:pt x="2185" y="2210"/>
                    </a:cubicBezTo>
                    <a:cubicBezTo>
                      <a:pt x="2243" y="2170"/>
                      <a:pt x="2299" y="2130"/>
                      <a:pt x="2349" y="2091"/>
                    </a:cubicBezTo>
                    <a:cubicBezTo>
                      <a:pt x="2421" y="2032"/>
                      <a:pt x="2527" y="1934"/>
                      <a:pt x="2630" y="1786"/>
                    </a:cubicBezTo>
                    <a:cubicBezTo>
                      <a:pt x="2662" y="1737"/>
                      <a:pt x="2700" y="1678"/>
                      <a:pt x="2721" y="1634"/>
                    </a:cubicBezTo>
                    <a:cubicBezTo>
                      <a:pt x="2737" y="1601"/>
                      <a:pt x="2758" y="1554"/>
                      <a:pt x="2772" y="1521"/>
                    </a:cubicBezTo>
                    <a:cubicBezTo>
                      <a:pt x="2782" y="1500"/>
                      <a:pt x="2791" y="1474"/>
                      <a:pt x="2798" y="1451"/>
                    </a:cubicBezTo>
                    <a:cubicBezTo>
                      <a:pt x="2803" y="1439"/>
                      <a:pt x="2803" y="1439"/>
                      <a:pt x="2803" y="1439"/>
                    </a:cubicBezTo>
                    <a:cubicBezTo>
                      <a:pt x="2814" y="1402"/>
                      <a:pt x="2826" y="1355"/>
                      <a:pt x="2836" y="1308"/>
                    </a:cubicBezTo>
                    <a:cubicBezTo>
                      <a:pt x="2840" y="1289"/>
                      <a:pt x="2843" y="1268"/>
                      <a:pt x="2845" y="1247"/>
                    </a:cubicBezTo>
                    <a:cubicBezTo>
                      <a:pt x="2845" y="1240"/>
                      <a:pt x="2847" y="1233"/>
                      <a:pt x="2847" y="1226"/>
                    </a:cubicBezTo>
                    <a:cubicBezTo>
                      <a:pt x="2854" y="1181"/>
                      <a:pt x="2854" y="1116"/>
                      <a:pt x="2854" y="1078"/>
                    </a:cubicBezTo>
                    <a:cubicBezTo>
                      <a:pt x="2854" y="1038"/>
                      <a:pt x="2850" y="982"/>
                      <a:pt x="2843" y="935"/>
                    </a:cubicBezTo>
                    <a:cubicBezTo>
                      <a:pt x="2836" y="888"/>
                      <a:pt x="2822" y="823"/>
                      <a:pt x="2805" y="776"/>
                    </a:cubicBezTo>
                    <a:cubicBezTo>
                      <a:pt x="2803" y="769"/>
                      <a:pt x="2800" y="760"/>
                      <a:pt x="2796" y="753"/>
                    </a:cubicBezTo>
                    <a:cubicBezTo>
                      <a:pt x="2789" y="734"/>
                      <a:pt x="2782" y="713"/>
                      <a:pt x="2775" y="699"/>
                    </a:cubicBezTo>
                    <a:cubicBezTo>
                      <a:pt x="2756" y="659"/>
                      <a:pt x="2730" y="607"/>
                      <a:pt x="2714" y="574"/>
                    </a:cubicBezTo>
                    <a:cubicBezTo>
                      <a:pt x="2693" y="537"/>
                      <a:pt x="2660" y="488"/>
                      <a:pt x="2634" y="455"/>
                    </a:cubicBezTo>
                    <a:cubicBezTo>
                      <a:pt x="2613" y="427"/>
                      <a:pt x="2594" y="406"/>
                      <a:pt x="2580" y="392"/>
                    </a:cubicBezTo>
                    <a:cubicBezTo>
                      <a:pt x="2555" y="364"/>
                      <a:pt x="2517" y="328"/>
                      <a:pt x="2487" y="303"/>
                    </a:cubicBezTo>
                    <a:cubicBezTo>
                      <a:pt x="2449" y="270"/>
                      <a:pt x="2398" y="235"/>
                      <a:pt x="2356" y="207"/>
                    </a:cubicBezTo>
                    <a:cubicBezTo>
                      <a:pt x="2349" y="202"/>
                      <a:pt x="2349" y="202"/>
                      <a:pt x="2349" y="202"/>
                    </a:cubicBezTo>
                    <a:cubicBezTo>
                      <a:pt x="2344" y="200"/>
                      <a:pt x="2339" y="195"/>
                      <a:pt x="2332" y="192"/>
                    </a:cubicBezTo>
                    <a:cubicBezTo>
                      <a:pt x="2175" y="103"/>
                      <a:pt x="1960" y="143"/>
                      <a:pt x="1763" y="303"/>
                    </a:cubicBezTo>
                    <a:cubicBezTo>
                      <a:pt x="1838" y="349"/>
                      <a:pt x="1887" y="415"/>
                      <a:pt x="1911" y="492"/>
                    </a:cubicBezTo>
                    <a:cubicBezTo>
                      <a:pt x="1960" y="661"/>
                      <a:pt x="1869" y="865"/>
                      <a:pt x="1672" y="1027"/>
                    </a:cubicBezTo>
                    <a:cubicBezTo>
                      <a:pt x="1375" y="1270"/>
                      <a:pt x="932" y="1341"/>
                      <a:pt x="682" y="1186"/>
                    </a:cubicBezTo>
                    <a:cubicBezTo>
                      <a:pt x="625" y="1151"/>
                      <a:pt x="583" y="1106"/>
                      <a:pt x="553" y="1055"/>
                    </a:cubicBezTo>
                    <a:cubicBezTo>
                      <a:pt x="459" y="881"/>
                      <a:pt x="544" y="642"/>
                      <a:pt x="766" y="460"/>
                    </a:cubicBezTo>
                    <a:cubicBezTo>
                      <a:pt x="1063" y="216"/>
                      <a:pt x="1506" y="143"/>
                      <a:pt x="1754" y="296"/>
                    </a:cubicBezTo>
                    <a:cubicBezTo>
                      <a:pt x="1922" y="157"/>
                      <a:pt x="2107" y="106"/>
                      <a:pt x="2260" y="148"/>
                    </a:cubicBezTo>
                    <a:cubicBezTo>
                      <a:pt x="2248" y="143"/>
                      <a:pt x="2239" y="136"/>
                      <a:pt x="2227" y="132"/>
                    </a:cubicBezTo>
                    <a:cubicBezTo>
                      <a:pt x="2194" y="115"/>
                      <a:pt x="2152" y="99"/>
                      <a:pt x="2117" y="87"/>
                    </a:cubicBezTo>
                    <a:cubicBezTo>
                      <a:pt x="2056" y="66"/>
                      <a:pt x="1976" y="45"/>
                      <a:pt x="1946" y="38"/>
                    </a:cubicBezTo>
                    <a:cubicBezTo>
                      <a:pt x="1918" y="31"/>
                      <a:pt x="1873" y="26"/>
                      <a:pt x="1843" y="21"/>
                    </a:cubicBezTo>
                    <a:cubicBezTo>
                      <a:pt x="1815" y="17"/>
                      <a:pt x="1775" y="12"/>
                      <a:pt x="1745" y="12"/>
                    </a:cubicBezTo>
                    <a:cubicBezTo>
                      <a:pt x="1716" y="10"/>
                      <a:pt x="1670" y="10"/>
                      <a:pt x="1625" y="10"/>
                    </a:cubicBezTo>
                    <a:close/>
                    <a:moveTo>
                      <a:pt x="1431" y="225"/>
                    </a:moveTo>
                    <a:cubicBezTo>
                      <a:pt x="1211" y="225"/>
                      <a:pt x="963" y="310"/>
                      <a:pt x="775" y="464"/>
                    </a:cubicBezTo>
                    <a:cubicBezTo>
                      <a:pt x="558" y="642"/>
                      <a:pt x="473" y="877"/>
                      <a:pt x="565" y="1048"/>
                    </a:cubicBezTo>
                    <a:cubicBezTo>
                      <a:pt x="593" y="1099"/>
                      <a:pt x="635" y="1142"/>
                      <a:pt x="689" y="1177"/>
                    </a:cubicBezTo>
                    <a:cubicBezTo>
                      <a:pt x="934" y="1329"/>
                      <a:pt x="1375" y="1259"/>
                      <a:pt x="1667" y="1017"/>
                    </a:cubicBezTo>
                    <a:cubicBezTo>
                      <a:pt x="1859" y="860"/>
                      <a:pt x="1951" y="659"/>
                      <a:pt x="1901" y="495"/>
                    </a:cubicBezTo>
                    <a:cubicBezTo>
                      <a:pt x="1880" y="420"/>
                      <a:pt x="1829" y="354"/>
                      <a:pt x="1752" y="307"/>
                    </a:cubicBezTo>
                    <a:cubicBezTo>
                      <a:pt x="1665" y="251"/>
                      <a:pt x="1553" y="225"/>
                      <a:pt x="1431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3" name="Freeform 542">
                <a:extLst>
                  <a:ext uri="{FF2B5EF4-FFF2-40B4-BE49-F238E27FC236}">
                    <a16:creationId xmlns:a16="http://schemas.microsoft.com/office/drawing/2014/main" id="{BBD32BC8-0C8C-EE53-C6C4-3E307A65C19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5" y="2723"/>
                <a:ext cx="542" cy="196"/>
              </a:xfrm>
              <a:custGeom>
                <a:avLst/>
                <a:gdLst>
                  <a:gd name="T0" fmla="*/ 197 w 1000"/>
                  <a:gd name="T1" fmla="*/ 351 h 358"/>
                  <a:gd name="T2" fmla="*/ 5 w 1000"/>
                  <a:gd name="T3" fmla="*/ 279 h 358"/>
                  <a:gd name="T4" fmla="*/ 0 w 1000"/>
                  <a:gd name="T5" fmla="*/ 274 h 358"/>
                  <a:gd name="T6" fmla="*/ 5 w 1000"/>
                  <a:gd name="T7" fmla="*/ 269 h 358"/>
                  <a:gd name="T8" fmla="*/ 267 w 1000"/>
                  <a:gd name="T9" fmla="*/ 112 h 358"/>
                  <a:gd name="T10" fmla="*/ 241 w 1000"/>
                  <a:gd name="T11" fmla="*/ 42 h 358"/>
                  <a:gd name="T12" fmla="*/ 251 w 1000"/>
                  <a:gd name="T13" fmla="*/ 37 h 358"/>
                  <a:gd name="T14" fmla="*/ 286 w 1000"/>
                  <a:gd name="T15" fmla="*/ 105 h 358"/>
                  <a:gd name="T16" fmla="*/ 995 w 1000"/>
                  <a:gd name="T17" fmla="*/ 110 h 358"/>
                  <a:gd name="T18" fmla="*/ 1000 w 1000"/>
                  <a:gd name="T19" fmla="*/ 115 h 358"/>
                  <a:gd name="T20" fmla="*/ 995 w 1000"/>
                  <a:gd name="T21" fmla="*/ 122 h 358"/>
                  <a:gd name="T22" fmla="*/ 494 w 1000"/>
                  <a:gd name="T23" fmla="*/ 272 h 358"/>
                  <a:gd name="T24" fmla="*/ 281 w 1000"/>
                  <a:gd name="T25" fmla="*/ 119 h 358"/>
                  <a:gd name="T26" fmla="*/ 279 w 1000"/>
                  <a:gd name="T27" fmla="*/ 119 h 358"/>
                  <a:gd name="T28" fmla="*/ 263 w 1000"/>
                  <a:gd name="T29" fmla="*/ 330 h 358"/>
                  <a:gd name="T30" fmla="*/ 197 w 1000"/>
                  <a:gd name="T31" fmla="*/ 351 h 358"/>
                  <a:gd name="T32" fmla="*/ 14 w 1000"/>
                  <a:gd name="T33" fmla="*/ 274 h 358"/>
                  <a:gd name="T34" fmla="*/ 256 w 1000"/>
                  <a:gd name="T35" fmla="*/ 323 h 358"/>
                  <a:gd name="T36" fmla="*/ 270 w 1000"/>
                  <a:gd name="T37" fmla="*/ 124 h 358"/>
                  <a:gd name="T38" fmla="*/ 14 w 1000"/>
                  <a:gd name="T39" fmla="*/ 274 h 358"/>
                  <a:gd name="T40" fmla="*/ 288 w 1000"/>
                  <a:gd name="T41" fmla="*/ 115 h 358"/>
                  <a:gd name="T42" fmla="*/ 494 w 1000"/>
                  <a:gd name="T43" fmla="*/ 260 h 358"/>
                  <a:gd name="T44" fmla="*/ 981 w 1000"/>
                  <a:gd name="T45" fmla="*/ 115 h 358"/>
                  <a:gd name="T46" fmla="*/ 288 w 1000"/>
                  <a:gd name="T47" fmla="*/ 11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0" h="358">
                    <a:moveTo>
                      <a:pt x="197" y="351"/>
                    </a:moveTo>
                    <a:cubicBezTo>
                      <a:pt x="148" y="351"/>
                      <a:pt x="82" y="328"/>
                      <a:pt x="5" y="279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5" y="269"/>
                      <a:pt x="5" y="269"/>
                      <a:pt x="5" y="269"/>
                    </a:cubicBezTo>
                    <a:cubicBezTo>
                      <a:pt x="85" y="204"/>
                      <a:pt x="174" y="152"/>
                      <a:pt x="267" y="112"/>
                    </a:cubicBezTo>
                    <a:cubicBezTo>
                      <a:pt x="260" y="91"/>
                      <a:pt x="251" y="65"/>
                      <a:pt x="241" y="42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0" y="61"/>
                      <a:pt x="272" y="84"/>
                      <a:pt x="286" y="105"/>
                    </a:cubicBezTo>
                    <a:cubicBezTo>
                      <a:pt x="539" y="5"/>
                      <a:pt x="817" y="0"/>
                      <a:pt x="995" y="110"/>
                    </a:cubicBezTo>
                    <a:cubicBezTo>
                      <a:pt x="1000" y="115"/>
                      <a:pt x="1000" y="115"/>
                      <a:pt x="1000" y="115"/>
                    </a:cubicBezTo>
                    <a:cubicBezTo>
                      <a:pt x="995" y="122"/>
                      <a:pt x="995" y="122"/>
                      <a:pt x="995" y="122"/>
                    </a:cubicBezTo>
                    <a:cubicBezTo>
                      <a:pt x="831" y="258"/>
                      <a:pt x="649" y="311"/>
                      <a:pt x="494" y="272"/>
                    </a:cubicBezTo>
                    <a:cubicBezTo>
                      <a:pt x="405" y="251"/>
                      <a:pt x="333" y="197"/>
                      <a:pt x="281" y="119"/>
                    </a:cubicBezTo>
                    <a:cubicBezTo>
                      <a:pt x="279" y="119"/>
                      <a:pt x="279" y="119"/>
                      <a:pt x="279" y="119"/>
                    </a:cubicBezTo>
                    <a:cubicBezTo>
                      <a:pt x="309" y="222"/>
                      <a:pt x="305" y="295"/>
                      <a:pt x="263" y="330"/>
                    </a:cubicBezTo>
                    <a:cubicBezTo>
                      <a:pt x="246" y="344"/>
                      <a:pt x="223" y="351"/>
                      <a:pt x="197" y="351"/>
                    </a:cubicBezTo>
                    <a:close/>
                    <a:moveTo>
                      <a:pt x="14" y="274"/>
                    </a:moveTo>
                    <a:cubicBezTo>
                      <a:pt x="127" y="342"/>
                      <a:pt x="211" y="358"/>
                      <a:pt x="256" y="323"/>
                    </a:cubicBezTo>
                    <a:cubicBezTo>
                      <a:pt x="293" y="290"/>
                      <a:pt x="298" y="220"/>
                      <a:pt x="270" y="124"/>
                    </a:cubicBezTo>
                    <a:cubicBezTo>
                      <a:pt x="178" y="162"/>
                      <a:pt x="92" y="213"/>
                      <a:pt x="14" y="274"/>
                    </a:cubicBezTo>
                    <a:close/>
                    <a:moveTo>
                      <a:pt x="288" y="115"/>
                    </a:moveTo>
                    <a:cubicBezTo>
                      <a:pt x="337" y="190"/>
                      <a:pt x="408" y="239"/>
                      <a:pt x="494" y="260"/>
                    </a:cubicBezTo>
                    <a:cubicBezTo>
                      <a:pt x="644" y="297"/>
                      <a:pt x="822" y="246"/>
                      <a:pt x="981" y="115"/>
                    </a:cubicBezTo>
                    <a:cubicBezTo>
                      <a:pt x="808" y="12"/>
                      <a:pt x="536" y="16"/>
                      <a:pt x="288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4" name="Freeform 543">
                <a:extLst>
                  <a:ext uri="{FF2B5EF4-FFF2-40B4-BE49-F238E27FC236}">
                    <a16:creationId xmlns:a16="http://schemas.microsoft.com/office/drawing/2014/main" id="{105FF462-E61F-E45E-244C-4C91BD9091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1"/>
                <a:ext cx="247" cy="123"/>
              </a:xfrm>
              <a:custGeom>
                <a:avLst/>
                <a:gdLst>
                  <a:gd name="T0" fmla="*/ 221 w 455"/>
                  <a:gd name="T1" fmla="*/ 225 h 225"/>
                  <a:gd name="T2" fmla="*/ 218 w 455"/>
                  <a:gd name="T3" fmla="*/ 225 h 225"/>
                  <a:gd name="T4" fmla="*/ 0 w 455"/>
                  <a:gd name="T5" fmla="*/ 11 h 225"/>
                  <a:gd name="T6" fmla="*/ 10 w 455"/>
                  <a:gd name="T7" fmla="*/ 7 h 225"/>
                  <a:gd name="T8" fmla="*/ 218 w 455"/>
                  <a:gd name="T9" fmla="*/ 215 h 225"/>
                  <a:gd name="T10" fmla="*/ 221 w 455"/>
                  <a:gd name="T11" fmla="*/ 215 h 225"/>
                  <a:gd name="T12" fmla="*/ 445 w 455"/>
                  <a:gd name="T13" fmla="*/ 0 h 225"/>
                  <a:gd name="T14" fmla="*/ 455 w 455"/>
                  <a:gd name="T15" fmla="*/ 4 h 225"/>
                  <a:gd name="T16" fmla="*/ 221 w 455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225">
                    <a:moveTo>
                      <a:pt x="221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4" y="222"/>
                      <a:pt x="57" y="147"/>
                      <a:pt x="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64" y="140"/>
                      <a:pt x="139" y="213"/>
                      <a:pt x="218" y="215"/>
                    </a:cubicBezTo>
                    <a:cubicBezTo>
                      <a:pt x="221" y="215"/>
                      <a:pt x="221" y="215"/>
                      <a:pt x="221" y="215"/>
                    </a:cubicBezTo>
                    <a:cubicBezTo>
                      <a:pt x="303" y="215"/>
                      <a:pt x="384" y="140"/>
                      <a:pt x="445" y="0"/>
                    </a:cubicBezTo>
                    <a:cubicBezTo>
                      <a:pt x="455" y="4"/>
                      <a:pt x="455" y="4"/>
                      <a:pt x="455" y="4"/>
                    </a:cubicBezTo>
                    <a:cubicBezTo>
                      <a:pt x="391" y="147"/>
                      <a:pt x="307" y="225"/>
                      <a:pt x="221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5" name="Freeform 544">
                <a:extLst>
                  <a:ext uri="{FF2B5EF4-FFF2-40B4-BE49-F238E27FC236}">
                    <a16:creationId xmlns:a16="http://schemas.microsoft.com/office/drawing/2014/main" id="{015D4551-8CE4-6B7E-3760-DA7EABB4C2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79" cy="129"/>
              </a:xfrm>
              <a:custGeom>
                <a:avLst/>
                <a:gdLst>
                  <a:gd name="T0" fmla="*/ 122 w 146"/>
                  <a:gd name="T1" fmla="*/ 236 h 236"/>
                  <a:gd name="T2" fmla="*/ 0 w 146"/>
                  <a:gd name="T3" fmla="*/ 4 h 236"/>
                  <a:gd name="T4" fmla="*/ 10 w 146"/>
                  <a:gd name="T5" fmla="*/ 0 h 236"/>
                  <a:gd name="T6" fmla="*/ 122 w 146"/>
                  <a:gd name="T7" fmla="*/ 225 h 236"/>
                  <a:gd name="T8" fmla="*/ 92 w 146"/>
                  <a:gd name="T9" fmla="*/ 54 h 236"/>
                  <a:gd name="T10" fmla="*/ 101 w 146"/>
                  <a:gd name="T11" fmla="*/ 51 h 236"/>
                  <a:gd name="T12" fmla="*/ 125 w 146"/>
                  <a:gd name="T13" fmla="*/ 234 h 236"/>
                  <a:gd name="T14" fmla="*/ 122 w 146"/>
                  <a:gd name="T15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236">
                    <a:moveTo>
                      <a:pt x="122" y="236"/>
                    </a:moveTo>
                    <a:cubicBezTo>
                      <a:pt x="113" y="236"/>
                      <a:pt x="87" y="21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9" y="215"/>
                      <a:pt x="122" y="225"/>
                      <a:pt x="122" y="225"/>
                    </a:cubicBezTo>
                    <a:cubicBezTo>
                      <a:pt x="125" y="222"/>
                      <a:pt x="132" y="206"/>
                      <a:pt x="92" y="54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46" y="227"/>
                      <a:pt x="132" y="232"/>
                      <a:pt x="125" y="234"/>
                    </a:cubicBezTo>
                    <a:lnTo>
                      <a:pt x="122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6" name="Freeform 545">
                <a:extLst>
                  <a:ext uri="{FF2B5EF4-FFF2-40B4-BE49-F238E27FC236}">
                    <a16:creationId xmlns:a16="http://schemas.microsoft.com/office/drawing/2014/main" id="{FDBF0EF7-6BB5-F22C-6A1A-91FDEF9E1A0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76" y="2745"/>
                <a:ext cx="305" cy="525"/>
              </a:xfrm>
              <a:custGeom>
                <a:avLst/>
                <a:gdLst>
                  <a:gd name="T0" fmla="*/ 178 w 562"/>
                  <a:gd name="T1" fmla="*/ 960 h 960"/>
                  <a:gd name="T2" fmla="*/ 176 w 562"/>
                  <a:gd name="T3" fmla="*/ 958 h 960"/>
                  <a:gd name="T4" fmla="*/ 10 w 562"/>
                  <a:gd name="T5" fmla="*/ 693 h 960"/>
                  <a:gd name="T6" fmla="*/ 260 w 562"/>
                  <a:gd name="T7" fmla="*/ 232 h 960"/>
                  <a:gd name="T8" fmla="*/ 262 w 562"/>
                  <a:gd name="T9" fmla="*/ 229 h 960"/>
                  <a:gd name="T10" fmla="*/ 265 w 562"/>
                  <a:gd name="T11" fmla="*/ 232 h 960"/>
                  <a:gd name="T12" fmla="*/ 511 w 562"/>
                  <a:gd name="T13" fmla="*/ 283 h 960"/>
                  <a:gd name="T14" fmla="*/ 534 w 562"/>
                  <a:gd name="T15" fmla="*/ 246 h 960"/>
                  <a:gd name="T16" fmla="*/ 494 w 562"/>
                  <a:gd name="T17" fmla="*/ 4 h 960"/>
                  <a:gd name="T18" fmla="*/ 504 w 562"/>
                  <a:gd name="T19" fmla="*/ 0 h 960"/>
                  <a:gd name="T20" fmla="*/ 543 w 562"/>
                  <a:gd name="T21" fmla="*/ 248 h 960"/>
                  <a:gd name="T22" fmla="*/ 178 w 562"/>
                  <a:gd name="T23" fmla="*/ 958 h 960"/>
                  <a:gd name="T24" fmla="*/ 178 w 562"/>
                  <a:gd name="T25" fmla="*/ 960 h 960"/>
                  <a:gd name="T26" fmla="*/ 262 w 562"/>
                  <a:gd name="T27" fmla="*/ 241 h 960"/>
                  <a:gd name="T28" fmla="*/ 19 w 562"/>
                  <a:gd name="T29" fmla="*/ 693 h 960"/>
                  <a:gd name="T30" fmla="*/ 178 w 562"/>
                  <a:gd name="T31" fmla="*/ 949 h 960"/>
                  <a:gd name="T32" fmla="*/ 536 w 562"/>
                  <a:gd name="T33" fmla="*/ 271 h 960"/>
                  <a:gd name="T34" fmla="*/ 520 w 562"/>
                  <a:gd name="T35" fmla="*/ 290 h 960"/>
                  <a:gd name="T36" fmla="*/ 262 w 562"/>
                  <a:gd name="T37" fmla="*/ 241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2" h="960">
                    <a:moveTo>
                      <a:pt x="178" y="960"/>
                    </a:moveTo>
                    <a:cubicBezTo>
                      <a:pt x="176" y="958"/>
                      <a:pt x="176" y="958"/>
                      <a:pt x="176" y="958"/>
                    </a:cubicBezTo>
                    <a:cubicBezTo>
                      <a:pt x="75" y="895"/>
                      <a:pt x="17" y="803"/>
                      <a:pt x="10" y="693"/>
                    </a:cubicBezTo>
                    <a:cubicBezTo>
                      <a:pt x="0" y="539"/>
                      <a:pt x="91" y="370"/>
                      <a:pt x="260" y="232"/>
                    </a:cubicBezTo>
                    <a:cubicBezTo>
                      <a:pt x="262" y="229"/>
                      <a:pt x="262" y="229"/>
                      <a:pt x="262" y="229"/>
                    </a:cubicBezTo>
                    <a:cubicBezTo>
                      <a:pt x="265" y="232"/>
                      <a:pt x="265" y="232"/>
                      <a:pt x="265" y="232"/>
                    </a:cubicBezTo>
                    <a:cubicBezTo>
                      <a:pt x="379" y="302"/>
                      <a:pt x="466" y="321"/>
                      <a:pt x="511" y="283"/>
                    </a:cubicBezTo>
                    <a:cubicBezTo>
                      <a:pt x="522" y="274"/>
                      <a:pt x="529" y="262"/>
                      <a:pt x="534" y="246"/>
                    </a:cubicBezTo>
                    <a:cubicBezTo>
                      <a:pt x="536" y="159"/>
                      <a:pt x="525" y="77"/>
                      <a:pt x="494" y="4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48" y="107"/>
                      <a:pt x="562" y="194"/>
                      <a:pt x="543" y="248"/>
                    </a:cubicBezTo>
                    <a:cubicBezTo>
                      <a:pt x="534" y="496"/>
                      <a:pt x="398" y="778"/>
                      <a:pt x="178" y="958"/>
                    </a:cubicBezTo>
                    <a:lnTo>
                      <a:pt x="178" y="960"/>
                    </a:lnTo>
                    <a:close/>
                    <a:moveTo>
                      <a:pt x="262" y="241"/>
                    </a:moveTo>
                    <a:cubicBezTo>
                      <a:pt x="98" y="377"/>
                      <a:pt x="10" y="541"/>
                      <a:pt x="19" y="693"/>
                    </a:cubicBezTo>
                    <a:cubicBezTo>
                      <a:pt x="26" y="799"/>
                      <a:pt x="80" y="888"/>
                      <a:pt x="178" y="949"/>
                    </a:cubicBezTo>
                    <a:cubicBezTo>
                      <a:pt x="386" y="775"/>
                      <a:pt x="520" y="510"/>
                      <a:pt x="536" y="271"/>
                    </a:cubicBezTo>
                    <a:cubicBezTo>
                      <a:pt x="532" y="279"/>
                      <a:pt x="527" y="286"/>
                      <a:pt x="520" y="290"/>
                    </a:cubicBezTo>
                    <a:cubicBezTo>
                      <a:pt x="468" y="330"/>
                      <a:pt x="379" y="314"/>
                      <a:pt x="26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7" name="Freeform 546">
                <a:extLst>
                  <a:ext uri="{FF2B5EF4-FFF2-40B4-BE49-F238E27FC236}">
                    <a16:creationId xmlns:a16="http://schemas.microsoft.com/office/drawing/2014/main" id="{7FD6DE33-4271-5C27-D79A-ACAE2AD9A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06" y="2746"/>
                <a:ext cx="272" cy="273"/>
              </a:xfrm>
              <a:custGeom>
                <a:avLst/>
                <a:gdLst>
                  <a:gd name="T0" fmla="*/ 26 w 503"/>
                  <a:gd name="T1" fmla="*/ 499 h 499"/>
                  <a:gd name="T2" fmla="*/ 0 w 503"/>
                  <a:gd name="T3" fmla="*/ 499 h 499"/>
                  <a:gd name="T4" fmla="*/ 0 w 503"/>
                  <a:gd name="T5" fmla="*/ 490 h 499"/>
                  <a:gd name="T6" fmla="*/ 424 w 503"/>
                  <a:gd name="T7" fmla="*/ 326 h 499"/>
                  <a:gd name="T8" fmla="*/ 442 w 503"/>
                  <a:gd name="T9" fmla="*/ 5 h 499"/>
                  <a:gd name="T10" fmla="*/ 452 w 503"/>
                  <a:gd name="T11" fmla="*/ 0 h 499"/>
                  <a:gd name="T12" fmla="*/ 433 w 503"/>
                  <a:gd name="T13" fmla="*/ 330 h 499"/>
                  <a:gd name="T14" fmla="*/ 26 w 503"/>
                  <a:gd name="T1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3" h="499">
                    <a:moveTo>
                      <a:pt x="26" y="499"/>
                    </a:moveTo>
                    <a:cubicBezTo>
                      <a:pt x="16" y="499"/>
                      <a:pt x="9" y="499"/>
                      <a:pt x="0" y="499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2" y="497"/>
                      <a:pt x="349" y="436"/>
                      <a:pt x="424" y="326"/>
                    </a:cubicBezTo>
                    <a:cubicBezTo>
                      <a:pt x="485" y="239"/>
                      <a:pt x="492" y="124"/>
                      <a:pt x="442" y="5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503" y="122"/>
                      <a:pt x="496" y="239"/>
                      <a:pt x="433" y="330"/>
                    </a:cubicBezTo>
                    <a:cubicBezTo>
                      <a:pt x="356" y="438"/>
                      <a:pt x="211" y="499"/>
                      <a:pt x="26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8" name="Freeform 547">
                <a:extLst>
                  <a:ext uri="{FF2B5EF4-FFF2-40B4-BE49-F238E27FC236}">
                    <a16:creationId xmlns:a16="http://schemas.microsoft.com/office/drawing/2014/main" id="{2079F2D9-F797-E2F0-ABBF-5B806D2CE5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88" y="2745"/>
                <a:ext cx="287" cy="414"/>
              </a:xfrm>
              <a:custGeom>
                <a:avLst/>
                <a:gdLst>
                  <a:gd name="T0" fmla="*/ 3 w 529"/>
                  <a:gd name="T1" fmla="*/ 757 h 757"/>
                  <a:gd name="T2" fmla="*/ 0 w 529"/>
                  <a:gd name="T3" fmla="*/ 747 h 757"/>
                  <a:gd name="T4" fmla="*/ 461 w 529"/>
                  <a:gd name="T5" fmla="*/ 358 h 757"/>
                  <a:gd name="T6" fmla="*/ 473 w 529"/>
                  <a:gd name="T7" fmla="*/ 4 h 757"/>
                  <a:gd name="T8" fmla="*/ 483 w 529"/>
                  <a:gd name="T9" fmla="*/ 0 h 757"/>
                  <a:gd name="T10" fmla="*/ 471 w 529"/>
                  <a:gd name="T11" fmla="*/ 363 h 757"/>
                  <a:gd name="T12" fmla="*/ 3 w 529"/>
                  <a:gd name="T13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757">
                    <a:moveTo>
                      <a:pt x="3" y="757"/>
                    </a:moveTo>
                    <a:cubicBezTo>
                      <a:pt x="0" y="747"/>
                      <a:pt x="0" y="747"/>
                      <a:pt x="0" y="747"/>
                    </a:cubicBezTo>
                    <a:cubicBezTo>
                      <a:pt x="216" y="672"/>
                      <a:pt x="384" y="532"/>
                      <a:pt x="461" y="358"/>
                    </a:cubicBezTo>
                    <a:cubicBezTo>
                      <a:pt x="515" y="239"/>
                      <a:pt x="520" y="114"/>
                      <a:pt x="473" y="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529" y="114"/>
                      <a:pt x="525" y="239"/>
                      <a:pt x="471" y="363"/>
                    </a:cubicBezTo>
                    <a:cubicBezTo>
                      <a:pt x="391" y="539"/>
                      <a:pt x="223" y="682"/>
                      <a:pt x="3" y="7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69" name="Freeform 548">
                <a:extLst>
                  <a:ext uri="{FF2B5EF4-FFF2-40B4-BE49-F238E27FC236}">
                    <a16:creationId xmlns:a16="http://schemas.microsoft.com/office/drawing/2014/main" id="{1A1FF40E-4063-8B28-FF2E-5B4AA7CE2B3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8" y="2745"/>
                <a:ext cx="543" cy="602"/>
              </a:xfrm>
              <a:custGeom>
                <a:avLst/>
                <a:gdLst>
                  <a:gd name="T0" fmla="*/ 332 w 1002"/>
                  <a:gd name="T1" fmla="*/ 1040 h 1101"/>
                  <a:gd name="T2" fmla="*/ 4 w 1002"/>
                  <a:gd name="T3" fmla="*/ 958 h 1101"/>
                  <a:gd name="T4" fmla="*/ 0 w 1002"/>
                  <a:gd name="T5" fmla="*/ 953 h 1101"/>
                  <a:gd name="T6" fmla="*/ 4 w 1002"/>
                  <a:gd name="T7" fmla="*/ 949 h 1101"/>
                  <a:gd name="T8" fmla="*/ 327 w 1002"/>
                  <a:gd name="T9" fmla="*/ 4 h 1101"/>
                  <a:gd name="T10" fmla="*/ 337 w 1002"/>
                  <a:gd name="T11" fmla="*/ 0 h 1101"/>
                  <a:gd name="T12" fmla="*/ 997 w 1002"/>
                  <a:gd name="T13" fmla="*/ 789 h 1101"/>
                  <a:gd name="T14" fmla="*/ 1002 w 1002"/>
                  <a:gd name="T15" fmla="*/ 794 h 1101"/>
                  <a:gd name="T16" fmla="*/ 997 w 1002"/>
                  <a:gd name="T17" fmla="*/ 799 h 1101"/>
                  <a:gd name="T18" fmla="*/ 332 w 1002"/>
                  <a:gd name="T19" fmla="*/ 1040 h 1101"/>
                  <a:gd name="T20" fmla="*/ 16 w 1002"/>
                  <a:gd name="T21" fmla="*/ 953 h 1101"/>
                  <a:gd name="T22" fmla="*/ 983 w 1002"/>
                  <a:gd name="T23" fmla="*/ 796 h 1101"/>
                  <a:gd name="T24" fmla="*/ 360 w 1002"/>
                  <a:gd name="T25" fmla="*/ 79 h 1101"/>
                  <a:gd name="T26" fmla="*/ 16 w 1002"/>
                  <a:gd name="T27" fmla="*/ 95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2" h="1101">
                    <a:moveTo>
                      <a:pt x="332" y="1040"/>
                    </a:moveTo>
                    <a:cubicBezTo>
                      <a:pt x="208" y="1040"/>
                      <a:pt x="93" y="1014"/>
                      <a:pt x="4" y="958"/>
                    </a:cubicBezTo>
                    <a:cubicBezTo>
                      <a:pt x="0" y="953"/>
                      <a:pt x="0" y="953"/>
                      <a:pt x="0" y="953"/>
                    </a:cubicBezTo>
                    <a:cubicBezTo>
                      <a:pt x="4" y="949"/>
                      <a:pt x="4" y="949"/>
                      <a:pt x="4" y="949"/>
                    </a:cubicBezTo>
                    <a:cubicBezTo>
                      <a:pt x="297" y="710"/>
                      <a:pt x="442" y="286"/>
                      <a:pt x="327" y="4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454" y="281"/>
                      <a:pt x="749" y="637"/>
                      <a:pt x="997" y="789"/>
                    </a:cubicBezTo>
                    <a:cubicBezTo>
                      <a:pt x="1002" y="794"/>
                      <a:pt x="1002" y="794"/>
                      <a:pt x="1002" y="794"/>
                    </a:cubicBezTo>
                    <a:cubicBezTo>
                      <a:pt x="997" y="799"/>
                      <a:pt x="997" y="799"/>
                      <a:pt x="997" y="799"/>
                    </a:cubicBezTo>
                    <a:cubicBezTo>
                      <a:pt x="805" y="956"/>
                      <a:pt x="555" y="1040"/>
                      <a:pt x="332" y="1040"/>
                    </a:cubicBezTo>
                    <a:close/>
                    <a:moveTo>
                      <a:pt x="16" y="953"/>
                    </a:moveTo>
                    <a:cubicBezTo>
                      <a:pt x="262" y="1101"/>
                      <a:pt x="693" y="1031"/>
                      <a:pt x="983" y="796"/>
                    </a:cubicBezTo>
                    <a:cubicBezTo>
                      <a:pt x="756" y="653"/>
                      <a:pt x="491" y="346"/>
                      <a:pt x="360" y="79"/>
                    </a:cubicBezTo>
                    <a:cubicBezTo>
                      <a:pt x="426" y="358"/>
                      <a:pt x="283" y="731"/>
                      <a:pt x="16" y="9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0" name="Freeform 549">
                <a:extLst>
                  <a:ext uri="{FF2B5EF4-FFF2-40B4-BE49-F238E27FC236}">
                    <a16:creationId xmlns:a16="http://schemas.microsoft.com/office/drawing/2014/main" id="{18A7ADEE-C783-C7BA-2566-6BAD95C60F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3" y="2745"/>
                <a:ext cx="81" cy="568"/>
              </a:xfrm>
              <a:custGeom>
                <a:avLst/>
                <a:gdLst>
                  <a:gd name="T0" fmla="*/ 9 w 150"/>
                  <a:gd name="T1" fmla="*/ 1038 h 1038"/>
                  <a:gd name="T2" fmla="*/ 0 w 150"/>
                  <a:gd name="T3" fmla="*/ 1033 h 1038"/>
                  <a:gd name="T4" fmla="*/ 23 w 150"/>
                  <a:gd name="T5" fmla="*/ 4 h 1038"/>
                  <a:gd name="T6" fmla="*/ 33 w 150"/>
                  <a:gd name="T7" fmla="*/ 0 h 1038"/>
                  <a:gd name="T8" fmla="*/ 9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9" y="1038"/>
                    </a:moveTo>
                    <a:cubicBezTo>
                      <a:pt x="0" y="1033"/>
                      <a:pt x="0" y="1033"/>
                      <a:pt x="0" y="1033"/>
                    </a:cubicBezTo>
                    <a:cubicBezTo>
                      <a:pt x="129" y="747"/>
                      <a:pt x="141" y="286"/>
                      <a:pt x="2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38" y="750"/>
                      <a:pt x="9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1" name="Freeform 550">
                <a:extLst>
                  <a:ext uri="{FF2B5EF4-FFF2-40B4-BE49-F238E27FC236}">
                    <a16:creationId xmlns:a16="http://schemas.microsoft.com/office/drawing/2014/main" id="{ED737633-AF5C-26BE-AA68-285A4F59DB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185" cy="535"/>
              </a:xfrm>
              <a:custGeom>
                <a:avLst/>
                <a:gdLst>
                  <a:gd name="T0" fmla="*/ 331 w 340"/>
                  <a:gd name="T1" fmla="*/ 979 h 979"/>
                  <a:gd name="T2" fmla="*/ 0 w 340"/>
                  <a:gd name="T3" fmla="*/ 4 h 979"/>
                  <a:gd name="T4" fmla="*/ 10 w 340"/>
                  <a:gd name="T5" fmla="*/ 0 h 979"/>
                  <a:gd name="T6" fmla="*/ 340 w 340"/>
                  <a:gd name="T7" fmla="*/ 977 h 979"/>
                  <a:gd name="T8" fmla="*/ 331 w 340"/>
                  <a:gd name="T9" fmla="*/ 97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79">
                    <a:moveTo>
                      <a:pt x="331" y="979"/>
                    </a:moveTo>
                    <a:cubicBezTo>
                      <a:pt x="265" y="724"/>
                      <a:pt x="115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3"/>
                      <a:pt x="274" y="721"/>
                      <a:pt x="340" y="977"/>
                    </a:cubicBezTo>
                    <a:lnTo>
                      <a:pt x="331" y="9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2" name="Freeform 551">
                <a:extLst>
                  <a:ext uri="{FF2B5EF4-FFF2-40B4-BE49-F238E27FC236}">
                    <a16:creationId xmlns:a16="http://schemas.microsoft.com/office/drawing/2014/main" id="{6FA66E45-984B-6AE0-5CA0-E9038DA49BE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45" y="2745"/>
                <a:ext cx="503" cy="438"/>
              </a:xfrm>
              <a:custGeom>
                <a:avLst/>
                <a:gdLst>
                  <a:gd name="T0" fmla="*/ 665 w 928"/>
                  <a:gd name="T1" fmla="*/ 801 h 801"/>
                  <a:gd name="T2" fmla="*/ 663 w 928"/>
                  <a:gd name="T3" fmla="*/ 799 h 801"/>
                  <a:gd name="T4" fmla="*/ 0 w 928"/>
                  <a:gd name="T5" fmla="*/ 4 h 801"/>
                  <a:gd name="T6" fmla="*/ 10 w 928"/>
                  <a:gd name="T7" fmla="*/ 0 h 801"/>
                  <a:gd name="T8" fmla="*/ 256 w 928"/>
                  <a:gd name="T9" fmla="*/ 222 h 801"/>
                  <a:gd name="T10" fmla="*/ 747 w 928"/>
                  <a:gd name="T11" fmla="*/ 72 h 801"/>
                  <a:gd name="T12" fmla="*/ 750 w 928"/>
                  <a:gd name="T13" fmla="*/ 70 h 801"/>
                  <a:gd name="T14" fmla="*/ 752 w 928"/>
                  <a:gd name="T15" fmla="*/ 72 h 801"/>
                  <a:gd name="T16" fmla="*/ 918 w 928"/>
                  <a:gd name="T17" fmla="*/ 337 h 801"/>
                  <a:gd name="T18" fmla="*/ 668 w 928"/>
                  <a:gd name="T19" fmla="*/ 799 h 801"/>
                  <a:gd name="T20" fmla="*/ 665 w 928"/>
                  <a:gd name="T21" fmla="*/ 801 h 801"/>
                  <a:gd name="T22" fmla="*/ 59 w 928"/>
                  <a:gd name="T23" fmla="*/ 105 h 801"/>
                  <a:gd name="T24" fmla="*/ 665 w 928"/>
                  <a:gd name="T25" fmla="*/ 789 h 801"/>
                  <a:gd name="T26" fmla="*/ 909 w 928"/>
                  <a:gd name="T27" fmla="*/ 337 h 801"/>
                  <a:gd name="T28" fmla="*/ 750 w 928"/>
                  <a:gd name="T29" fmla="*/ 82 h 801"/>
                  <a:gd name="T30" fmla="*/ 251 w 928"/>
                  <a:gd name="T31" fmla="*/ 232 h 801"/>
                  <a:gd name="T32" fmla="*/ 59 w 928"/>
                  <a:gd name="T33" fmla="*/ 10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8" h="801">
                    <a:moveTo>
                      <a:pt x="665" y="801"/>
                    </a:moveTo>
                    <a:cubicBezTo>
                      <a:pt x="663" y="799"/>
                      <a:pt x="663" y="799"/>
                      <a:pt x="663" y="799"/>
                    </a:cubicBezTo>
                    <a:cubicBezTo>
                      <a:pt x="415" y="644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9" y="117"/>
                      <a:pt x="143" y="192"/>
                      <a:pt x="256" y="222"/>
                    </a:cubicBezTo>
                    <a:cubicBezTo>
                      <a:pt x="408" y="260"/>
                      <a:pt x="586" y="206"/>
                      <a:pt x="747" y="72"/>
                    </a:cubicBezTo>
                    <a:cubicBezTo>
                      <a:pt x="750" y="70"/>
                      <a:pt x="750" y="70"/>
                      <a:pt x="750" y="70"/>
                    </a:cubicBezTo>
                    <a:cubicBezTo>
                      <a:pt x="752" y="72"/>
                      <a:pt x="752" y="72"/>
                      <a:pt x="752" y="72"/>
                    </a:cubicBezTo>
                    <a:cubicBezTo>
                      <a:pt x="853" y="136"/>
                      <a:pt x="911" y="227"/>
                      <a:pt x="918" y="337"/>
                    </a:cubicBezTo>
                    <a:cubicBezTo>
                      <a:pt x="928" y="492"/>
                      <a:pt x="836" y="660"/>
                      <a:pt x="668" y="799"/>
                    </a:cubicBezTo>
                    <a:lnTo>
                      <a:pt x="665" y="801"/>
                    </a:lnTo>
                    <a:close/>
                    <a:moveTo>
                      <a:pt x="59" y="105"/>
                    </a:moveTo>
                    <a:cubicBezTo>
                      <a:pt x="195" y="363"/>
                      <a:pt x="450" y="653"/>
                      <a:pt x="665" y="789"/>
                    </a:cubicBezTo>
                    <a:cubicBezTo>
                      <a:pt x="829" y="653"/>
                      <a:pt x="918" y="489"/>
                      <a:pt x="909" y="337"/>
                    </a:cubicBezTo>
                    <a:cubicBezTo>
                      <a:pt x="902" y="232"/>
                      <a:pt x="848" y="143"/>
                      <a:pt x="750" y="82"/>
                    </a:cubicBezTo>
                    <a:cubicBezTo>
                      <a:pt x="586" y="215"/>
                      <a:pt x="406" y="269"/>
                      <a:pt x="251" y="232"/>
                    </a:cubicBezTo>
                    <a:cubicBezTo>
                      <a:pt x="174" y="213"/>
                      <a:pt x="108" y="168"/>
                      <a:pt x="5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3" name="Freeform 552">
                <a:extLst>
                  <a:ext uri="{FF2B5EF4-FFF2-40B4-BE49-F238E27FC236}">
                    <a16:creationId xmlns:a16="http://schemas.microsoft.com/office/drawing/2014/main" id="{45366ED2-7435-84AA-E82F-E8EA6C3645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75" cy="296"/>
              </a:xfrm>
              <a:custGeom>
                <a:avLst/>
                <a:gdLst>
                  <a:gd name="T0" fmla="*/ 874 w 876"/>
                  <a:gd name="T1" fmla="*/ 541 h 541"/>
                  <a:gd name="T2" fmla="*/ 0 w 876"/>
                  <a:gd name="T3" fmla="*/ 4 h 541"/>
                  <a:gd name="T4" fmla="*/ 10 w 876"/>
                  <a:gd name="T5" fmla="*/ 0 h 541"/>
                  <a:gd name="T6" fmla="*/ 876 w 876"/>
                  <a:gd name="T7" fmla="*/ 529 h 541"/>
                  <a:gd name="T8" fmla="*/ 874 w 876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41">
                    <a:moveTo>
                      <a:pt x="874" y="541"/>
                    </a:moveTo>
                    <a:cubicBezTo>
                      <a:pt x="509" y="529"/>
                      <a:pt x="118" y="288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4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4" name="Freeform 553">
                <a:extLst>
                  <a:ext uri="{FF2B5EF4-FFF2-40B4-BE49-F238E27FC236}">
                    <a16:creationId xmlns:a16="http://schemas.microsoft.com/office/drawing/2014/main" id="{7512C9BD-C8B0-A698-FDA6-DF2240381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45" y="2745"/>
                <a:ext cx="492" cy="220"/>
              </a:xfrm>
              <a:custGeom>
                <a:avLst/>
                <a:gdLst>
                  <a:gd name="T0" fmla="*/ 597 w 907"/>
                  <a:gd name="T1" fmla="*/ 335 h 403"/>
                  <a:gd name="T2" fmla="*/ 0 w 907"/>
                  <a:gd name="T3" fmla="*/ 4 h 403"/>
                  <a:gd name="T4" fmla="*/ 10 w 907"/>
                  <a:gd name="T5" fmla="*/ 0 h 403"/>
                  <a:gd name="T6" fmla="*/ 904 w 907"/>
                  <a:gd name="T7" fmla="*/ 271 h 403"/>
                  <a:gd name="T8" fmla="*/ 907 w 907"/>
                  <a:gd name="T9" fmla="*/ 281 h 403"/>
                  <a:gd name="T10" fmla="*/ 597 w 907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7" h="403">
                    <a:moveTo>
                      <a:pt x="597" y="335"/>
                    </a:moveTo>
                    <a:cubicBezTo>
                      <a:pt x="326" y="335"/>
                      <a:pt x="85" y="213"/>
                      <a:pt x="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5" y="281"/>
                      <a:pt x="527" y="403"/>
                      <a:pt x="904" y="271"/>
                    </a:cubicBezTo>
                    <a:cubicBezTo>
                      <a:pt x="907" y="281"/>
                      <a:pt x="907" y="281"/>
                      <a:pt x="907" y="281"/>
                    </a:cubicBezTo>
                    <a:cubicBezTo>
                      <a:pt x="804" y="318"/>
                      <a:pt x="698" y="335"/>
                      <a:pt x="597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5" name="Freeform 554">
                <a:extLst>
                  <a:ext uri="{FF2B5EF4-FFF2-40B4-BE49-F238E27FC236}">
                    <a16:creationId xmlns:a16="http://schemas.microsoft.com/office/drawing/2014/main" id="{4BACEF60-3C20-4F65-D52D-8730AF4DE0B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57" y="2095"/>
                <a:ext cx="1137" cy="782"/>
              </a:xfrm>
              <a:custGeom>
                <a:avLst/>
                <a:gdLst>
                  <a:gd name="T0" fmla="*/ 667 w 2098"/>
                  <a:gd name="T1" fmla="*/ 1429 h 1429"/>
                  <a:gd name="T2" fmla="*/ 665 w 2098"/>
                  <a:gd name="T3" fmla="*/ 1427 h 1429"/>
                  <a:gd name="T4" fmla="*/ 2 w 2098"/>
                  <a:gd name="T5" fmla="*/ 632 h 1429"/>
                  <a:gd name="T6" fmla="*/ 0 w 2098"/>
                  <a:gd name="T7" fmla="*/ 630 h 1429"/>
                  <a:gd name="T8" fmla="*/ 2 w 2098"/>
                  <a:gd name="T9" fmla="*/ 628 h 1429"/>
                  <a:gd name="T10" fmla="*/ 1978 w 2098"/>
                  <a:gd name="T11" fmla="*/ 309 h 1429"/>
                  <a:gd name="T12" fmla="*/ 1981 w 2098"/>
                  <a:gd name="T13" fmla="*/ 309 h 1429"/>
                  <a:gd name="T14" fmla="*/ 1981 w 2098"/>
                  <a:gd name="T15" fmla="*/ 311 h 1429"/>
                  <a:gd name="T16" fmla="*/ 1655 w 2098"/>
                  <a:gd name="T17" fmla="*/ 1270 h 1429"/>
                  <a:gd name="T18" fmla="*/ 1653 w 2098"/>
                  <a:gd name="T19" fmla="*/ 1270 h 1429"/>
                  <a:gd name="T20" fmla="*/ 1648 w 2098"/>
                  <a:gd name="T21" fmla="*/ 1270 h 1429"/>
                  <a:gd name="T22" fmla="*/ 670 w 2098"/>
                  <a:gd name="T23" fmla="*/ 1429 h 1429"/>
                  <a:gd name="T24" fmla="*/ 667 w 2098"/>
                  <a:gd name="T25" fmla="*/ 1429 h 1429"/>
                  <a:gd name="T26" fmla="*/ 12 w 2098"/>
                  <a:gd name="T27" fmla="*/ 632 h 1429"/>
                  <a:gd name="T28" fmla="*/ 667 w 2098"/>
                  <a:gd name="T29" fmla="*/ 1417 h 1429"/>
                  <a:gd name="T30" fmla="*/ 1651 w 2098"/>
                  <a:gd name="T31" fmla="*/ 1258 h 1429"/>
                  <a:gd name="T32" fmla="*/ 1971 w 2098"/>
                  <a:gd name="T33" fmla="*/ 316 h 1429"/>
                  <a:gd name="T34" fmla="*/ 12 w 2098"/>
                  <a:gd name="T35" fmla="*/ 632 h 1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8" h="1429">
                    <a:moveTo>
                      <a:pt x="667" y="1429"/>
                    </a:moveTo>
                    <a:cubicBezTo>
                      <a:pt x="665" y="1427"/>
                      <a:pt x="665" y="1427"/>
                      <a:pt x="665" y="1427"/>
                    </a:cubicBezTo>
                    <a:cubicBezTo>
                      <a:pt x="417" y="1272"/>
                      <a:pt x="120" y="916"/>
                      <a:pt x="2" y="632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2" y="628"/>
                      <a:pt x="2" y="628"/>
                      <a:pt x="2" y="628"/>
                    </a:cubicBezTo>
                    <a:cubicBezTo>
                      <a:pt x="592" y="143"/>
                      <a:pt x="1480" y="0"/>
                      <a:pt x="1978" y="309"/>
                    </a:cubicBezTo>
                    <a:cubicBezTo>
                      <a:pt x="1981" y="309"/>
                      <a:pt x="1981" y="309"/>
                      <a:pt x="1981" y="309"/>
                    </a:cubicBezTo>
                    <a:cubicBezTo>
                      <a:pt x="1981" y="311"/>
                      <a:pt x="1981" y="311"/>
                      <a:pt x="1981" y="311"/>
                    </a:cubicBezTo>
                    <a:cubicBezTo>
                      <a:pt x="2098" y="597"/>
                      <a:pt x="1953" y="1026"/>
                      <a:pt x="1655" y="1270"/>
                    </a:cubicBezTo>
                    <a:cubicBezTo>
                      <a:pt x="1653" y="1270"/>
                      <a:pt x="1653" y="1270"/>
                      <a:pt x="1653" y="1270"/>
                    </a:cubicBezTo>
                    <a:cubicBezTo>
                      <a:pt x="1648" y="1270"/>
                      <a:pt x="1648" y="1270"/>
                      <a:pt x="1648" y="1270"/>
                    </a:cubicBezTo>
                    <a:cubicBezTo>
                      <a:pt x="1403" y="1117"/>
                      <a:pt x="962" y="1188"/>
                      <a:pt x="670" y="1429"/>
                    </a:cubicBezTo>
                    <a:lnTo>
                      <a:pt x="667" y="1429"/>
                    </a:lnTo>
                    <a:close/>
                    <a:moveTo>
                      <a:pt x="12" y="632"/>
                    </a:moveTo>
                    <a:cubicBezTo>
                      <a:pt x="129" y="913"/>
                      <a:pt x="422" y="1263"/>
                      <a:pt x="667" y="1417"/>
                    </a:cubicBezTo>
                    <a:cubicBezTo>
                      <a:pt x="962" y="1176"/>
                      <a:pt x="1403" y="1106"/>
                      <a:pt x="1651" y="1258"/>
                    </a:cubicBezTo>
                    <a:cubicBezTo>
                      <a:pt x="1941" y="1017"/>
                      <a:pt x="2084" y="595"/>
                      <a:pt x="1971" y="316"/>
                    </a:cubicBezTo>
                    <a:cubicBezTo>
                      <a:pt x="1477" y="11"/>
                      <a:pt x="599" y="152"/>
                      <a:pt x="12" y="6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6" name="Freeform 555">
                <a:extLst>
                  <a:ext uri="{FF2B5EF4-FFF2-40B4-BE49-F238E27FC236}">
                    <a16:creationId xmlns:a16="http://schemas.microsoft.com/office/drawing/2014/main" id="{889EFEB3-816C-E98E-FAAB-1D3F25DC69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77" y="2497"/>
                <a:ext cx="807" cy="263"/>
              </a:xfrm>
              <a:custGeom>
                <a:avLst/>
                <a:gdLst>
                  <a:gd name="T0" fmla="*/ 8 w 1487"/>
                  <a:gd name="T1" fmla="*/ 481 h 481"/>
                  <a:gd name="T2" fmla="*/ 0 w 1487"/>
                  <a:gd name="T3" fmla="*/ 474 h 481"/>
                  <a:gd name="T4" fmla="*/ 1487 w 1487"/>
                  <a:gd name="T5" fmla="*/ 235 h 481"/>
                  <a:gd name="T6" fmla="*/ 1482 w 1487"/>
                  <a:gd name="T7" fmla="*/ 244 h 481"/>
                  <a:gd name="T8" fmla="*/ 8 w 1487"/>
                  <a:gd name="T9" fmla="*/ 48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7" h="481">
                    <a:moveTo>
                      <a:pt x="8" y="481"/>
                    </a:moveTo>
                    <a:cubicBezTo>
                      <a:pt x="0" y="474"/>
                      <a:pt x="0" y="474"/>
                      <a:pt x="0" y="474"/>
                    </a:cubicBezTo>
                    <a:cubicBezTo>
                      <a:pt x="445" y="108"/>
                      <a:pt x="1113" y="0"/>
                      <a:pt x="1487" y="235"/>
                    </a:cubicBezTo>
                    <a:cubicBezTo>
                      <a:pt x="1482" y="244"/>
                      <a:pt x="1482" y="244"/>
                      <a:pt x="1482" y="244"/>
                    </a:cubicBezTo>
                    <a:cubicBezTo>
                      <a:pt x="1110" y="12"/>
                      <a:pt x="450" y="118"/>
                      <a:pt x="8" y="4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7" name="Freeform 556">
                <a:extLst>
                  <a:ext uri="{FF2B5EF4-FFF2-40B4-BE49-F238E27FC236}">
                    <a16:creationId xmlns:a16="http://schemas.microsoft.com/office/drawing/2014/main" id="{A2ACC22C-2013-0AC9-0FB3-50A7A58FEC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48" y="2280"/>
                <a:ext cx="998" cy="325"/>
              </a:xfrm>
              <a:custGeom>
                <a:avLst/>
                <a:gdLst>
                  <a:gd name="T0" fmla="*/ 7 w 1840"/>
                  <a:gd name="T1" fmla="*/ 593 h 593"/>
                  <a:gd name="T2" fmla="*/ 0 w 1840"/>
                  <a:gd name="T3" fmla="*/ 586 h 593"/>
                  <a:gd name="T4" fmla="*/ 1840 w 1840"/>
                  <a:gd name="T5" fmla="*/ 291 h 593"/>
                  <a:gd name="T6" fmla="*/ 1835 w 1840"/>
                  <a:gd name="T7" fmla="*/ 300 h 593"/>
                  <a:gd name="T8" fmla="*/ 7 w 1840"/>
                  <a:gd name="T9" fmla="*/ 593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0" h="593">
                    <a:moveTo>
                      <a:pt x="7" y="593"/>
                    </a:moveTo>
                    <a:cubicBezTo>
                      <a:pt x="0" y="586"/>
                      <a:pt x="0" y="586"/>
                      <a:pt x="0" y="586"/>
                    </a:cubicBezTo>
                    <a:cubicBezTo>
                      <a:pt x="550" y="134"/>
                      <a:pt x="1376" y="0"/>
                      <a:pt x="1840" y="291"/>
                    </a:cubicBezTo>
                    <a:cubicBezTo>
                      <a:pt x="1835" y="300"/>
                      <a:pt x="1835" y="300"/>
                      <a:pt x="1835" y="300"/>
                    </a:cubicBezTo>
                    <a:cubicBezTo>
                      <a:pt x="1376" y="10"/>
                      <a:pt x="557" y="143"/>
                      <a:pt x="7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8" name="Freeform 557">
                <a:extLst>
                  <a:ext uri="{FF2B5EF4-FFF2-40B4-BE49-F238E27FC236}">
                    <a16:creationId xmlns:a16="http://schemas.microsoft.com/office/drawing/2014/main" id="{8AC6E4B5-4384-9C05-830D-7CE08950CE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87" y="2175"/>
                <a:ext cx="81" cy="568"/>
              </a:xfrm>
              <a:custGeom>
                <a:avLst/>
                <a:gdLst>
                  <a:gd name="T0" fmla="*/ 10 w 150"/>
                  <a:gd name="T1" fmla="*/ 1038 h 1038"/>
                  <a:gd name="T2" fmla="*/ 0 w 150"/>
                  <a:gd name="T3" fmla="*/ 1034 h 1038"/>
                  <a:gd name="T4" fmla="*/ 24 w 150"/>
                  <a:gd name="T5" fmla="*/ 5 h 1038"/>
                  <a:gd name="T6" fmla="*/ 33 w 150"/>
                  <a:gd name="T7" fmla="*/ 0 h 1038"/>
                  <a:gd name="T8" fmla="*/ 10 w 150"/>
                  <a:gd name="T9" fmla="*/ 1038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38">
                    <a:moveTo>
                      <a:pt x="10" y="1038"/>
                    </a:moveTo>
                    <a:cubicBezTo>
                      <a:pt x="0" y="1034"/>
                      <a:pt x="0" y="1034"/>
                      <a:pt x="0" y="1034"/>
                    </a:cubicBezTo>
                    <a:cubicBezTo>
                      <a:pt x="129" y="748"/>
                      <a:pt x="138" y="286"/>
                      <a:pt x="24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0" y="286"/>
                      <a:pt x="141" y="750"/>
                      <a:pt x="10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79" name="Freeform 558">
                <a:extLst>
                  <a:ext uri="{FF2B5EF4-FFF2-40B4-BE49-F238E27FC236}">
                    <a16:creationId xmlns:a16="http://schemas.microsoft.com/office/drawing/2014/main" id="{99D8EFC8-DEC5-0EAF-D286-9F7AE20AA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" y="2238"/>
                <a:ext cx="184" cy="536"/>
              </a:xfrm>
              <a:custGeom>
                <a:avLst/>
                <a:gdLst>
                  <a:gd name="T0" fmla="*/ 330 w 339"/>
                  <a:gd name="T1" fmla="*/ 980 h 980"/>
                  <a:gd name="T2" fmla="*/ 0 w 339"/>
                  <a:gd name="T3" fmla="*/ 5 h 980"/>
                  <a:gd name="T4" fmla="*/ 9 w 339"/>
                  <a:gd name="T5" fmla="*/ 0 h 980"/>
                  <a:gd name="T6" fmla="*/ 339 w 339"/>
                  <a:gd name="T7" fmla="*/ 977 h 980"/>
                  <a:gd name="T8" fmla="*/ 330 w 339"/>
                  <a:gd name="T9" fmla="*/ 98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980">
                    <a:moveTo>
                      <a:pt x="330" y="980"/>
                    </a:moveTo>
                    <a:cubicBezTo>
                      <a:pt x="264" y="724"/>
                      <a:pt x="117" y="286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6" y="284"/>
                      <a:pt x="274" y="722"/>
                      <a:pt x="339" y="977"/>
                    </a:cubicBezTo>
                    <a:lnTo>
                      <a:pt x="330" y="9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0" name="Freeform 559">
                <a:extLst>
                  <a:ext uri="{FF2B5EF4-FFF2-40B4-BE49-F238E27FC236}">
                    <a16:creationId xmlns:a16="http://schemas.microsoft.com/office/drawing/2014/main" id="{0F17682E-7733-30A8-8657-FFFBBFF6987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8" y="2436"/>
                <a:ext cx="644" cy="931"/>
              </a:xfrm>
              <a:custGeom>
                <a:avLst/>
                <a:gdLst>
                  <a:gd name="T0" fmla="*/ 700 w 1189"/>
                  <a:gd name="T1" fmla="*/ 1687 h 1703"/>
                  <a:gd name="T2" fmla="*/ 599 w 1189"/>
                  <a:gd name="T3" fmla="*/ 1675 h 1703"/>
                  <a:gd name="T4" fmla="*/ 347 w 1189"/>
                  <a:gd name="T5" fmla="*/ 1450 h 1703"/>
                  <a:gd name="T6" fmla="*/ 19 w 1189"/>
                  <a:gd name="T7" fmla="*/ 923 h 1703"/>
                  <a:gd name="T8" fmla="*/ 517 w 1189"/>
                  <a:gd name="T9" fmla="*/ 5 h 1703"/>
                  <a:gd name="T10" fmla="*/ 522 w 1189"/>
                  <a:gd name="T11" fmla="*/ 0 h 1703"/>
                  <a:gd name="T12" fmla="*/ 524 w 1189"/>
                  <a:gd name="T13" fmla="*/ 7 h 1703"/>
                  <a:gd name="T14" fmla="*/ 1185 w 1189"/>
                  <a:gd name="T15" fmla="*/ 797 h 1703"/>
                  <a:gd name="T16" fmla="*/ 1189 w 1189"/>
                  <a:gd name="T17" fmla="*/ 801 h 1703"/>
                  <a:gd name="T18" fmla="*/ 1185 w 1189"/>
                  <a:gd name="T19" fmla="*/ 806 h 1703"/>
                  <a:gd name="T20" fmla="*/ 939 w 1189"/>
                  <a:gd name="T21" fmla="*/ 1261 h 1703"/>
                  <a:gd name="T22" fmla="*/ 1100 w 1189"/>
                  <a:gd name="T23" fmla="*/ 1518 h 1703"/>
                  <a:gd name="T24" fmla="*/ 1105 w 1189"/>
                  <a:gd name="T25" fmla="*/ 1523 h 1703"/>
                  <a:gd name="T26" fmla="*/ 1100 w 1189"/>
                  <a:gd name="T27" fmla="*/ 1528 h 1703"/>
                  <a:gd name="T28" fmla="*/ 700 w 1189"/>
                  <a:gd name="T29" fmla="*/ 1687 h 1703"/>
                  <a:gd name="T30" fmla="*/ 517 w 1189"/>
                  <a:gd name="T31" fmla="*/ 16 h 1703"/>
                  <a:gd name="T32" fmla="*/ 28 w 1189"/>
                  <a:gd name="T33" fmla="*/ 923 h 1703"/>
                  <a:gd name="T34" fmla="*/ 354 w 1189"/>
                  <a:gd name="T35" fmla="*/ 1441 h 1703"/>
                  <a:gd name="T36" fmla="*/ 356 w 1189"/>
                  <a:gd name="T37" fmla="*/ 1441 h 1703"/>
                  <a:gd name="T38" fmla="*/ 356 w 1189"/>
                  <a:gd name="T39" fmla="*/ 1443 h 1703"/>
                  <a:gd name="T40" fmla="*/ 602 w 1189"/>
                  <a:gd name="T41" fmla="*/ 1666 h 1703"/>
                  <a:gd name="T42" fmla="*/ 1089 w 1189"/>
                  <a:gd name="T43" fmla="*/ 1521 h 1703"/>
                  <a:gd name="T44" fmla="*/ 930 w 1189"/>
                  <a:gd name="T45" fmla="*/ 1261 h 1703"/>
                  <a:gd name="T46" fmla="*/ 1175 w 1189"/>
                  <a:gd name="T47" fmla="*/ 804 h 1703"/>
                  <a:gd name="T48" fmla="*/ 517 w 1189"/>
                  <a:gd name="T49" fmla="*/ 16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9" h="1703">
                    <a:moveTo>
                      <a:pt x="700" y="1687"/>
                    </a:moveTo>
                    <a:cubicBezTo>
                      <a:pt x="665" y="1687"/>
                      <a:pt x="632" y="1682"/>
                      <a:pt x="599" y="1675"/>
                    </a:cubicBezTo>
                    <a:cubicBezTo>
                      <a:pt x="485" y="1647"/>
                      <a:pt x="396" y="1568"/>
                      <a:pt x="347" y="1450"/>
                    </a:cubicBezTo>
                    <a:cubicBezTo>
                      <a:pt x="148" y="1324"/>
                      <a:pt x="33" y="1141"/>
                      <a:pt x="19" y="923"/>
                    </a:cubicBezTo>
                    <a:cubicBezTo>
                      <a:pt x="0" y="616"/>
                      <a:pt x="180" y="279"/>
                      <a:pt x="517" y="5"/>
                    </a:cubicBezTo>
                    <a:cubicBezTo>
                      <a:pt x="522" y="0"/>
                      <a:pt x="522" y="0"/>
                      <a:pt x="522" y="0"/>
                    </a:cubicBezTo>
                    <a:cubicBezTo>
                      <a:pt x="524" y="7"/>
                      <a:pt x="524" y="7"/>
                      <a:pt x="524" y="7"/>
                    </a:cubicBezTo>
                    <a:cubicBezTo>
                      <a:pt x="642" y="288"/>
                      <a:pt x="937" y="644"/>
                      <a:pt x="1185" y="797"/>
                    </a:cubicBezTo>
                    <a:cubicBezTo>
                      <a:pt x="1189" y="801"/>
                      <a:pt x="1189" y="801"/>
                      <a:pt x="1189" y="801"/>
                    </a:cubicBezTo>
                    <a:cubicBezTo>
                      <a:pt x="1185" y="806"/>
                      <a:pt x="1185" y="806"/>
                      <a:pt x="1185" y="806"/>
                    </a:cubicBezTo>
                    <a:cubicBezTo>
                      <a:pt x="1018" y="942"/>
                      <a:pt x="927" y="1108"/>
                      <a:pt x="939" y="1261"/>
                    </a:cubicBezTo>
                    <a:cubicBezTo>
                      <a:pt x="946" y="1366"/>
                      <a:pt x="1002" y="1455"/>
                      <a:pt x="1100" y="1518"/>
                    </a:cubicBezTo>
                    <a:cubicBezTo>
                      <a:pt x="1105" y="1523"/>
                      <a:pt x="1105" y="1523"/>
                      <a:pt x="1105" y="1523"/>
                    </a:cubicBezTo>
                    <a:cubicBezTo>
                      <a:pt x="1100" y="1528"/>
                      <a:pt x="1100" y="1528"/>
                      <a:pt x="1100" y="1528"/>
                    </a:cubicBezTo>
                    <a:cubicBezTo>
                      <a:pt x="969" y="1629"/>
                      <a:pt x="829" y="1687"/>
                      <a:pt x="700" y="1687"/>
                    </a:cubicBezTo>
                    <a:close/>
                    <a:moveTo>
                      <a:pt x="517" y="16"/>
                    </a:moveTo>
                    <a:cubicBezTo>
                      <a:pt x="187" y="288"/>
                      <a:pt x="9" y="619"/>
                      <a:pt x="28" y="923"/>
                    </a:cubicBezTo>
                    <a:cubicBezTo>
                      <a:pt x="42" y="1139"/>
                      <a:pt x="155" y="1317"/>
                      <a:pt x="354" y="1441"/>
                    </a:cubicBezTo>
                    <a:cubicBezTo>
                      <a:pt x="356" y="1441"/>
                      <a:pt x="356" y="1441"/>
                      <a:pt x="356" y="1441"/>
                    </a:cubicBezTo>
                    <a:cubicBezTo>
                      <a:pt x="356" y="1443"/>
                      <a:pt x="356" y="1443"/>
                      <a:pt x="356" y="1443"/>
                    </a:cubicBezTo>
                    <a:cubicBezTo>
                      <a:pt x="405" y="1561"/>
                      <a:pt x="489" y="1636"/>
                      <a:pt x="602" y="1666"/>
                    </a:cubicBezTo>
                    <a:cubicBezTo>
                      <a:pt x="752" y="1703"/>
                      <a:pt x="927" y="1652"/>
                      <a:pt x="1089" y="1521"/>
                    </a:cubicBezTo>
                    <a:cubicBezTo>
                      <a:pt x="990" y="1457"/>
                      <a:pt x="937" y="1368"/>
                      <a:pt x="930" y="1261"/>
                    </a:cubicBezTo>
                    <a:cubicBezTo>
                      <a:pt x="920" y="1106"/>
                      <a:pt x="1009" y="940"/>
                      <a:pt x="1175" y="804"/>
                    </a:cubicBezTo>
                    <a:cubicBezTo>
                      <a:pt x="927" y="644"/>
                      <a:pt x="637" y="295"/>
                      <a:pt x="51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1" name="Freeform 560">
                <a:extLst>
                  <a:ext uri="{FF2B5EF4-FFF2-40B4-BE49-F238E27FC236}">
                    <a16:creationId xmlns:a16="http://schemas.microsoft.com/office/drawing/2014/main" id="{9DA358D1-7408-8B9E-6F04-7FAE783BA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7" y="2756"/>
                <a:ext cx="215" cy="596"/>
              </a:xfrm>
              <a:custGeom>
                <a:avLst/>
                <a:gdLst>
                  <a:gd name="T0" fmla="*/ 262 w 396"/>
                  <a:gd name="T1" fmla="*/ 1089 h 1089"/>
                  <a:gd name="T2" fmla="*/ 14 w 396"/>
                  <a:gd name="T3" fmla="*/ 693 h 1089"/>
                  <a:gd name="T4" fmla="*/ 388 w 396"/>
                  <a:gd name="T5" fmla="*/ 0 h 1089"/>
                  <a:gd name="T6" fmla="*/ 396 w 396"/>
                  <a:gd name="T7" fmla="*/ 7 h 1089"/>
                  <a:gd name="T8" fmla="*/ 23 w 396"/>
                  <a:gd name="T9" fmla="*/ 691 h 1089"/>
                  <a:gd name="T10" fmla="*/ 267 w 396"/>
                  <a:gd name="T11" fmla="*/ 1080 h 1089"/>
                  <a:gd name="T12" fmla="*/ 262 w 396"/>
                  <a:gd name="T13" fmla="*/ 1089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6" h="1089">
                    <a:moveTo>
                      <a:pt x="262" y="1089"/>
                    </a:moveTo>
                    <a:cubicBezTo>
                      <a:pt x="110" y="993"/>
                      <a:pt x="23" y="857"/>
                      <a:pt x="14" y="693"/>
                    </a:cubicBezTo>
                    <a:cubicBezTo>
                      <a:pt x="0" y="461"/>
                      <a:pt x="136" y="208"/>
                      <a:pt x="388" y="0"/>
                    </a:cubicBezTo>
                    <a:cubicBezTo>
                      <a:pt x="396" y="7"/>
                      <a:pt x="396" y="7"/>
                      <a:pt x="396" y="7"/>
                    </a:cubicBezTo>
                    <a:cubicBezTo>
                      <a:pt x="145" y="213"/>
                      <a:pt x="9" y="464"/>
                      <a:pt x="23" y="691"/>
                    </a:cubicBezTo>
                    <a:cubicBezTo>
                      <a:pt x="33" y="853"/>
                      <a:pt x="117" y="986"/>
                      <a:pt x="267" y="1080"/>
                    </a:cubicBezTo>
                    <a:lnTo>
                      <a:pt x="262" y="10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2" name="Freeform 561">
                <a:extLst>
                  <a:ext uri="{FF2B5EF4-FFF2-40B4-BE49-F238E27FC236}">
                    <a16:creationId xmlns:a16="http://schemas.microsoft.com/office/drawing/2014/main" id="{E871E8C7-8205-BDEA-5541-684F567F8B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7" y="2600"/>
                <a:ext cx="265" cy="737"/>
              </a:xfrm>
              <a:custGeom>
                <a:avLst/>
                <a:gdLst>
                  <a:gd name="T0" fmla="*/ 326 w 490"/>
                  <a:gd name="T1" fmla="*/ 1347 h 1347"/>
                  <a:gd name="T2" fmla="*/ 19 w 490"/>
                  <a:gd name="T3" fmla="*/ 858 h 1347"/>
                  <a:gd name="T4" fmla="*/ 483 w 490"/>
                  <a:gd name="T5" fmla="*/ 0 h 1347"/>
                  <a:gd name="T6" fmla="*/ 490 w 490"/>
                  <a:gd name="T7" fmla="*/ 7 h 1347"/>
                  <a:gd name="T8" fmla="*/ 31 w 490"/>
                  <a:gd name="T9" fmla="*/ 858 h 1347"/>
                  <a:gd name="T10" fmla="*/ 333 w 490"/>
                  <a:gd name="T11" fmla="*/ 1338 h 1347"/>
                  <a:gd name="T12" fmla="*/ 326 w 490"/>
                  <a:gd name="T13" fmla="*/ 1347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0" h="1347">
                    <a:moveTo>
                      <a:pt x="326" y="1347"/>
                    </a:moveTo>
                    <a:cubicBezTo>
                      <a:pt x="139" y="1230"/>
                      <a:pt x="33" y="1061"/>
                      <a:pt x="19" y="858"/>
                    </a:cubicBezTo>
                    <a:cubicBezTo>
                      <a:pt x="0" y="569"/>
                      <a:pt x="169" y="258"/>
                      <a:pt x="483" y="0"/>
                    </a:cubicBezTo>
                    <a:cubicBezTo>
                      <a:pt x="490" y="7"/>
                      <a:pt x="490" y="7"/>
                      <a:pt x="490" y="7"/>
                    </a:cubicBezTo>
                    <a:cubicBezTo>
                      <a:pt x="178" y="265"/>
                      <a:pt x="12" y="574"/>
                      <a:pt x="31" y="858"/>
                    </a:cubicBezTo>
                    <a:cubicBezTo>
                      <a:pt x="45" y="1057"/>
                      <a:pt x="148" y="1223"/>
                      <a:pt x="333" y="1338"/>
                    </a:cubicBezTo>
                    <a:lnTo>
                      <a:pt x="326" y="1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3" name="Freeform 562">
                <a:extLst>
                  <a:ext uri="{FF2B5EF4-FFF2-40B4-BE49-F238E27FC236}">
                    <a16:creationId xmlns:a16="http://schemas.microsoft.com/office/drawing/2014/main" id="{9155B10A-112A-CE01-1EA9-96A2C3C7C1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" y="2723"/>
                <a:ext cx="475" cy="295"/>
              </a:xfrm>
              <a:custGeom>
                <a:avLst/>
                <a:gdLst>
                  <a:gd name="T0" fmla="*/ 876 w 876"/>
                  <a:gd name="T1" fmla="*/ 539 h 539"/>
                  <a:gd name="T2" fmla="*/ 0 w 876"/>
                  <a:gd name="T3" fmla="*/ 5 h 539"/>
                  <a:gd name="T4" fmla="*/ 10 w 876"/>
                  <a:gd name="T5" fmla="*/ 0 h 539"/>
                  <a:gd name="T6" fmla="*/ 876 w 876"/>
                  <a:gd name="T7" fmla="*/ 529 h 539"/>
                  <a:gd name="T8" fmla="*/ 876 w 876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539">
                    <a:moveTo>
                      <a:pt x="876" y="539"/>
                    </a:moveTo>
                    <a:cubicBezTo>
                      <a:pt x="511" y="529"/>
                      <a:pt x="117" y="288"/>
                      <a:pt x="0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7" y="281"/>
                      <a:pt x="513" y="520"/>
                      <a:pt x="876" y="529"/>
                    </a:cubicBezTo>
                    <a:lnTo>
                      <a:pt x="876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4" name="Freeform 563">
                <a:extLst>
                  <a:ext uri="{FF2B5EF4-FFF2-40B4-BE49-F238E27FC236}">
                    <a16:creationId xmlns:a16="http://schemas.microsoft.com/office/drawing/2014/main" id="{7BBCCB28-AF3E-F34A-AD7D-3C1F5455F5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" y="3005"/>
                <a:ext cx="491" cy="220"/>
              </a:xfrm>
              <a:custGeom>
                <a:avLst/>
                <a:gdLst>
                  <a:gd name="T0" fmla="*/ 597 w 906"/>
                  <a:gd name="T1" fmla="*/ 335 h 403"/>
                  <a:gd name="T2" fmla="*/ 0 w 906"/>
                  <a:gd name="T3" fmla="*/ 5 h 403"/>
                  <a:gd name="T4" fmla="*/ 9 w 906"/>
                  <a:gd name="T5" fmla="*/ 0 h 403"/>
                  <a:gd name="T6" fmla="*/ 903 w 906"/>
                  <a:gd name="T7" fmla="*/ 272 h 403"/>
                  <a:gd name="T8" fmla="*/ 906 w 906"/>
                  <a:gd name="T9" fmla="*/ 282 h 403"/>
                  <a:gd name="T10" fmla="*/ 597 w 906"/>
                  <a:gd name="T11" fmla="*/ 33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6" h="403">
                    <a:moveTo>
                      <a:pt x="597" y="335"/>
                    </a:moveTo>
                    <a:cubicBezTo>
                      <a:pt x="325" y="335"/>
                      <a:pt x="86" y="211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4" y="282"/>
                      <a:pt x="526" y="403"/>
                      <a:pt x="903" y="272"/>
                    </a:cubicBezTo>
                    <a:cubicBezTo>
                      <a:pt x="906" y="282"/>
                      <a:pt x="906" y="282"/>
                      <a:pt x="906" y="282"/>
                    </a:cubicBezTo>
                    <a:cubicBezTo>
                      <a:pt x="803" y="319"/>
                      <a:pt x="697" y="335"/>
                      <a:pt x="597" y="3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5" name="Freeform 564">
                <a:extLst>
                  <a:ext uri="{FF2B5EF4-FFF2-40B4-BE49-F238E27FC236}">
                    <a16:creationId xmlns:a16="http://schemas.microsoft.com/office/drawing/2014/main" id="{16911983-49BD-493B-42AA-EDB38568B70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63" y="3048"/>
                <a:ext cx="1109" cy="313"/>
              </a:xfrm>
              <a:custGeom>
                <a:avLst/>
                <a:gdLst>
                  <a:gd name="T0" fmla="*/ 358 w 2046"/>
                  <a:gd name="T1" fmla="*/ 567 h 572"/>
                  <a:gd name="T2" fmla="*/ 257 w 2046"/>
                  <a:gd name="T3" fmla="*/ 555 h 572"/>
                  <a:gd name="T4" fmla="*/ 5 w 2046"/>
                  <a:gd name="T5" fmla="*/ 328 h 572"/>
                  <a:gd name="T6" fmla="*/ 0 w 2046"/>
                  <a:gd name="T7" fmla="*/ 314 h 572"/>
                  <a:gd name="T8" fmla="*/ 14 w 2046"/>
                  <a:gd name="T9" fmla="*/ 321 h 572"/>
                  <a:gd name="T10" fmla="*/ 625 w 2046"/>
                  <a:gd name="T11" fmla="*/ 483 h 572"/>
                  <a:gd name="T12" fmla="*/ 754 w 2046"/>
                  <a:gd name="T13" fmla="*/ 396 h 572"/>
                  <a:gd name="T14" fmla="*/ 756 w 2046"/>
                  <a:gd name="T15" fmla="*/ 394 h 572"/>
                  <a:gd name="T16" fmla="*/ 758 w 2046"/>
                  <a:gd name="T17" fmla="*/ 396 h 572"/>
                  <a:gd name="T18" fmla="*/ 934 w 2046"/>
                  <a:gd name="T19" fmla="*/ 464 h 572"/>
                  <a:gd name="T20" fmla="*/ 1976 w 2046"/>
                  <a:gd name="T21" fmla="*/ 5 h 572"/>
                  <a:gd name="T22" fmla="*/ 1981 w 2046"/>
                  <a:gd name="T23" fmla="*/ 0 h 572"/>
                  <a:gd name="T24" fmla="*/ 1983 w 2046"/>
                  <a:gd name="T25" fmla="*/ 7 h 572"/>
                  <a:gd name="T26" fmla="*/ 1995 w 2046"/>
                  <a:gd name="T27" fmla="*/ 298 h 572"/>
                  <a:gd name="T28" fmla="*/ 1739 w 2046"/>
                  <a:gd name="T29" fmla="*/ 248 h 572"/>
                  <a:gd name="T30" fmla="*/ 932 w 2046"/>
                  <a:gd name="T31" fmla="*/ 473 h 572"/>
                  <a:gd name="T32" fmla="*/ 625 w 2046"/>
                  <a:gd name="T33" fmla="*/ 494 h 572"/>
                  <a:gd name="T34" fmla="*/ 358 w 2046"/>
                  <a:gd name="T35" fmla="*/ 567 h 572"/>
                  <a:gd name="T36" fmla="*/ 19 w 2046"/>
                  <a:gd name="T37" fmla="*/ 337 h 572"/>
                  <a:gd name="T38" fmla="*/ 260 w 2046"/>
                  <a:gd name="T39" fmla="*/ 546 h 572"/>
                  <a:gd name="T40" fmla="*/ 606 w 2046"/>
                  <a:gd name="T41" fmla="*/ 494 h 572"/>
                  <a:gd name="T42" fmla="*/ 19 w 2046"/>
                  <a:gd name="T43" fmla="*/ 337 h 572"/>
                  <a:gd name="T44" fmla="*/ 641 w 2046"/>
                  <a:gd name="T45" fmla="*/ 483 h 572"/>
                  <a:gd name="T46" fmla="*/ 906 w 2046"/>
                  <a:gd name="T47" fmla="*/ 466 h 572"/>
                  <a:gd name="T48" fmla="*/ 756 w 2046"/>
                  <a:gd name="T49" fmla="*/ 405 h 572"/>
                  <a:gd name="T50" fmla="*/ 641 w 2046"/>
                  <a:gd name="T51" fmla="*/ 483 h 572"/>
                  <a:gd name="T52" fmla="*/ 962 w 2046"/>
                  <a:gd name="T53" fmla="*/ 466 h 572"/>
                  <a:gd name="T54" fmla="*/ 1735 w 2046"/>
                  <a:gd name="T55" fmla="*/ 237 h 572"/>
                  <a:gd name="T56" fmla="*/ 1737 w 2046"/>
                  <a:gd name="T57" fmla="*/ 234 h 572"/>
                  <a:gd name="T58" fmla="*/ 1739 w 2046"/>
                  <a:gd name="T59" fmla="*/ 237 h 572"/>
                  <a:gd name="T60" fmla="*/ 1985 w 2046"/>
                  <a:gd name="T61" fmla="*/ 288 h 572"/>
                  <a:gd name="T62" fmla="*/ 1974 w 2046"/>
                  <a:gd name="T63" fmla="*/ 16 h 572"/>
                  <a:gd name="T64" fmla="*/ 962 w 2046"/>
                  <a:gd name="T65" fmla="*/ 466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6" h="572">
                    <a:moveTo>
                      <a:pt x="358" y="567"/>
                    </a:moveTo>
                    <a:cubicBezTo>
                      <a:pt x="323" y="567"/>
                      <a:pt x="290" y="562"/>
                      <a:pt x="257" y="555"/>
                    </a:cubicBezTo>
                    <a:cubicBezTo>
                      <a:pt x="143" y="527"/>
                      <a:pt x="54" y="445"/>
                      <a:pt x="5" y="328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14" y="321"/>
                      <a:pt x="14" y="321"/>
                      <a:pt x="14" y="321"/>
                    </a:cubicBezTo>
                    <a:cubicBezTo>
                      <a:pt x="182" y="426"/>
                      <a:pt x="396" y="478"/>
                      <a:pt x="625" y="483"/>
                    </a:cubicBezTo>
                    <a:cubicBezTo>
                      <a:pt x="669" y="459"/>
                      <a:pt x="712" y="429"/>
                      <a:pt x="754" y="396"/>
                    </a:cubicBezTo>
                    <a:cubicBezTo>
                      <a:pt x="756" y="394"/>
                      <a:pt x="756" y="394"/>
                      <a:pt x="756" y="394"/>
                    </a:cubicBezTo>
                    <a:cubicBezTo>
                      <a:pt x="758" y="396"/>
                      <a:pt x="758" y="396"/>
                      <a:pt x="758" y="396"/>
                    </a:cubicBezTo>
                    <a:cubicBezTo>
                      <a:pt x="810" y="429"/>
                      <a:pt x="868" y="450"/>
                      <a:pt x="934" y="464"/>
                    </a:cubicBezTo>
                    <a:cubicBezTo>
                      <a:pt x="1297" y="410"/>
                      <a:pt x="1674" y="253"/>
                      <a:pt x="1976" y="5"/>
                    </a:cubicBezTo>
                    <a:cubicBezTo>
                      <a:pt x="1981" y="0"/>
                      <a:pt x="1981" y="0"/>
                      <a:pt x="1981" y="0"/>
                    </a:cubicBezTo>
                    <a:cubicBezTo>
                      <a:pt x="1983" y="7"/>
                      <a:pt x="1983" y="7"/>
                      <a:pt x="1983" y="7"/>
                    </a:cubicBezTo>
                    <a:cubicBezTo>
                      <a:pt x="2041" y="150"/>
                      <a:pt x="2046" y="253"/>
                      <a:pt x="1995" y="298"/>
                    </a:cubicBezTo>
                    <a:cubicBezTo>
                      <a:pt x="1948" y="337"/>
                      <a:pt x="1856" y="321"/>
                      <a:pt x="1739" y="248"/>
                    </a:cubicBezTo>
                    <a:cubicBezTo>
                      <a:pt x="1505" y="438"/>
                      <a:pt x="1182" y="523"/>
                      <a:pt x="932" y="473"/>
                    </a:cubicBezTo>
                    <a:cubicBezTo>
                      <a:pt x="826" y="490"/>
                      <a:pt x="723" y="497"/>
                      <a:pt x="625" y="494"/>
                    </a:cubicBezTo>
                    <a:cubicBezTo>
                      <a:pt x="536" y="541"/>
                      <a:pt x="445" y="567"/>
                      <a:pt x="358" y="567"/>
                    </a:cubicBezTo>
                    <a:close/>
                    <a:moveTo>
                      <a:pt x="19" y="337"/>
                    </a:moveTo>
                    <a:cubicBezTo>
                      <a:pt x="68" y="445"/>
                      <a:pt x="150" y="518"/>
                      <a:pt x="260" y="546"/>
                    </a:cubicBezTo>
                    <a:cubicBezTo>
                      <a:pt x="367" y="572"/>
                      <a:pt x="487" y="553"/>
                      <a:pt x="606" y="494"/>
                    </a:cubicBezTo>
                    <a:cubicBezTo>
                      <a:pt x="386" y="485"/>
                      <a:pt x="182" y="434"/>
                      <a:pt x="19" y="337"/>
                    </a:cubicBezTo>
                    <a:close/>
                    <a:moveTo>
                      <a:pt x="641" y="483"/>
                    </a:moveTo>
                    <a:cubicBezTo>
                      <a:pt x="726" y="483"/>
                      <a:pt x="815" y="478"/>
                      <a:pt x="906" y="466"/>
                    </a:cubicBezTo>
                    <a:cubicBezTo>
                      <a:pt x="850" y="452"/>
                      <a:pt x="801" y="434"/>
                      <a:pt x="756" y="405"/>
                    </a:cubicBezTo>
                    <a:cubicBezTo>
                      <a:pt x="719" y="436"/>
                      <a:pt x="681" y="462"/>
                      <a:pt x="641" y="483"/>
                    </a:cubicBezTo>
                    <a:close/>
                    <a:moveTo>
                      <a:pt x="962" y="466"/>
                    </a:moveTo>
                    <a:cubicBezTo>
                      <a:pt x="1206" y="504"/>
                      <a:pt x="1512" y="419"/>
                      <a:pt x="1735" y="237"/>
                    </a:cubicBezTo>
                    <a:cubicBezTo>
                      <a:pt x="1737" y="234"/>
                      <a:pt x="1737" y="234"/>
                      <a:pt x="1737" y="234"/>
                    </a:cubicBezTo>
                    <a:cubicBezTo>
                      <a:pt x="1739" y="237"/>
                      <a:pt x="1739" y="237"/>
                      <a:pt x="1739" y="237"/>
                    </a:cubicBezTo>
                    <a:cubicBezTo>
                      <a:pt x="1854" y="307"/>
                      <a:pt x="1941" y="326"/>
                      <a:pt x="1985" y="288"/>
                    </a:cubicBezTo>
                    <a:cubicBezTo>
                      <a:pt x="2032" y="248"/>
                      <a:pt x="2027" y="150"/>
                      <a:pt x="1974" y="16"/>
                    </a:cubicBezTo>
                    <a:cubicBezTo>
                      <a:pt x="1683" y="255"/>
                      <a:pt x="1318" y="410"/>
                      <a:pt x="962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6" name="Freeform 565">
                <a:extLst>
                  <a:ext uri="{FF2B5EF4-FFF2-40B4-BE49-F238E27FC236}">
                    <a16:creationId xmlns:a16="http://schemas.microsoft.com/office/drawing/2014/main" id="{D6DCFF92-A95C-88B4-A826-BFE3F7A826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09" y="3215"/>
                <a:ext cx="806" cy="258"/>
              </a:xfrm>
              <a:custGeom>
                <a:avLst/>
                <a:gdLst>
                  <a:gd name="T0" fmla="*/ 492 w 1487"/>
                  <a:gd name="T1" fmla="*/ 372 h 471"/>
                  <a:gd name="T2" fmla="*/ 0 w 1487"/>
                  <a:gd name="T3" fmla="*/ 248 h 471"/>
                  <a:gd name="T4" fmla="*/ 5 w 1487"/>
                  <a:gd name="T5" fmla="*/ 239 h 471"/>
                  <a:gd name="T6" fmla="*/ 1480 w 1487"/>
                  <a:gd name="T7" fmla="*/ 0 h 471"/>
                  <a:gd name="T8" fmla="*/ 1487 w 1487"/>
                  <a:gd name="T9" fmla="*/ 7 h 471"/>
                  <a:gd name="T10" fmla="*/ 492 w 1487"/>
                  <a:gd name="T11" fmla="*/ 372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7" h="471">
                    <a:moveTo>
                      <a:pt x="492" y="372"/>
                    </a:moveTo>
                    <a:cubicBezTo>
                      <a:pt x="307" y="372"/>
                      <a:pt x="134" y="332"/>
                      <a:pt x="0" y="248"/>
                    </a:cubicBezTo>
                    <a:cubicBezTo>
                      <a:pt x="5" y="239"/>
                      <a:pt x="5" y="239"/>
                      <a:pt x="5" y="239"/>
                    </a:cubicBezTo>
                    <a:cubicBezTo>
                      <a:pt x="377" y="471"/>
                      <a:pt x="1040" y="363"/>
                      <a:pt x="1480" y="0"/>
                    </a:cubicBezTo>
                    <a:cubicBezTo>
                      <a:pt x="1487" y="7"/>
                      <a:pt x="1487" y="7"/>
                      <a:pt x="1487" y="7"/>
                    </a:cubicBezTo>
                    <a:cubicBezTo>
                      <a:pt x="1201" y="246"/>
                      <a:pt x="824" y="372"/>
                      <a:pt x="492" y="3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7" name="Freeform 566">
                <a:extLst>
                  <a:ext uri="{FF2B5EF4-FFF2-40B4-BE49-F238E27FC236}">
                    <a16:creationId xmlns:a16="http://schemas.microsoft.com/office/drawing/2014/main" id="{E7CA7C47-DC7D-5E1B-79A4-328F41E92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" y="3170"/>
                <a:ext cx="998" cy="318"/>
              </a:xfrm>
              <a:custGeom>
                <a:avLst/>
                <a:gdLst>
                  <a:gd name="T0" fmla="*/ 609 w 1840"/>
                  <a:gd name="T1" fmla="*/ 457 h 581"/>
                  <a:gd name="T2" fmla="*/ 0 w 1840"/>
                  <a:gd name="T3" fmla="*/ 304 h 581"/>
                  <a:gd name="T4" fmla="*/ 5 w 1840"/>
                  <a:gd name="T5" fmla="*/ 295 h 581"/>
                  <a:gd name="T6" fmla="*/ 1833 w 1840"/>
                  <a:gd name="T7" fmla="*/ 0 h 581"/>
                  <a:gd name="T8" fmla="*/ 1840 w 1840"/>
                  <a:gd name="T9" fmla="*/ 7 h 581"/>
                  <a:gd name="T10" fmla="*/ 609 w 1840"/>
                  <a:gd name="T11" fmla="*/ 45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0" h="581">
                    <a:moveTo>
                      <a:pt x="609" y="457"/>
                    </a:moveTo>
                    <a:cubicBezTo>
                      <a:pt x="379" y="457"/>
                      <a:pt x="166" y="407"/>
                      <a:pt x="0" y="304"/>
                    </a:cubicBezTo>
                    <a:cubicBezTo>
                      <a:pt x="5" y="295"/>
                      <a:pt x="5" y="295"/>
                      <a:pt x="5" y="295"/>
                    </a:cubicBezTo>
                    <a:cubicBezTo>
                      <a:pt x="466" y="581"/>
                      <a:pt x="1285" y="450"/>
                      <a:pt x="1833" y="0"/>
                    </a:cubicBezTo>
                    <a:cubicBezTo>
                      <a:pt x="1840" y="7"/>
                      <a:pt x="1840" y="7"/>
                      <a:pt x="1840" y="7"/>
                    </a:cubicBezTo>
                    <a:cubicBezTo>
                      <a:pt x="1489" y="300"/>
                      <a:pt x="1021" y="457"/>
                      <a:pt x="609" y="4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8" name="Freeform 567">
                <a:extLst>
                  <a:ext uri="{FF2B5EF4-FFF2-40B4-BE49-F238E27FC236}">
                    <a16:creationId xmlns:a16="http://schemas.microsoft.com/office/drawing/2014/main" id="{A419956B-1B20-C8F1-E804-898AEE4637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91" y="3310"/>
                <a:ext cx="247" cy="123"/>
              </a:xfrm>
              <a:custGeom>
                <a:avLst/>
                <a:gdLst>
                  <a:gd name="T0" fmla="*/ 220 w 456"/>
                  <a:gd name="T1" fmla="*/ 225 h 225"/>
                  <a:gd name="T2" fmla="*/ 218 w 456"/>
                  <a:gd name="T3" fmla="*/ 225 h 225"/>
                  <a:gd name="T4" fmla="*/ 0 w 456"/>
                  <a:gd name="T5" fmla="*/ 12 h 225"/>
                  <a:gd name="T6" fmla="*/ 9 w 456"/>
                  <a:gd name="T7" fmla="*/ 7 h 225"/>
                  <a:gd name="T8" fmla="*/ 220 w 456"/>
                  <a:gd name="T9" fmla="*/ 216 h 225"/>
                  <a:gd name="T10" fmla="*/ 222 w 456"/>
                  <a:gd name="T11" fmla="*/ 216 h 225"/>
                  <a:gd name="T12" fmla="*/ 447 w 456"/>
                  <a:gd name="T13" fmla="*/ 0 h 225"/>
                  <a:gd name="T14" fmla="*/ 456 w 456"/>
                  <a:gd name="T15" fmla="*/ 5 h 225"/>
                  <a:gd name="T16" fmla="*/ 220 w 456"/>
                  <a:gd name="T1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225">
                    <a:moveTo>
                      <a:pt x="220" y="225"/>
                    </a:moveTo>
                    <a:cubicBezTo>
                      <a:pt x="218" y="225"/>
                      <a:pt x="218" y="225"/>
                      <a:pt x="218" y="225"/>
                    </a:cubicBezTo>
                    <a:cubicBezTo>
                      <a:pt x="133" y="223"/>
                      <a:pt x="56" y="148"/>
                      <a:pt x="0" y="1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63" y="141"/>
                      <a:pt x="138" y="213"/>
                      <a:pt x="220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304" y="216"/>
                      <a:pt x="386" y="141"/>
                      <a:pt x="447" y="0"/>
                    </a:cubicBezTo>
                    <a:cubicBezTo>
                      <a:pt x="456" y="5"/>
                      <a:pt x="456" y="5"/>
                      <a:pt x="456" y="5"/>
                    </a:cubicBezTo>
                    <a:cubicBezTo>
                      <a:pt x="391" y="148"/>
                      <a:pt x="309" y="225"/>
                      <a:pt x="220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  <p:sp>
            <p:nvSpPr>
              <p:cNvPr id="389" name="Freeform 568">
                <a:extLst>
                  <a:ext uri="{FF2B5EF4-FFF2-40B4-BE49-F238E27FC236}">
                    <a16:creationId xmlns:a16="http://schemas.microsoft.com/office/drawing/2014/main" id="{92D40D6F-788E-AD3B-628C-0B7F91A0EC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74" y="3251"/>
                <a:ext cx="78" cy="130"/>
              </a:xfrm>
              <a:custGeom>
                <a:avLst/>
                <a:gdLst>
                  <a:gd name="T0" fmla="*/ 122 w 145"/>
                  <a:gd name="T1" fmla="*/ 237 h 237"/>
                  <a:gd name="T2" fmla="*/ 0 w 145"/>
                  <a:gd name="T3" fmla="*/ 5 h 237"/>
                  <a:gd name="T4" fmla="*/ 9 w 145"/>
                  <a:gd name="T5" fmla="*/ 0 h 237"/>
                  <a:gd name="T6" fmla="*/ 122 w 145"/>
                  <a:gd name="T7" fmla="*/ 225 h 237"/>
                  <a:gd name="T8" fmla="*/ 91 w 145"/>
                  <a:gd name="T9" fmla="*/ 54 h 237"/>
                  <a:gd name="T10" fmla="*/ 101 w 145"/>
                  <a:gd name="T11" fmla="*/ 52 h 237"/>
                  <a:gd name="T12" fmla="*/ 124 w 145"/>
                  <a:gd name="T13" fmla="*/ 235 h 237"/>
                  <a:gd name="T14" fmla="*/ 122 w 145"/>
                  <a:gd name="T15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37">
                    <a:moveTo>
                      <a:pt x="122" y="237"/>
                    </a:moveTo>
                    <a:cubicBezTo>
                      <a:pt x="112" y="237"/>
                      <a:pt x="87" y="218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8" y="216"/>
                      <a:pt x="122" y="225"/>
                      <a:pt x="122" y="225"/>
                    </a:cubicBezTo>
                    <a:cubicBezTo>
                      <a:pt x="124" y="223"/>
                      <a:pt x="131" y="206"/>
                      <a:pt x="91" y="54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45" y="228"/>
                      <a:pt x="131" y="232"/>
                      <a:pt x="124" y="235"/>
                    </a:cubicBezTo>
                    <a:cubicBezTo>
                      <a:pt x="124" y="237"/>
                      <a:pt x="124" y="237"/>
                      <a:pt x="122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7200"/>
              </a:p>
            </p:txBody>
          </p:sp>
        </p:grpSp>
        <p:sp>
          <p:nvSpPr>
            <p:cNvPr id="168" name="Freeform 570">
              <a:extLst>
                <a:ext uri="{FF2B5EF4-FFF2-40B4-BE49-F238E27FC236}">
                  <a16:creationId xmlns:a16="http://schemas.microsoft.com/office/drawing/2014/main" id="{AB46ADB7-44BD-31ED-A023-FA51910D6D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02" y="2257"/>
              <a:ext cx="418" cy="968"/>
            </a:xfrm>
            <a:custGeom>
              <a:avLst/>
              <a:gdLst>
                <a:gd name="T0" fmla="*/ 197 w 771"/>
                <a:gd name="T1" fmla="*/ 1762 h 1769"/>
                <a:gd name="T2" fmla="*/ 5 w 771"/>
                <a:gd name="T3" fmla="*/ 1690 h 1769"/>
                <a:gd name="T4" fmla="*/ 0 w 771"/>
                <a:gd name="T5" fmla="*/ 1685 h 1769"/>
                <a:gd name="T6" fmla="*/ 5 w 771"/>
                <a:gd name="T7" fmla="*/ 1680 h 1769"/>
                <a:gd name="T8" fmla="*/ 251 w 771"/>
                <a:gd name="T9" fmla="*/ 1226 h 1769"/>
                <a:gd name="T10" fmla="*/ 89 w 771"/>
                <a:gd name="T11" fmla="*/ 970 h 1769"/>
                <a:gd name="T12" fmla="*/ 85 w 771"/>
                <a:gd name="T13" fmla="*/ 966 h 1769"/>
                <a:gd name="T14" fmla="*/ 89 w 771"/>
                <a:gd name="T15" fmla="*/ 961 h 1769"/>
                <a:gd name="T16" fmla="*/ 410 w 771"/>
                <a:gd name="T17" fmla="*/ 14 h 1769"/>
                <a:gd name="T18" fmla="*/ 405 w 771"/>
                <a:gd name="T19" fmla="*/ 0 h 1769"/>
                <a:gd name="T20" fmla="*/ 419 w 771"/>
                <a:gd name="T21" fmla="*/ 7 h 1769"/>
                <a:gd name="T22" fmla="*/ 750 w 771"/>
                <a:gd name="T23" fmla="*/ 532 h 1769"/>
                <a:gd name="T24" fmla="*/ 253 w 771"/>
                <a:gd name="T25" fmla="*/ 1451 h 1769"/>
                <a:gd name="T26" fmla="*/ 265 w 771"/>
                <a:gd name="T27" fmla="*/ 1737 h 1769"/>
                <a:gd name="T28" fmla="*/ 197 w 771"/>
                <a:gd name="T29" fmla="*/ 1762 h 1769"/>
                <a:gd name="T30" fmla="*/ 17 w 771"/>
                <a:gd name="T31" fmla="*/ 1685 h 1769"/>
                <a:gd name="T32" fmla="*/ 258 w 771"/>
                <a:gd name="T33" fmla="*/ 1734 h 1769"/>
                <a:gd name="T34" fmla="*/ 244 w 771"/>
                <a:gd name="T35" fmla="*/ 1455 h 1769"/>
                <a:gd name="T36" fmla="*/ 242 w 771"/>
                <a:gd name="T37" fmla="*/ 1453 h 1769"/>
                <a:gd name="T38" fmla="*/ 244 w 771"/>
                <a:gd name="T39" fmla="*/ 1451 h 1769"/>
                <a:gd name="T40" fmla="*/ 738 w 771"/>
                <a:gd name="T41" fmla="*/ 539 h 1769"/>
                <a:gd name="T42" fmla="*/ 426 w 771"/>
                <a:gd name="T43" fmla="*/ 31 h 1769"/>
                <a:gd name="T44" fmla="*/ 101 w 771"/>
                <a:gd name="T45" fmla="*/ 970 h 1769"/>
                <a:gd name="T46" fmla="*/ 260 w 771"/>
                <a:gd name="T47" fmla="*/ 1230 h 1769"/>
                <a:gd name="T48" fmla="*/ 17 w 771"/>
                <a:gd name="T49" fmla="*/ 1685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1" h="1769">
                  <a:moveTo>
                    <a:pt x="197" y="1762"/>
                  </a:moveTo>
                  <a:cubicBezTo>
                    <a:pt x="148" y="1762"/>
                    <a:pt x="82" y="1739"/>
                    <a:pt x="5" y="1690"/>
                  </a:cubicBezTo>
                  <a:cubicBezTo>
                    <a:pt x="0" y="1685"/>
                    <a:pt x="0" y="1685"/>
                    <a:pt x="0" y="1685"/>
                  </a:cubicBezTo>
                  <a:cubicBezTo>
                    <a:pt x="5" y="1680"/>
                    <a:pt x="5" y="1680"/>
                    <a:pt x="5" y="1680"/>
                  </a:cubicBezTo>
                  <a:cubicBezTo>
                    <a:pt x="171" y="1544"/>
                    <a:pt x="263" y="1378"/>
                    <a:pt x="251" y="1226"/>
                  </a:cubicBezTo>
                  <a:cubicBezTo>
                    <a:pt x="244" y="1120"/>
                    <a:pt x="188" y="1031"/>
                    <a:pt x="89" y="970"/>
                  </a:cubicBezTo>
                  <a:cubicBezTo>
                    <a:pt x="85" y="966"/>
                    <a:pt x="85" y="966"/>
                    <a:pt x="85" y="966"/>
                  </a:cubicBezTo>
                  <a:cubicBezTo>
                    <a:pt x="89" y="961"/>
                    <a:pt x="89" y="961"/>
                    <a:pt x="89" y="961"/>
                  </a:cubicBezTo>
                  <a:cubicBezTo>
                    <a:pt x="382" y="720"/>
                    <a:pt x="527" y="295"/>
                    <a:pt x="410" y="1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19" y="7"/>
                    <a:pt x="419" y="7"/>
                    <a:pt x="419" y="7"/>
                  </a:cubicBezTo>
                  <a:cubicBezTo>
                    <a:pt x="621" y="131"/>
                    <a:pt x="733" y="314"/>
                    <a:pt x="750" y="532"/>
                  </a:cubicBezTo>
                  <a:cubicBezTo>
                    <a:pt x="771" y="839"/>
                    <a:pt x="588" y="1174"/>
                    <a:pt x="253" y="1451"/>
                  </a:cubicBezTo>
                  <a:cubicBezTo>
                    <a:pt x="312" y="1594"/>
                    <a:pt x="314" y="1694"/>
                    <a:pt x="265" y="1737"/>
                  </a:cubicBezTo>
                  <a:cubicBezTo>
                    <a:pt x="246" y="1755"/>
                    <a:pt x="223" y="1762"/>
                    <a:pt x="197" y="1762"/>
                  </a:cubicBezTo>
                  <a:close/>
                  <a:moveTo>
                    <a:pt x="17" y="1685"/>
                  </a:moveTo>
                  <a:cubicBezTo>
                    <a:pt x="129" y="1753"/>
                    <a:pt x="213" y="1769"/>
                    <a:pt x="258" y="1734"/>
                  </a:cubicBezTo>
                  <a:cubicBezTo>
                    <a:pt x="305" y="1694"/>
                    <a:pt x="300" y="1594"/>
                    <a:pt x="244" y="1455"/>
                  </a:cubicBezTo>
                  <a:cubicBezTo>
                    <a:pt x="242" y="1453"/>
                    <a:pt x="242" y="1453"/>
                    <a:pt x="242" y="1453"/>
                  </a:cubicBezTo>
                  <a:cubicBezTo>
                    <a:pt x="244" y="1451"/>
                    <a:pt x="244" y="1451"/>
                    <a:pt x="244" y="1451"/>
                  </a:cubicBezTo>
                  <a:cubicBezTo>
                    <a:pt x="579" y="1177"/>
                    <a:pt x="759" y="844"/>
                    <a:pt x="738" y="539"/>
                  </a:cubicBezTo>
                  <a:cubicBezTo>
                    <a:pt x="724" y="328"/>
                    <a:pt x="616" y="153"/>
                    <a:pt x="426" y="31"/>
                  </a:cubicBezTo>
                  <a:cubicBezTo>
                    <a:pt x="532" y="314"/>
                    <a:pt x="389" y="729"/>
                    <a:pt x="101" y="970"/>
                  </a:cubicBezTo>
                  <a:cubicBezTo>
                    <a:pt x="199" y="1034"/>
                    <a:pt x="253" y="1123"/>
                    <a:pt x="260" y="1230"/>
                  </a:cubicBezTo>
                  <a:cubicBezTo>
                    <a:pt x="272" y="1380"/>
                    <a:pt x="181" y="1549"/>
                    <a:pt x="17" y="16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9" name="Freeform 571">
              <a:extLst>
                <a:ext uri="{FF2B5EF4-FFF2-40B4-BE49-F238E27FC236}">
                  <a16:creationId xmlns:a16="http://schemas.microsoft.com/office/drawing/2014/main" id="{06C27967-F48D-A660-4482-60BE8DDE24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2" y="2624"/>
              <a:ext cx="215" cy="597"/>
            </a:xfrm>
            <a:custGeom>
              <a:avLst/>
              <a:gdLst>
                <a:gd name="T0" fmla="*/ 7 w 398"/>
                <a:gd name="T1" fmla="*/ 1092 h 1092"/>
                <a:gd name="T2" fmla="*/ 0 w 398"/>
                <a:gd name="T3" fmla="*/ 1085 h 1092"/>
                <a:gd name="T4" fmla="*/ 372 w 398"/>
                <a:gd name="T5" fmla="*/ 399 h 1092"/>
                <a:gd name="T6" fmla="*/ 128 w 398"/>
                <a:gd name="T7" fmla="*/ 10 h 1092"/>
                <a:gd name="T8" fmla="*/ 133 w 398"/>
                <a:gd name="T9" fmla="*/ 0 h 1092"/>
                <a:gd name="T10" fmla="*/ 381 w 398"/>
                <a:gd name="T11" fmla="*/ 396 h 1092"/>
                <a:gd name="T12" fmla="*/ 7 w 398"/>
                <a:gd name="T13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8" h="1092">
                  <a:moveTo>
                    <a:pt x="7" y="1092"/>
                  </a:moveTo>
                  <a:cubicBezTo>
                    <a:pt x="0" y="1085"/>
                    <a:pt x="0" y="1085"/>
                    <a:pt x="0" y="1085"/>
                  </a:cubicBezTo>
                  <a:cubicBezTo>
                    <a:pt x="250" y="879"/>
                    <a:pt x="386" y="628"/>
                    <a:pt x="372" y="399"/>
                  </a:cubicBezTo>
                  <a:cubicBezTo>
                    <a:pt x="363" y="237"/>
                    <a:pt x="278" y="103"/>
                    <a:pt x="128" y="1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285" y="94"/>
                    <a:pt x="370" y="232"/>
                    <a:pt x="381" y="396"/>
                  </a:cubicBezTo>
                  <a:cubicBezTo>
                    <a:pt x="398" y="631"/>
                    <a:pt x="260" y="884"/>
                    <a:pt x="7" y="10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0" name="Freeform 572">
              <a:extLst>
                <a:ext uri="{FF2B5EF4-FFF2-40B4-BE49-F238E27FC236}">
                  <a16:creationId xmlns:a16="http://schemas.microsoft.com/office/drawing/2014/main" id="{30BE683A-B1F0-CB06-3D38-830028F8E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58" y="2438"/>
              <a:ext cx="266" cy="737"/>
            </a:xfrm>
            <a:custGeom>
              <a:avLst/>
              <a:gdLst>
                <a:gd name="T0" fmla="*/ 7 w 490"/>
                <a:gd name="T1" fmla="*/ 1347 h 1347"/>
                <a:gd name="T2" fmla="*/ 0 w 490"/>
                <a:gd name="T3" fmla="*/ 1340 h 1347"/>
                <a:gd name="T4" fmla="*/ 462 w 490"/>
                <a:gd name="T5" fmla="*/ 489 h 1347"/>
                <a:gd name="T6" fmla="*/ 160 w 490"/>
                <a:gd name="T7" fmla="*/ 9 h 1347"/>
                <a:gd name="T8" fmla="*/ 164 w 490"/>
                <a:gd name="T9" fmla="*/ 0 h 1347"/>
                <a:gd name="T10" fmla="*/ 471 w 490"/>
                <a:gd name="T11" fmla="*/ 489 h 1347"/>
                <a:gd name="T12" fmla="*/ 7 w 490"/>
                <a:gd name="T13" fmla="*/ 1347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" h="1347">
                  <a:moveTo>
                    <a:pt x="7" y="1347"/>
                  </a:moveTo>
                  <a:cubicBezTo>
                    <a:pt x="0" y="1340"/>
                    <a:pt x="0" y="1340"/>
                    <a:pt x="0" y="1340"/>
                  </a:cubicBezTo>
                  <a:cubicBezTo>
                    <a:pt x="312" y="1085"/>
                    <a:pt x="480" y="775"/>
                    <a:pt x="462" y="489"/>
                  </a:cubicBezTo>
                  <a:cubicBezTo>
                    <a:pt x="448" y="290"/>
                    <a:pt x="345" y="124"/>
                    <a:pt x="160" y="9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352" y="117"/>
                    <a:pt x="457" y="285"/>
                    <a:pt x="471" y="489"/>
                  </a:cubicBezTo>
                  <a:cubicBezTo>
                    <a:pt x="490" y="778"/>
                    <a:pt x="321" y="1089"/>
                    <a:pt x="7" y="13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1" name="Freeform 573">
              <a:extLst>
                <a:ext uri="{FF2B5EF4-FFF2-40B4-BE49-F238E27FC236}">
                  <a16:creationId xmlns:a16="http://schemas.microsoft.com/office/drawing/2014/main" id="{1BB82FE4-2418-4141-1498-358F47292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9" y="2768"/>
              <a:ext cx="273" cy="273"/>
            </a:xfrm>
            <a:custGeom>
              <a:avLst/>
              <a:gdLst>
                <a:gd name="T0" fmla="*/ 26 w 503"/>
                <a:gd name="T1" fmla="*/ 499 h 499"/>
                <a:gd name="T2" fmla="*/ 0 w 503"/>
                <a:gd name="T3" fmla="*/ 499 h 499"/>
                <a:gd name="T4" fmla="*/ 0 w 503"/>
                <a:gd name="T5" fmla="*/ 490 h 499"/>
                <a:gd name="T6" fmla="*/ 424 w 503"/>
                <a:gd name="T7" fmla="*/ 326 h 499"/>
                <a:gd name="T8" fmla="*/ 442 w 503"/>
                <a:gd name="T9" fmla="*/ 5 h 499"/>
                <a:gd name="T10" fmla="*/ 452 w 503"/>
                <a:gd name="T11" fmla="*/ 0 h 499"/>
                <a:gd name="T12" fmla="*/ 433 w 503"/>
                <a:gd name="T13" fmla="*/ 330 h 499"/>
                <a:gd name="T14" fmla="*/ 26 w 503"/>
                <a:gd name="T1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3" h="499">
                  <a:moveTo>
                    <a:pt x="26" y="499"/>
                  </a:moveTo>
                  <a:cubicBezTo>
                    <a:pt x="16" y="499"/>
                    <a:pt x="9" y="499"/>
                    <a:pt x="0" y="499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192" y="497"/>
                    <a:pt x="346" y="436"/>
                    <a:pt x="424" y="326"/>
                  </a:cubicBezTo>
                  <a:cubicBezTo>
                    <a:pt x="484" y="239"/>
                    <a:pt x="491" y="124"/>
                    <a:pt x="442" y="5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503" y="122"/>
                    <a:pt x="496" y="239"/>
                    <a:pt x="433" y="330"/>
                  </a:cubicBezTo>
                  <a:cubicBezTo>
                    <a:pt x="358" y="438"/>
                    <a:pt x="210" y="499"/>
                    <a:pt x="26" y="4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2" name="Freeform 574">
              <a:extLst>
                <a:ext uri="{FF2B5EF4-FFF2-40B4-BE49-F238E27FC236}">
                  <a16:creationId xmlns:a16="http://schemas.microsoft.com/office/drawing/2014/main" id="{4D3DD665-BD07-F413-9F94-741EA0C7D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5" y="2485"/>
              <a:ext cx="287" cy="415"/>
            </a:xfrm>
            <a:custGeom>
              <a:avLst/>
              <a:gdLst>
                <a:gd name="T0" fmla="*/ 3 w 529"/>
                <a:gd name="T1" fmla="*/ 757 h 757"/>
                <a:gd name="T2" fmla="*/ 0 w 529"/>
                <a:gd name="T3" fmla="*/ 748 h 757"/>
                <a:gd name="T4" fmla="*/ 461 w 529"/>
                <a:gd name="T5" fmla="*/ 359 h 757"/>
                <a:gd name="T6" fmla="*/ 473 w 529"/>
                <a:gd name="T7" fmla="*/ 5 h 757"/>
                <a:gd name="T8" fmla="*/ 482 w 529"/>
                <a:gd name="T9" fmla="*/ 0 h 757"/>
                <a:gd name="T10" fmla="*/ 471 w 529"/>
                <a:gd name="T11" fmla="*/ 364 h 757"/>
                <a:gd name="T12" fmla="*/ 3 w 529"/>
                <a:gd name="T13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757">
                  <a:moveTo>
                    <a:pt x="3" y="757"/>
                  </a:moveTo>
                  <a:cubicBezTo>
                    <a:pt x="0" y="748"/>
                    <a:pt x="0" y="748"/>
                    <a:pt x="0" y="748"/>
                  </a:cubicBezTo>
                  <a:cubicBezTo>
                    <a:pt x="216" y="673"/>
                    <a:pt x="384" y="532"/>
                    <a:pt x="461" y="359"/>
                  </a:cubicBezTo>
                  <a:cubicBezTo>
                    <a:pt x="515" y="239"/>
                    <a:pt x="520" y="115"/>
                    <a:pt x="473" y="5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529" y="115"/>
                    <a:pt x="525" y="239"/>
                    <a:pt x="471" y="364"/>
                  </a:cubicBezTo>
                  <a:cubicBezTo>
                    <a:pt x="391" y="537"/>
                    <a:pt x="220" y="682"/>
                    <a:pt x="3" y="7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3" name="Freeform 575">
              <a:extLst>
                <a:ext uri="{FF2B5EF4-FFF2-40B4-BE49-F238E27FC236}">
                  <a16:creationId xmlns:a16="http://schemas.microsoft.com/office/drawing/2014/main" id="{29418768-14FF-44D6-7B05-59559FD828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3" y="2125"/>
              <a:ext cx="1109" cy="319"/>
            </a:xfrm>
            <a:custGeom>
              <a:avLst/>
              <a:gdLst>
                <a:gd name="T0" fmla="*/ 65 w 2046"/>
                <a:gd name="T1" fmla="*/ 583 h 583"/>
                <a:gd name="T2" fmla="*/ 63 w 2046"/>
                <a:gd name="T3" fmla="*/ 576 h 583"/>
                <a:gd name="T4" fmla="*/ 51 w 2046"/>
                <a:gd name="T5" fmla="*/ 286 h 583"/>
                <a:gd name="T6" fmla="*/ 307 w 2046"/>
                <a:gd name="T7" fmla="*/ 335 h 583"/>
                <a:gd name="T8" fmla="*/ 1114 w 2046"/>
                <a:gd name="T9" fmla="*/ 110 h 583"/>
                <a:gd name="T10" fmla="*/ 1421 w 2046"/>
                <a:gd name="T11" fmla="*/ 89 h 583"/>
                <a:gd name="T12" fmla="*/ 1789 w 2046"/>
                <a:gd name="T13" fmla="*/ 28 h 583"/>
                <a:gd name="T14" fmla="*/ 2041 w 2046"/>
                <a:gd name="T15" fmla="*/ 255 h 583"/>
                <a:gd name="T16" fmla="*/ 2046 w 2046"/>
                <a:gd name="T17" fmla="*/ 269 h 583"/>
                <a:gd name="T18" fmla="*/ 2032 w 2046"/>
                <a:gd name="T19" fmla="*/ 262 h 583"/>
                <a:gd name="T20" fmla="*/ 1421 w 2046"/>
                <a:gd name="T21" fmla="*/ 101 h 583"/>
                <a:gd name="T22" fmla="*/ 1292 w 2046"/>
                <a:gd name="T23" fmla="*/ 187 h 583"/>
                <a:gd name="T24" fmla="*/ 1290 w 2046"/>
                <a:gd name="T25" fmla="*/ 190 h 583"/>
                <a:gd name="T26" fmla="*/ 1290 w 2046"/>
                <a:gd name="T27" fmla="*/ 187 h 583"/>
                <a:gd name="T28" fmla="*/ 1114 w 2046"/>
                <a:gd name="T29" fmla="*/ 119 h 583"/>
                <a:gd name="T30" fmla="*/ 72 w 2046"/>
                <a:gd name="T31" fmla="*/ 579 h 583"/>
                <a:gd name="T32" fmla="*/ 65 w 2046"/>
                <a:gd name="T33" fmla="*/ 583 h 583"/>
                <a:gd name="T34" fmla="*/ 117 w 2046"/>
                <a:gd name="T35" fmla="*/ 274 h 583"/>
                <a:gd name="T36" fmla="*/ 58 w 2046"/>
                <a:gd name="T37" fmla="*/ 293 h 583"/>
                <a:gd name="T38" fmla="*/ 70 w 2046"/>
                <a:gd name="T39" fmla="*/ 565 h 583"/>
                <a:gd name="T40" fmla="*/ 1084 w 2046"/>
                <a:gd name="T41" fmla="*/ 112 h 583"/>
                <a:gd name="T42" fmla="*/ 311 w 2046"/>
                <a:gd name="T43" fmla="*/ 342 h 583"/>
                <a:gd name="T44" fmla="*/ 307 w 2046"/>
                <a:gd name="T45" fmla="*/ 347 h 583"/>
                <a:gd name="T46" fmla="*/ 304 w 2046"/>
                <a:gd name="T47" fmla="*/ 344 h 583"/>
                <a:gd name="T48" fmla="*/ 117 w 2046"/>
                <a:gd name="T49" fmla="*/ 274 h 583"/>
                <a:gd name="T50" fmla="*/ 1440 w 2046"/>
                <a:gd name="T51" fmla="*/ 89 h 583"/>
                <a:gd name="T52" fmla="*/ 2025 w 2046"/>
                <a:gd name="T53" fmla="*/ 244 h 583"/>
                <a:gd name="T54" fmla="*/ 1784 w 2046"/>
                <a:gd name="T55" fmla="*/ 35 h 583"/>
                <a:gd name="T56" fmla="*/ 1440 w 2046"/>
                <a:gd name="T57" fmla="*/ 89 h 583"/>
                <a:gd name="T58" fmla="*/ 1140 w 2046"/>
                <a:gd name="T59" fmla="*/ 115 h 583"/>
                <a:gd name="T60" fmla="*/ 1290 w 2046"/>
                <a:gd name="T61" fmla="*/ 176 h 583"/>
                <a:gd name="T62" fmla="*/ 1402 w 2046"/>
                <a:gd name="T63" fmla="*/ 98 h 583"/>
                <a:gd name="T64" fmla="*/ 1140 w 2046"/>
                <a:gd name="T65" fmla="*/ 115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6" h="583">
                  <a:moveTo>
                    <a:pt x="65" y="583"/>
                  </a:moveTo>
                  <a:cubicBezTo>
                    <a:pt x="63" y="576"/>
                    <a:pt x="63" y="576"/>
                    <a:pt x="63" y="576"/>
                  </a:cubicBezTo>
                  <a:cubicBezTo>
                    <a:pt x="5" y="433"/>
                    <a:pt x="0" y="330"/>
                    <a:pt x="51" y="286"/>
                  </a:cubicBezTo>
                  <a:cubicBezTo>
                    <a:pt x="98" y="246"/>
                    <a:pt x="190" y="262"/>
                    <a:pt x="307" y="335"/>
                  </a:cubicBezTo>
                  <a:cubicBezTo>
                    <a:pt x="541" y="145"/>
                    <a:pt x="864" y="61"/>
                    <a:pt x="1114" y="110"/>
                  </a:cubicBezTo>
                  <a:cubicBezTo>
                    <a:pt x="1220" y="94"/>
                    <a:pt x="1323" y="87"/>
                    <a:pt x="1421" y="89"/>
                  </a:cubicBezTo>
                  <a:cubicBezTo>
                    <a:pt x="1547" y="21"/>
                    <a:pt x="1676" y="0"/>
                    <a:pt x="1789" y="28"/>
                  </a:cubicBezTo>
                  <a:cubicBezTo>
                    <a:pt x="1903" y="56"/>
                    <a:pt x="1992" y="138"/>
                    <a:pt x="2041" y="255"/>
                  </a:cubicBezTo>
                  <a:cubicBezTo>
                    <a:pt x="2046" y="269"/>
                    <a:pt x="2046" y="269"/>
                    <a:pt x="2046" y="269"/>
                  </a:cubicBezTo>
                  <a:cubicBezTo>
                    <a:pt x="2032" y="262"/>
                    <a:pt x="2032" y="262"/>
                    <a:pt x="2032" y="262"/>
                  </a:cubicBezTo>
                  <a:cubicBezTo>
                    <a:pt x="1864" y="157"/>
                    <a:pt x="1650" y="105"/>
                    <a:pt x="1421" y="101"/>
                  </a:cubicBezTo>
                  <a:cubicBezTo>
                    <a:pt x="1377" y="124"/>
                    <a:pt x="1334" y="155"/>
                    <a:pt x="1292" y="187"/>
                  </a:cubicBezTo>
                  <a:cubicBezTo>
                    <a:pt x="1290" y="190"/>
                    <a:pt x="1290" y="190"/>
                    <a:pt x="1290" y="190"/>
                  </a:cubicBezTo>
                  <a:cubicBezTo>
                    <a:pt x="1290" y="187"/>
                    <a:pt x="1290" y="187"/>
                    <a:pt x="1290" y="187"/>
                  </a:cubicBezTo>
                  <a:cubicBezTo>
                    <a:pt x="1238" y="155"/>
                    <a:pt x="1180" y="133"/>
                    <a:pt x="1114" y="119"/>
                  </a:cubicBezTo>
                  <a:cubicBezTo>
                    <a:pt x="751" y="173"/>
                    <a:pt x="375" y="330"/>
                    <a:pt x="72" y="579"/>
                  </a:cubicBezTo>
                  <a:lnTo>
                    <a:pt x="65" y="583"/>
                  </a:lnTo>
                  <a:close/>
                  <a:moveTo>
                    <a:pt x="117" y="274"/>
                  </a:moveTo>
                  <a:cubicBezTo>
                    <a:pt x="94" y="274"/>
                    <a:pt x="72" y="281"/>
                    <a:pt x="58" y="293"/>
                  </a:cubicBezTo>
                  <a:cubicBezTo>
                    <a:pt x="12" y="333"/>
                    <a:pt x="16" y="431"/>
                    <a:pt x="70" y="565"/>
                  </a:cubicBezTo>
                  <a:cubicBezTo>
                    <a:pt x="363" y="326"/>
                    <a:pt x="728" y="171"/>
                    <a:pt x="1084" y="112"/>
                  </a:cubicBezTo>
                  <a:cubicBezTo>
                    <a:pt x="840" y="75"/>
                    <a:pt x="534" y="159"/>
                    <a:pt x="311" y="342"/>
                  </a:cubicBezTo>
                  <a:cubicBezTo>
                    <a:pt x="307" y="347"/>
                    <a:pt x="307" y="347"/>
                    <a:pt x="307" y="347"/>
                  </a:cubicBezTo>
                  <a:cubicBezTo>
                    <a:pt x="304" y="344"/>
                    <a:pt x="304" y="344"/>
                    <a:pt x="304" y="344"/>
                  </a:cubicBezTo>
                  <a:cubicBezTo>
                    <a:pt x="229" y="297"/>
                    <a:pt x="164" y="274"/>
                    <a:pt x="117" y="274"/>
                  </a:cubicBezTo>
                  <a:close/>
                  <a:moveTo>
                    <a:pt x="1440" y="89"/>
                  </a:moveTo>
                  <a:cubicBezTo>
                    <a:pt x="1660" y="96"/>
                    <a:pt x="1864" y="145"/>
                    <a:pt x="2025" y="244"/>
                  </a:cubicBezTo>
                  <a:cubicBezTo>
                    <a:pt x="1976" y="136"/>
                    <a:pt x="1894" y="63"/>
                    <a:pt x="1784" y="35"/>
                  </a:cubicBezTo>
                  <a:cubicBezTo>
                    <a:pt x="1681" y="12"/>
                    <a:pt x="1559" y="30"/>
                    <a:pt x="1440" y="89"/>
                  </a:cubicBezTo>
                  <a:close/>
                  <a:moveTo>
                    <a:pt x="1140" y="115"/>
                  </a:moveTo>
                  <a:cubicBezTo>
                    <a:pt x="1196" y="129"/>
                    <a:pt x="1245" y="147"/>
                    <a:pt x="1290" y="176"/>
                  </a:cubicBezTo>
                  <a:cubicBezTo>
                    <a:pt x="1327" y="145"/>
                    <a:pt x="1365" y="119"/>
                    <a:pt x="1402" y="98"/>
                  </a:cubicBezTo>
                  <a:cubicBezTo>
                    <a:pt x="1318" y="98"/>
                    <a:pt x="1229" y="103"/>
                    <a:pt x="1140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4" name="Freeform 576">
              <a:extLst>
                <a:ext uri="{FF2B5EF4-FFF2-40B4-BE49-F238E27FC236}">
                  <a16:creationId xmlns:a16="http://schemas.microsoft.com/office/drawing/2014/main" id="{CD9D412E-7917-BC6E-3543-39BD3B905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3" y="1997"/>
              <a:ext cx="999" cy="324"/>
            </a:xfrm>
            <a:custGeom>
              <a:avLst/>
              <a:gdLst>
                <a:gd name="T0" fmla="*/ 7 w 1842"/>
                <a:gd name="T1" fmla="*/ 592 h 592"/>
                <a:gd name="T2" fmla="*/ 0 w 1842"/>
                <a:gd name="T3" fmla="*/ 585 h 592"/>
                <a:gd name="T4" fmla="*/ 1842 w 1842"/>
                <a:gd name="T5" fmla="*/ 288 h 592"/>
                <a:gd name="T6" fmla="*/ 1837 w 1842"/>
                <a:gd name="T7" fmla="*/ 297 h 592"/>
                <a:gd name="T8" fmla="*/ 7 w 1842"/>
                <a:gd name="T9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2" h="592">
                  <a:moveTo>
                    <a:pt x="7" y="592"/>
                  </a:moveTo>
                  <a:cubicBezTo>
                    <a:pt x="0" y="585"/>
                    <a:pt x="0" y="585"/>
                    <a:pt x="0" y="585"/>
                  </a:cubicBezTo>
                  <a:cubicBezTo>
                    <a:pt x="552" y="131"/>
                    <a:pt x="1379" y="0"/>
                    <a:pt x="1842" y="288"/>
                  </a:cubicBezTo>
                  <a:cubicBezTo>
                    <a:pt x="1837" y="297"/>
                    <a:pt x="1837" y="297"/>
                    <a:pt x="1837" y="297"/>
                  </a:cubicBezTo>
                  <a:cubicBezTo>
                    <a:pt x="1376" y="9"/>
                    <a:pt x="555" y="142"/>
                    <a:pt x="7" y="5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5" name="Freeform 577">
              <a:extLst>
                <a:ext uri="{FF2B5EF4-FFF2-40B4-BE49-F238E27FC236}">
                  <a16:creationId xmlns:a16="http://schemas.microsoft.com/office/drawing/2014/main" id="{A4A8DFEB-8618-A13E-7076-86C19DA5D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7" y="2059"/>
              <a:ext cx="246" cy="123"/>
            </a:xfrm>
            <a:custGeom>
              <a:avLst/>
              <a:gdLst>
                <a:gd name="T0" fmla="*/ 9 w 454"/>
                <a:gd name="T1" fmla="*/ 225 h 225"/>
                <a:gd name="T2" fmla="*/ 0 w 454"/>
                <a:gd name="T3" fmla="*/ 220 h 225"/>
                <a:gd name="T4" fmla="*/ 234 w 454"/>
                <a:gd name="T5" fmla="*/ 0 h 225"/>
                <a:gd name="T6" fmla="*/ 236 w 454"/>
                <a:gd name="T7" fmla="*/ 0 h 225"/>
                <a:gd name="T8" fmla="*/ 454 w 454"/>
                <a:gd name="T9" fmla="*/ 213 h 225"/>
                <a:gd name="T10" fmla="*/ 444 w 454"/>
                <a:gd name="T11" fmla="*/ 218 h 225"/>
                <a:gd name="T12" fmla="*/ 234 w 454"/>
                <a:gd name="T13" fmla="*/ 9 h 225"/>
                <a:gd name="T14" fmla="*/ 231 w 454"/>
                <a:gd name="T15" fmla="*/ 9 h 225"/>
                <a:gd name="T16" fmla="*/ 9 w 454"/>
                <a:gd name="T17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225">
                  <a:moveTo>
                    <a:pt x="9" y="225"/>
                  </a:moveTo>
                  <a:cubicBezTo>
                    <a:pt x="0" y="220"/>
                    <a:pt x="0" y="220"/>
                    <a:pt x="0" y="220"/>
                  </a:cubicBezTo>
                  <a:cubicBezTo>
                    <a:pt x="63" y="77"/>
                    <a:pt x="147" y="0"/>
                    <a:pt x="23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320" y="2"/>
                    <a:pt x="398" y="77"/>
                    <a:pt x="454" y="213"/>
                  </a:cubicBezTo>
                  <a:cubicBezTo>
                    <a:pt x="444" y="218"/>
                    <a:pt x="444" y="218"/>
                    <a:pt x="444" y="218"/>
                  </a:cubicBezTo>
                  <a:cubicBezTo>
                    <a:pt x="391" y="84"/>
                    <a:pt x="316" y="12"/>
                    <a:pt x="234" y="9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152" y="12"/>
                    <a:pt x="72" y="87"/>
                    <a:pt x="9" y="2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6" name="Freeform 578">
              <a:extLst>
                <a:ext uri="{FF2B5EF4-FFF2-40B4-BE49-F238E27FC236}">
                  <a16:creationId xmlns:a16="http://schemas.microsoft.com/office/drawing/2014/main" id="{FFC69533-73CC-9C49-7BB5-F6042B576F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3" y="2107"/>
              <a:ext cx="78" cy="134"/>
            </a:xfrm>
            <a:custGeom>
              <a:avLst/>
              <a:gdLst>
                <a:gd name="T0" fmla="*/ 136 w 145"/>
                <a:gd name="T1" fmla="*/ 244 h 244"/>
                <a:gd name="T2" fmla="*/ 23 w 145"/>
                <a:gd name="T3" fmla="*/ 19 h 244"/>
                <a:gd name="T4" fmla="*/ 54 w 145"/>
                <a:gd name="T5" fmla="*/ 190 h 244"/>
                <a:gd name="T6" fmla="*/ 44 w 145"/>
                <a:gd name="T7" fmla="*/ 192 h 244"/>
                <a:gd name="T8" fmla="*/ 21 w 145"/>
                <a:gd name="T9" fmla="*/ 9 h 244"/>
                <a:gd name="T10" fmla="*/ 145 w 145"/>
                <a:gd name="T11" fmla="*/ 239 h 244"/>
                <a:gd name="T12" fmla="*/ 136 w 145"/>
                <a:gd name="T1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244">
                  <a:moveTo>
                    <a:pt x="136" y="244"/>
                  </a:moveTo>
                  <a:cubicBezTo>
                    <a:pt x="47" y="28"/>
                    <a:pt x="23" y="19"/>
                    <a:pt x="23" y="19"/>
                  </a:cubicBezTo>
                  <a:cubicBezTo>
                    <a:pt x="21" y="21"/>
                    <a:pt x="14" y="38"/>
                    <a:pt x="54" y="190"/>
                  </a:cubicBezTo>
                  <a:cubicBezTo>
                    <a:pt x="44" y="192"/>
                    <a:pt x="44" y="192"/>
                    <a:pt x="44" y="192"/>
                  </a:cubicBezTo>
                  <a:cubicBezTo>
                    <a:pt x="0" y="16"/>
                    <a:pt x="14" y="12"/>
                    <a:pt x="21" y="9"/>
                  </a:cubicBezTo>
                  <a:cubicBezTo>
                    <a:pt x="28" y="7"/>
                    <a:pt x="47" y="0"/>
                    <a:pt x="145" y="239"/>
                  </a:cubicBezTo>
                  <a:lnTo>
                    <a:pt x="13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7" name="Freeform 579">
              <a:extLst>
                <a:ext uri="{FF2B5EF4-FFF2-40B4-BE49-F238E27FC236}">
                  <a16:creationId xmlns:a16="http://schemas.microsoft.com/office/drawing/2014/main" id="{D70AB8DD-4999-9541-4FE2-F9A35C853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8" y="2260"/>
              <a:ext cx="415" cy="973"/>
            </a:xfrm>
            <a:custGeom>
              <a:avLst/>
              <a:gdLst>
                <a:gd name="T0" fmla="*/ 361 w 766"/>
                <a:gd name="T1" fmla="*/ 1778 h 1778"/>
                <a:gd name="T2" fmla="*/ 347 w 766"/>
                <a:gd name="T3" fmla="*/ 1771 h 1778"/>
                <a:gd name="T4" fmla="*/ 19 w 766"/>
                <a:gd name="T5" fmla="*/ 1244 h 1778"/>
                <a:gd name="T6" fmla="*/ 515 w 766"/>
                <a:gd name="T7" fmla="*/ 326 h 1778"/>
                <a:gd name="T8" fmla="*/ 503 w 766"/>
                <a:gd name="T9" fmla="*/ 40 h 1778"/>
                <a:gd name="T10" fmla="*/ 761 w 766"/>
                <a:gd name="T11" fmla="*/ 91 h 1778"/>
                <a:gd name="T12" fmla="*/ 766 w 766"/>
                <a:gd name="T13" fmla="*/ 96 h 1778"/>
                <a:gd name="T14" fmla="*/ 761 w 766"/>
                <a:gd name="T15" fmla="*/ 101 h 1778"/>
                <a:gd name="T16" fmla="*/ 515 w 766"/>
                <a:gd name="T17" fmla="*/ 555 h 1778"/>
                <a:gd name="T18" fmla="*/ 677 w 766"/>
                <a:gd name="T19" fmla="*/ 811 h 1778"/>
                <a:gd name="T20" fmla="*/ 681 w 766"/>
                <a:gd name="T21" fmla="*/ 815 h 1778"/>
                <a:gd name="T22" fmla="*/ 677 w 766"/>
                <a:gd name="T23" fmla="*/ 820 h 1778"/>
                <a:gd name="T24" fmla="*/ 356 w 766"/>
                <a:gd name="T25" fmla="*/ 1764 h 1778"/>
                <a:gd name="T26" fmla="*/ 361 w 766"/>
                <a:gd name="T27" fmla="*/ 1778 h 1778"/>
                <a:gd name="T28" fmla="*/ 569 w 766"/>
                <a:gd name="T29" fmla="*/ 28 h 1778"/>
                <a:gd name="T30" fmla="*/ 510 w 766"/>
                <a:gd name="T31" fmla="*/ 47 h 1778"/>
                <a:gd name="T32" fmla="*/ 524 w 766"/>
                <a:gd name="T33" fmla="*/ 326 h 1778"/>
                <a:gd name="T34" fmla="*/ 527 w 766"/>
                <a:gd name="T35" fmla="*/ 328 h 1778"/>
                <a:gd name="T36" fmla="*/ 524 w 766"/>
                <a:gd name="T37" fmla="*/ 333 h 1778"/>
                <a:gd name="T38" fmla="*/ 28 w 766"/>
                <a:gd name="T39" fmla="*/ 1244 h 1778"/>
                <a:gd name="T40" fmla="*/ 340 w 766"/>
                <a:gd name="T41" fmla="*/ 1753 h 1778"/>
                <a:gd name="T42" fmla="*/ 665 w 766"/>
                <a:gd name="T43" fmla="*/ 815 h 1778"/>
                <a:gd name="T44" fmla="*/ 506 w 766"/>
                <a:gd name="T45" fmla="*/ 555 h 1778"/>
                <a:gd name="T46" fmla="*/ 752 w 766"/>
                <a:gd name="T47" fmla="*/ 98 h 1778"/>
                <a:gd name="T48" fmla="*/ 569 w 766"/>
                <a:gd name="T49" fmla="*/ 2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6" h="1778">
                  <a:moveTo>
                    <a:pt x="361" y="1778"/>
                  </a:moveTo>
                  <a:cubicBezTo>
                    <a:pt x="347" y="1771"/>
                    <a:pt x="347" y="1771"/>
                    <a:pt x="347" y="1771"/>
                  </a:cubicBezTo>
                  <a:cubicBezTo>
                    <a:pt x="148" y="1645"/>
                    <a:pt x="33" y="1462"/>
                    <a:pt x="19" y="1244"/>
                  </a:cubicBezTo>
                  <a:cubicBezTo>
                    <a:pt x="0" y="937"/>
                    <a:pt x="180" y="602"/>
                    <a:pt x="515" y="326"/>
                  </a:cubicBezTo>
                  <a:cubicBezTo>
                    <a:pt x="457" y="183"/>
                    <a:pt x="454" y="82"/>
                    <a:pt x="503" y="40"/>
                  </a:cubicBezTo>
                  <a:cubicBezTo>
                    <a:pt x="553" y="0"/>
                    <a:pt x="644" y="16"/>
                    <a:pt x="761" y="91"/>
                  </a:cubicBezTo>
                  <a:cubicBezTo>
                    <a:pt x="766" y="96"/>
                    <a:pt x="766" y="96"/>
                    <a:pt x="766" y="96"/>
                  </a:cubicBezTo>
                  <a:cubicBezTo>
                    <a:pt x="761" y="101"/>
                    <a:pt x="761" y="101"/>
                    <a:pt x="761" y="101"/>
                  </a:cubicBezTo>
                  <a:cubicBezTo>
                    <a:pt x="595" y="237"/>
                    <a:pt x="503" y="403"/>
                    <a:pt x="515" y="555"/>
                  </a:cubicBezTo>
                  <a:cubicBezTo>
                    <a:pt x="522" y="661"/>
                    <a:pt x="578" y="750"/>
                    <a:pt x="677" y="811"/>
                  </a:cubicBezTo>
                  <a:cubicBezTo>
                    <a:pt x="681" y="815"/>
                    <a:pt x="681" y="815"/>
                    <a:pt x="681" y="815"/>
                  </a:cubicBezTo>
                  <a:cubicBezTo>
                    <a:pt x="677" y="820"/>
                    <a:pt x="677" y="820"/>
                    <a:pt x="677" y="820"/>
                  </a:cubicBezTo>
                  <a:cubicBezTo>
                    <a:pt x="384" y="1059"/>
                    <a:pt x="239" y="1483"/>
                    <a:pt x="356" y="1764"/>
                  </a:cubicBezTo>
                  <a:lnTo>
                    <a:pt x="361" y="1778"/>
                  </a:lnTo>
                  <a:close/>
                  <a:moveTo>
                    <a:pt x="569" y="28"/>
                  </a:moveTo>
                  <a:cubicBezTo>
                    <a:pt x="546" y="28"/>
                    <a:pt x="524" y="35"/>
                    <a:pt x="510" y="47"/>
                  </a:cubicBezTo>
                  <a:cubicBezTo>
                    <a:pt x="464" y="87"/>
                    <a:pt x="468" y="187"/>
                    <a:pt x="524" y="326"/>
                  </a:cubicBezTo>
                  <a:cubicBezTo>
                    <a:pt x="527" y="328"/>
                    <a:pt x="527" y="328"/>
                    <a:pt x="527" y="328"/>
                  </a:cubicBezTo>
                  <a:cubicBezTo>
                    <a:pt x="524" y="333"/>
                    <a:pt x="524" y="333"/>
                    <a:pt x="524" y="333"/>
                  </a:cubicBezTo>
                  <a:cubicBezTo>
                    <a:pt x="190" y="607"/>
                    <a:pt x="9" y="940"/>
                    <a:pt x="28" y="1244"/>
                  </a:cubicBezTo>
                  <a:cubicBezTo>
                    <a:pt x="42" y="1455"/>
                    <a:pt x="150" y="1631"/>
                    <a:pt x="340" y="1753"/>
                  </a:cubicBezTo>
                  <a:cubicBezTo>
                    <a:pt x="234" y="1471"/>
                    <a:pt x="377" y="1054"/>
                    <a:pt x="665" y="815"/>
                  </a:cubicBezTo>
                  <a:cubicBezTo>
                    <a:pt x="567" y="752"/>
                    <a:pt x="513" y="663"/>
                    <a:pt x="506" y="555"/>
                  </a:cubicBezTo>
                  <a:cubicBezTo>
                    <a:pt x="496" y="401"/>
                    <a:pt x="585" y="234"/>
                    <a:pt x="752" y="98"/>
                  </a:cubicBezTo>
                  <a:cubicBezTo>
                    <a:pt x="677" y="51"/>
                    <a:pt x="616" y="28"/>
                    <a:pt x="5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8" name="Freeform 580">
              <a:extLst>
                <a:ext uri="{FF2B5EF4-FFF2-40B4-BE49-F238E27FC236}">
                  <a16:creationId xmlns:a16="http://schemas.microsoft.com/office/drawing/2014/main" id="{96392233-EE46-C55F-C446-CAA8144DA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" y="2316"/>
              <a:ext cx="267" cy="737"/>
            </a:xfrm>
            <a:custGeom>
              <a:avLst/>
              <a:gdLst>
                <a:gd name="T0" fmla="*/ 326 w 492"/>
                <a:gd name="T1" fmla="*/ 1347 h 1347"/>
                <a:gd name="T2" fmla="*/ 19 w 492"/>
                <a:gd name="T3" fmla="*/ 858 h 1347"/>
                <a:gd name="T4" fmla="*/ 485 w 492"/>
                <a:gd name="T5" fmla="*/ 0 h 1347"/>
                <a:gd name="T6" fmla="*/ 492 w 492"/>
                <a:gd name="T7" fmla="*/ 7 h 1347"/>
                <a:gd name="T8" fmla="*/ 28 w 492"/>
                <a:gd name="T9" fmla="*/ 858 h 1347"/>
                <a:gd name="T10" fmla="*/ 330 w 492"/>
                <a:gd name="T11" fmla="*/ 1338 h 1347"/>
                <a:gd name="T12" fmla="*/ 326 w 492"/>
                <a:gd name="T13" fmla="*/ 1347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2" h="1347">
                  <a:moveTo>
                    <a:pt x="326" y="1347"/>
                  </a:moveTo>
                  <a:cubicBezTo>
                    <a:pt x="138" y="1230"/>
                    <a:pt x="33" y="1062"/>
                    <a:pt x="19" y="858"/>
                  </a:cubicBezTo>
                  <a:cubicBezTo>
                    <a:pt x="0" y="572"/>
                    <a:pt x="169" y="258"/>
                    <a:pt x="485" y="0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178" y="265"/>
                    <a:pt x="10" y="574"/>
                    <a:pt x="28" y="858"/>
                  </a:cubicBezTo>
                  <a:cubicBezTo>
                    <a:pt x="42" y="1057"/>
                    <a:pt x="145" y="1223"/>
                    <a:pt x="330" y="1338"/>
                  </a:cubicBezTo>
                  <a:lnTo>
                    <a:pt x="326" y="13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9" name="Freeform 581">
              <a:extLst>
                <a:ext uri="{FF2B5EF4-FFF2-40B4-BE49-F238E27FC236}">
                  <a16:creationId xmlns:a16="http://schemas.microsoft.com/office/drawing/2014/main" id="{129F4993-644B-70F9-7170-2BD743E93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" y="2448"/>
              <a:ext cx="272" cy="278"/>
            </a:xfrm>
            <a:custGeom>
              <a:avLst/>
              <a:gdLst>
                <a:gd name="T0" fmla="*/ 49 w 501"/>
                <a:gd name="T1" fmla="*/ 507 h 507"/>
                <a:gd name="T2" fmla="*/ 68 w 501"/>
                <a:gd name="T3" fmla="*/ 176 h 507"/>
                <a:gd name="T4" fmla="*/ 501 w 501"/>
                <a:gd name="T5" fmla="*/ 5 h 507"/>
                <a:gd name="T6" fmla="*/ 501 w 501"/>
                <a:gd name="T7" fmla="*/ 14 h 507"/>
                <a:gd name="T8" fmla="*/ 77 w 501"/>
                <a:gd name="T9" fmla="*/ 178 h 507"/>
                <a:gd name="T10" fmla="*/ 59 w 501"/>
                <a:gd name="T11" fmla="*/ 499 h 507"/>
                <a:gd name="T12" fmla="*/ 49 w 501"/>
                <a:gd name="T13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1" h="507">
                  <a:moveTo>
                    <a:pt x="49" y="507"/>
                  </a:moveTo>
                  <a:cubicBezTo>
                    <a:pt x="0" y="382"/>
                    <a:pt x="7" y="265"/>
                    <a:pt x="68" y="176"/>
                  </a:cubicBezTo>
                  <a:cubicBezTo>
                    <a:pt x="148" y="61"/>
                    <a:pt x="305" y="0"/>
                    <a:pt x="501" y="5"/>
                  </a:cubicBezTo>
                  <a:cubicBezTo>
                    <a:pt x="501" y="14"/>
                    <a:pt x="501" y="14"/>
                    <a:pt x="501" y="14"/>
                  </a:cubicBezTo>
                  <a:cubicBezTo>
                    <a:pt x="309" y="7"/>
                    <a:pt x="155" y="68"/>
                    <a:pt x="77" y="178"/>
                  </a:cubicBezTo>
                  <a:cubicBezTo>
                    <a:pt x="17" y="265"/>
                    <a:pt x="10" y="380"/>
                    <a:pt x="59" y="499"/>
                  </a:cubicBezTo>
                  <a:lnTo>
                    <a:pt x="49" y="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0" name="Freeform 582">
              <a:extLst>
                <a:ext uri="{FF2B5EF4-FFF2-40B4-BE49-F238E27FC236}">
                  <a16:creationId xmlns:a16="http://schemas.microsoft.com/office/drawing/2014/main" id="{D4202212-CAC0-BD20-8271-A6653EAC2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" y="2593"/>
              <a:ext cx="287" cy="414"/>
            </a:xfrm>
            <a:custGeom>
              <a:avLst/>
              <a:gdLst>
                <a:gd name="T0" fmla="*/ 47 w 529"/>
                <a:gd name="T1" fmla="*/ 757 h 757"/>
                <a:gd name="T2" fmla="*/ 58 w 529"/>
                <a:gd name="T3" fmla="*/ 394 h 757"/>
                <a:gd name="T4" fmla="*/ 526 w 529"/>
                <a:gd name="T5" fmla="*/ 0 h 757"/>
                <a:gd name="T6" fmla="*/ 529 w 529"/>
                <a:gd name="T7" fmla="*/ 10 h 757"/>
                <a:gd name="T8" fmla="*/ 68 w 529"/>
                <a:gd name="T9" fmla="*/ 399 h 757"/>
                <a:gd name="T10" fmla="*/ 56 w 529"/>
                <a:gd name="T11" fmla="*/ 752 h 757"/>
                <a:gd name="T12" fmla="*/ 47 w 529"/>
                <a:gd name="T13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757">
                  <a:moveTo>
                    <a:pt x="47" y="757"/>
                  </a:moveTo>
                  <a:cubicBezTo>
                    <a:pt x="0" y="642"/>
                    <a:pt x="4" y="518"/>
                    <a:pt x="58" y="394"/>
                  </a:cubicBezTo>
                  <a:cubicBezTo>
                    <a:pt x="138" y="218"/>
                    <a:pt x="309" y="75"/>
                    <a:pt x="526" y="0"/>
                  </a:cubicBezTo>
                  <a:cubicBezTo>
                    <a:pt x="529" y="10"/>
                    <a:pt x="529" y="10"/>
                    <a:pt x="529" y="10"/>
                  </a:cubicBezTo>
                  <a:cubicBezTo>
                    <a:pt x="313" y="85"/>
                    <a:pt x="145" y="225"/>
                    <a:pt x="68" y="399"/>
                  </a:cubicBezTo>
                  <a:cubicBezTo>
                    <a:pt x="14" y="518"/>
                    <a:pt x="9" y="640"/>
                    <a:pt x="56" y="752"/>
                  </a:cubicBezTo>
                  <a:lnTo>
                    <a:pt x="47" y="7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1" name="Freeform 583">
              <a:extLst>
                <a:ext uri="{FF2B5EF4-FFF2-40B4-BE49-F238E27FC236}">
                  <a16:creationId xmlns:a16="http://schemas.microsoft.com/office/drawing/2014/main" id="{C05DBFAE-5B5D-19BC-E026-818A020BAD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1" y="2614"/>
              <a:ext cx="1136" cy="778"/>
            </a:xfrm>
            <a:custGeom>
              <a:avLst/>
              <a:gdLst>
                <a:gd name="T0" fmla="*/ 773 w 2096"/>
                <a:gd name="T1" fmla="*/ 1286 h 1422"/>
                <a:gd name="T2" fmla="*/ 120 w 2096"/>
                <a:gd name="T3" fmla="*/ 1122 h 1422"/>
                <a:gd name="T4" fmla="*/ 117 w 2096"/>
                <a:gd name="T5" fmla="*/ 1122 h 1422"/>
                <a:gd name="T6" fmla="*/ 117 w 2096"/>
                <a:gd name="T7" fmla="*/ 1120 h 1422"/>
                <a:gd name="T8" fmla="*/ 443 w 2096"/>
                <a:gd name="T9" fmla="*/ 161 h 1422"/>
                <a:gd name="T10" fmla="*/ 445 w 2096"/>
                <a:gd name="T11" fmla="*/ 159 h 1422"/>
                <a:gd name="T12" fmla="*/ 447 w 2096"/>
                <a:gd name="T13" fmla="*/ 161 h 1422"/>
                <a:gd name="T14" fmla="*/ 1426 w 2096"/>
                <a:gd name="T15" fmla="*/ 2 h 1422"/>
                <a:gd name="T16" fmla="*/ 1428 w 2096"/>
                <a:gd name="T17" fmla="*/ 0 h 1422"/>
                <a:gd name="T18" fmla="*/ 1431 w 2096"/>
                <a:gd name="T19" fmla="*/ 2 h 1422"/>
                <a:gd name="T20" fmla="*/ 2093 w 2096"/>
                <a:gd name="T21" fmla="*/ 796 h 1422"/>
                <a:gd name="T22" fmla="*/ 2096 w 2096"/>
                <a:gd name="T23" fmla="*/ 799 h 1422"/>
                <a:gd name="T24" fmla="*/ 2093 w 2096"/>
                <a:gd name="T25" fmla="*/ 801 h 1422"/>
                <a:gd name="T26" fmla="*/ 773 w 2096"/>
                <a:gd name="T27" fmla="*/ 1286 h 1422"/>
                <a:gd name="T28" fmla="*/ 127 w 2096"/>
                <a:gd name="T29" fmla="*/ 1115 h 1422"/>
                <a:gd name="T30" fmla="*/ 2086 w 2096"/>
                <a:gd name="T31" fmla="*/ 799 h 1422"/>
                <a:gd name="T32" fmla="*/ 1431 w 2096"/>
                <a:gd name="T33" fmla="*/ 14 h 1422"/>
                <a:gd name="T34" fmla="*/ 447 w 2096"/>
                <a:gd name="T35" fmla="*/ 173 h 1422"/>
                <a:gd name="T36" fmla="*/ 127 w 2096"/>
                <a:gd name="T37" fmla="*/ 1115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96" h="1422">
                  <a:moveTo>
                    <a:pt x="773" y="1286"/>
                  </a:moveTo>
                  <a:cubicBezTo>
                    <a:pt x="527" y="1286"/>
                    <a:pt x="297" y="1232"/>
                    <a:pt x="120" y="1122"/>
                  </a:cubicBezTo>
                  <a:cubicBezTo>
                    <a:pt x="117" y="1122"/>
                    <a:pt x="117" y="1122"/>
                    <a:pt x="117" y="1122"/>
                  </a:cubicBezTo>
                  <a:cubicBezTo>
                    <a:pt x="117" y="1120"/>
                    <a:pt x="117" y="1120"/>
                    <a:pt x="117" y="1120"/>
                  </a:cubicBezTo>
                  <a:cubicBezTo>
                    <a:pt x="0" y="834"/>
                    <a:pt x="145" y="405"/>
                    <a:pt x="443" y="161"/>
                  </a:cubicBezTo>
                  <a:cubicBezTo>
                    <a:pt x="445" y="159"/>
                    <a:pt x="445" y="159"/>
                    <a:pt x="445" y="159"/>
                  </a:cubicBezTo>
                  <a:cubicBezTo>
                    <a:pt x="447" y="161"/>
                    <a:pt x="447" y="161"/>
                    <a:pt x="447" y="161"/>
                  </a:cubicBezTo>
                  <a:cubicBezTo>
                    <a:pt x="693" y="314"/>
                    <a:pt x="1133" y="243"/>
                    <a:pt x="1426" y="2"/>
                  </a:cubicBezTo>
                  <a:cubicBezTo>
                    <a:pt x="1428" y="0"/>
                    <a:pt x="1428" y="0"/>
                    <a:pt x="1428" y="0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679" y="157"/>
                    <a:pt x="1976" y="513"/>
                    <a:pt x="2093" y="796"/>
                  </a:cubicBezTo>
                  <a:cubicBezTo>
                    <a:pt x="2096" y="799"/>
                    <a:pt x="2096" y="799"/>
                    <a:pt x="2096" y="799"/>
                  </a:cubicBezTo>
                  <a:cubicBezTo>
                    <a:pt x="2093" y="801"/>
                    <a:pt x="2093" y="801"/>
                    <a:pt x="2093" y="801"/>
                  </a:cubicBezTo>
                  <a:cubicBezTo>
                    <a:pt x="1716" y="1117"/>
                    <a:pt x="1215" y="1286"/>
                    <a:pt x="773" y="1286"/>
                  </a:cubicBezTo>
                  <a:close/>
                  <a:moveTo>
                    <a:pt x="127" y="1115"/>
                  </a:moveTo>
                  <a:cubicBezTo>
                    <a:pt x="621" y="1422"/>
                    <a:pt x="1499" y="1279"/>
                    <a:pt x="2086" y="799"/>
                  </a:cubicBezTo>
                  <a:cubicBezTo>
                    <a:pt x="1969" y="518"/>
                    <a:pt x="1676" y="168"/>
                    <a:pt x="1431" y="14"/>
                  </a:cubicBezTo>
                  <a:cubicBezTo>
                    <a:pt x="1136" y="255"/>
                    <a:pt x="695" y="325"/>
                    <a:pt x="447" y="173"/>
                  </a:cubicBezTo>
                  <a:cubicBezTo>
                    <a:pt x="157" y="414"/>
                    <a:pt x="12" y="834"/>
                    <a:pt x="127" y="1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2" name="Freeform 584">
              <a:extLst>
                <a:ext uri="{FF2B5EF4-FFF2-40B4-BE49-F238E27FC236}">
                  <a16:creationId xmlns:a16="http://schemas.microsoft.com/office/drawing/2014/main" id="{C6BC476F-6C3B-B99E-6481-5815F6DFA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" y="2888"/>
              <a:ext cx="999" cy="318"/>
            </a:xfrm>
            <a:custGeom>
              <a:avLst/>
              <a:gdLst>
                <a:gd name="T0" fmla="*/ 608 w 1842"/>
                <a:gd name="T1" fmla="*/ 455 h 581"/>
                <a:gd name="T2" fmla="*/ 0 w 1842"/>
                <a:gd name="T3" fmla="*/ 302 h 581"/>
                <a:gd name="T4" fmla="*/ 4 w 1842"/>
                <a:gd name="T5" fmla="*/ 293 h 581"/>
                <a:gd name="T6" fmla="*/ 1835 w 1842"/>
                <a:gd name="T7" fmla="*/ 0 h 581"/>
                <a:gd name="T8" fmla="*/ 1842 w 1842"/>
                <a:gd name="T9" fmla="*/ 7 h 581"/>
                <a:gd name="T10" fmla="*/ 608 w 1842"/>
                <a:gd name="T11" fmla="*/ 45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2" h="581">
                  <a:moveTo>
                    <a:pt x="608" y="455"/>
                  </a:moveTo>
                  <a:cubicBezTo>
                    <a:pt x="379" y="455"/>
                    <a:pt x="166" y="405"/>
                    <a:pt x="0" y="302"/>
                  </a:cubicBezTo>
                  <a:cubicBezTo>
                    <a:pt x="4" y="293"/>
                    <a:pt x="4" y="293"/>
                    <a:pt x="4" y="293"/>
                  </a:cubicBezTo>
                  <a:cubicBezTo>
                    <a:pt x="466" y="581"/>
                    <a:pt x="1287" y="450"/>
                    <a:pt x="1835" y="0"/>
                  </a:cubicBezTo>
                  <a:cubicBezTo>
                    <a:pt x="1842" y="7"/>
                    <a:pt x="1842" y="7"/>
                    <a:pt x="1842" y="7"/>
                  </a:cubicBezTo>
                  <a:cubicBezTo>
                    <a:pt x="1486" y="298"/>
                    <a:pt x="1021" y="455"/>
                    <a:pt x="608" y="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3" name="Freeform 585">
              <a:extLst>
                <a:ext uri="{FF2B5EF4-FFF2-40B4-BE49-F238E27FC236}">
                  <a16:creationId xmlns:a16="http://schemas.microsoft.com/office/drawing/2014/main" id="{78B52894-9FCE-F5FD-234F-B947FCE2F9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" y="2749"/>
              <a:ext cx="81" cy="568"/>
            </a:xfrm>
            <a:custGeom>
              <a:avLst/>
              <a:gdLst>
                <a:gd name="T0" fmla="*/ 117 w 150"/>
                <a:gd name="T1" fmla="*/ 1038 h 1038"/>
                <a:gd name="T2" fmla="*/ 140 w 150"/>
                <a:gd name="T3" fmla="*/ 0 h 1038"/>
                <a:gd name="T4" fmla="*/ 150 w 150"/>
                <a:gd name="T5" fmla="*/ 4 h 1038"/>
                <a:gd name="T6" fmla="*/ 126 w 150"/>
                <a:gd name="T7" fmla="*/ 1033 h 1038"/>
                <a:gd name="T8" fmla="*/ 117 w 150"/>
                <a:gd name="T9" fmla="*/ 1038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38">
                  <a:moveTo>
                    <a:pt x="117" y="1038"/>
                  </a:moveTo>
                  <a:cubicBezTo>
                    <a:pt x="0" y="754"/>
                    <a:pt x="9" y="288"/>
                    <a:pt x="140" y="0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21" y="290"/>
                    <a:pt x="12" y="752"/>
                    <a:pt x="126" y="1033"/>
                  </a:cubicBezTo>
                  <a:lnTo>
                    <a:pt x="117" y="1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4" name="Freeform 586">
              <a:extLst>
                <a:ext uri="{FF2B5EF4-FFF2-40B4-BE49-F238E27FC236}">
                  <a16:creationId xmlns:a16="http://schemas.microsoft.com/office/drawing/2014/main" id="{91B08FE9-FF98-9840-0B76-FD0E2B742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5" y="2717"/>
              <a:ext cx="184" cy="537"/>
            </a:xfrm>
            <a:custGeom>
              <a:avLst/>
              <a:gdLst>
                <a:gd name="T0" fmla="*/ 330 w 339"/>
                <a:gd name="T1" fmla="*/ 980 h 980"/>
                <a:gd name="T2" fmla="*/ 0 w 339"/>
                <a:gd name="T3" fmla="*/ 3 h 980"/>
                <a:gd name="T4" fmla="*/ 9 w 339"/>
                <a:gd name="T5" fmla="*/ 0 h 980"/>
                <a:gd name="T6" fmla="*/ 339 w 339"/>
                <a:gd name="T7" fmla="*/ 975 h 980"/>
                <a:gd name="T8" fmla="*/ 330 w 339"/>
                <a:gd name="T9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980">
                  <a:moveTo>
                    <a:pt x="330" y="980"/>
                  </a:moveTo>
                  <a:cubicBezTo>
                    <a:pt x="213" y="696"/>
                    <a:pt x="65" y="258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5" y="256"/>
                    <a:pt x="222" y="694"/>
                    <a:pt x="339" y="975"/>
                  </a:cubicBezTo>
                  <a:lnTo>
                    <a:pt x="330" y="9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5" name="Freeform 587">
              <a:extLst>
                <a:ext uri="{FF2B5EF4-FFF2-40B4-BE49-F238E27FC236}">
                  <a16:creationId xmlns:a16="http://schemas.microsoft.com/office/drawing/2014/main" id="{85F33816-32D4-E286-8EA2-FF795FB6C0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73" y="2119"/>
              <a:ext cx="645" cy="938"/>
            </a:xfrm>
            <a:custGeom>
              <a:avLst/>
              <a:gdLst>
                <a:gd name="T0" fmla="*/ 667 w 1191"/>
                <a:gd name="T1" fmla="*/ 1715 h 1715"/>
                <a:gd name="T2" fmla="*/ 665 w 1191"/>
                <a:gd name="T3" fmla="*/ 1708 h 1715"/>
                <a:gd name="T4" fmla="*/ 4 w 1191"/>
                <a:gd name="T5" fmla="*/ 919 h 1715"/>
                <a:gd name="T6" fmla="*/ 0 w 1191"/>
                <a:gd name="T7" fmla="*/ 914 h 1715"/>
                <a:gd name="T8" fmla="*/ 4 w 1191"/>
                <a:gd name="T9" fmla="*/ 909 h 1715"/>
                <a:gd name="T10" fmla="*/ 250 w 1191"/>
                <a:gd name="T11" fmla="*/ 455 h 1715"/>
                <a:gd name="T12" fmla="*/ 89 w 1191"/>
                <a:gd name="T13" fmla="*/ 199 h 1715"/>
                <a:gd name="T14" fmla="*/ 84 w 1191"/>
                <a:gd name="T15" fmla="*/ 195 h 1715"/>
                <a:gd name="T16" fmla="*/ 89 w 1191"/>
                <a:gd name="T17" fmla="*/ 190 h 1715"/>
                <a:gd name="T18" fmla="*/ 590 w 1191"/>
                <a:gd name="T19" fmla="*/ 40 h 1715"/>
                <a:gd name="T20" fmla="*/ 842 w 1191"/>
                <a:gd name="T21" fmla="*/ 265 h 1715"/>
                <a:gd name="T22" fmla="*/ 1170 w 1191"/>
                <a:gd name="T23" fmla="*/ 790 h 1715"/>
                <a:gd name="T24" fmla="*/ 672 w 1191"/>
                <a:gd name="T25" fmla="*/ 1711 h 1715"/>
                <a:gd name="T26" fmla="*/ 667 w 1191"/>
                <a:gd name="T27" fmla="*/ 1715 h 1715"/>
                <a:gd name="T28" fmla="*/ 16 w 1191"/>
                <a:gd name="T29" fmla="*/ 912 h 1715"/>
                <a:gd name="T30" fmla="*/ 672 w 1191"/>
                <a:gd name="T31" fmla="*/ 1697 h 1715"/>
                <a:gd name="T32" fmla="*/ 1161 w 1191"/>
                <a:gd name="T33" fmla="*/ 787 h 1715"/>
                <a:gd name="T34" fmla="*/ 835 w 1191"/>
                <a:gd name="T35" fmla="*/ 270 h 1715"/>
                <a:gd name="T36" fmla="*/ 833 w 1191"/>
                <a:gd name="T37" fmla="*/ 270 h 1715"/>
                <a:gd name="T38" fmla="*/ 833 w 1191"/>
                <a:gd name="T39" fmla="*/ 267 h 1715"/>
                <a:gd name="T40" fmla="*/ 587 w 1191"/>
                <a:gd name="T41" fmla="*/ 45 h 1715"/>
                <a:gd name="T42" fmla="*/ 100 w 1191"/>
                <a:gd name="T43" fmla="*/ 195 h 1715"/>
                <a:gd name="T44" fmla="*/ 259 w 1191"/>
                <a:gd name="T45" fmla="*/ 455 h 1715"/>
                <a:gd name="T46" fmla="*/ 16 w 1191"/>
                <a:gd name="T47" fmla="*/ 912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1" h="1715">
                  <a:moveTo>
                    <a:pt x="667" y="1715"/>
                  </a:moveTo>
                  <a:cubicBezTo>
                    <a:pt x="665" y="1708"/>
                    <a:pt x="665" y="1708"/>
                    <a:pt x="665" y="1708"/>
                  </a:cubicBezTo>
                  <a:cubicBezTo>
                    <a:pt x="547" y="1427"/>
                    <a:pt x="252" y="1071"/>
                    <a:pt x="4" y="919"/>
                  </a:cubicBezTo>
                  <a:cubicBezTo>
                    <a:pt x="0" y="914"/>
                    <a:pt x="0" y="914"/>
                    <a:pt x="0" y="914"/>
                  </a:cubicBezTo>
                  <a:cubicBezTo>
                    <a:pt x="4" y="909"/>
                    <a:pt x="4" y="909"/>
                    <a:pt x="4" y="909"/>
                  </a:cubicBezTo>
                  <a:cubicBezTo>
                    <a:pt x="171" y="773"/>
                    <a:pt x="262" y="607"/>
                    <a:pt x="250" y="455"/>
                  </a:cubicBezTo>
                  <a:cubicBezTo>
                    <a:pt x="243" y="349"/>
                    <a:pt x="187" y="260"/>
                    <a:pt x="89" y="199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252" y="56"/>
                    <a:pt x="435" y="0"/>
                    <a:pt x="590" y="40"/>
                  </a:cubicBezTo>
                  <a:cubicBezTo>
                    <a:pt x="704" y="68"/>
                    <a:pt x="793" y="148"/>
                    <a:pt x="842" y="265"/>
                  </a:cubicBezTo>
                  <a:cubicBezTo>
                    <a:pt x="1044" y="389"/>
                    <a:pt x="1156" y="572"/>
                    <a:pt x="1170" y="790"/>
                  </a:cubicBezTo>
                  <a:cubicBezTo>
                    <a:pt x="1191" y="1099"/>
                    <a:pt x="1009" y="1434"/>
                    <a:pt x="672" y="1711"/>
                  </a:cubicBezTo>
                  <a:lnTo>
                    <a:pt x="667" y="1715"/>
                  </a:lnTo>
                  <a:close/>
                  <a:moveTo>
                    <a:pt x="16" y="912"/>
                  </a:moveTo>
                  <a:cubicBezTo>
                    <a:pt x="262" y="1066"/>
                    <a:pt x="552" y="1418"/>
                    <a:pt x="672" y="1697"/>
                  </a:cubicBezTo>
                  <a:cubicBezTo>
                    <a:pt x="1002" y="1423"/>
                    <a:pt x="1182" y="1092"/>
                    <a:pt x="1161" y="787"/>
                  </a:cubicBezTo>
                  <a:cubicBezTo>
                    <a:pt x="1147" y="572"/>
                    <a:pt x="1034" y="394"/>
                    <a:pt x="835" y="270"/>
                  </a:cubicBezTo>
                  <a:cubicBezTo>
                    <a:pt x="833" y="270"/>
                    <a:pt x="833" y="270"/>
                    <a:pt x="833" y="270"/>
                  </a:cubicBezTo>
                  <a:cubicBezTo>
                    <a:pt x="833" y="267"/>
                    <a:pt x="833" y="267"/>
                    <a:pt x="833" y="267"/>
                  </a:cubicBezTo>
                  <a:cubicBezTo>
                    <a:pt x="784" y="150"/>
                    <a:pt x="700" y="75"/>
                    <a:pt x="587" y="45"/>
                  </a:cubicBezTo>
                  <a:cubicBezTo>
                    <a:pt x="437" y="12"/>
                    <a:pt x="262" y="63"/>
                    <a:pt x="100" y="195"/>
                  </a:cubicBezTo>
                  <a:cubicBezTo>
                    <a:pt x="199" y="258"/>
                    <a:pt x="252" y="347"/>
                    <a:pt x="259" y="455"/>
                  </a:cubicBezTo>
                  <a:cubicBezTo>
                    <a:pt x="271" y="609"/>
                    <a:pt x="182" y="776"/>
                    <a:pt x="16" y="9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6" name="Freeform 588">
              <a:extLst>
                <a:ext uri="{FF2B5EF4-FFF2-40B4-BE49-F238E27FC236}">
                  <a16:creationId xmlns:a16="http://schemas.microsoft.com/office/drawing/2014/main" id="{F2B79AB1-F383-E0C6-DE2D-A014217B3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2155"/>
              <a:ext cx="266" cy="737"/>
            </a:xfrm>
            <a:custGeom>
              <a:avLst/>
              <a:gdLst>
                <a:gd name="T0" fmla="*/ 7 w 492"/>
                <a:gd name="T1" fmla="*/ 1347 h 1347"/>
                <a:gd name="T2" fmla="*/ 0 w 492"/>
                <a:gd name="T3" fmla="*/ 1340 h 1347"/>
                <a:gd name="T4" fmla="*/ 461 w 492"/>
                <a:gd name="T5" fmla="*/ 489 h 1347"/>
                <a:gd name="T6" fmla="*/ 159 w 492"/>
                <a:gd name="T7" fmla="*/ 9 h 1347"/>
                <a:gd name="T8" fmla="*/ 164 w 492"/>
                <a:gd name="T9" fmla="*/ 0 h 1347"/>
                <a:gd name="T10" fmla="*/ 471 w 492"/>
                <a:gd name="T11" fmla="*/ 489 h 1347"/>
                <a:gd name="T12" fmla="*/ 7 w 492"/>
                <a:gd name="T13" fmla="*/ 1347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2" h="1347">
                  <a:moveTo>
                    <a:pt x="7" y="1347"/>
                  </a:moveTo>
                  <a:cubicBezTo>
                    <a:pt x="0" y="1340"/>
                    <a:pt x="0" y="1340"/>
                    <a:pt x="0" y="1340"/>
                  </a:cubicBezTo>
                  <a:cubicBezTo>
                    <a:pt x="311" y="1085"/>
                    <a:pt x="480" y="775"/>
                    <a:pt x="461" y="489"/>
                  </a:cubicBezTo>
                  <a:cubicBezTo>
                    <a:pt x="447" y="290"/>
                    <a:pt x="344" y="124"/>
                    <a:pt x="159" y="9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351" y="117"/>
                    <a:pt x="456" y="286"/>
                    <a:pt x="471" y="489"/>
                  </a:cubicBezTo>
                  <a:cubicBezTo>
                    <a:pt x="492" y="778"/>
                    <a:pt x="321" y="1089"/>
                    <a:pt x="7" y="13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7" name="Freeform 589">
              <a:extLst>
                <a:ext uri="{FF2B5EF4-FFF2-40B4-BE49-F238E27FC236}">
                  <a16:creationId xmlns:a16="http://schemas.microsoft.com/office/drawing/2014/main" id="{19EAD817-EF3E-DFFB-3821-F42199CC40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" y="2474"/>
              <a:ext cx="474" cy="295"/>
            </a:xfrm>
            <a:custGeom>
              <a:avLst/>
              <a:gdLst>
                <a:gd name="T0" fmla="*/ 866 w 873"/>
                <a:gd name="T1" fmla="*/ 539 h 539"/>
                <a:gd name="T2" fmla="*/ 0 w 873"/>
                <a:gd name="T3" fmla="*/ 10 h 539"/>
                <a:gd name="T4" fmla="*/ 0 w 873"/>
                <a:gd name="T5" fmla="*/ 0 h 539"/>
                <a:gd name="T6" fmla="*/ 873 w 873"/>
                <a:gd name="T7" fmla="*/ 537 h 539"/>
                <a:gd name="T8" fmla="*/ 866 w 873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539">
                  <a:moveTo>
                    <a:pt x="866" y="539"/>
                  </a:moveTo>
                  <a:cubicBezTo>
                    <a:pt x="749" y="258"/>
                    <a:pt x="363" y="19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5" y="12"/>
                    <a:pt x="756" y="253"/>
                    <a:pt x="873" y="537"/>
                  </a:cubicBezTo>
                  <a:lnTo>
                    <a:pt x="866" y="5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8" name="Freeform 590">
              <a:extLst>
                <a:ext uri="{FF2B5EF4-FFF2-40B4-BE49-F238E27FC236}">
                  <a16:creationId xmlns:a16="http://schemas.microsoft.com/office/drawing/2014/main" id="{9BF7A27F-A951-FE99-D0E5-28704135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" y="2261"/>
              <a:ext cx="491" cy="226"/>
            </a:xfrm>
            <a:custGeom>
              <a:avLst/>
              <a:gdLst>
                <a:gd name="T0" fmla="*/ 897 w 906"/>
                <a:gd name="T1" fmla="*/ 413 h 413"/>
                <a:gd name="T2" fmla="*/ 3 w 906"/>
                <a:gd name="T3" fmla="*/ 141 h 413"/>
                <a:gd name="T4" fmla="*/ 0 w 906"/>
                <a:gd name="T5" fmla="*/ 131 h 413"/>
                <a:gd name="T6" fmla="*/ 906 w 906"/>
                <a:gd name="T7" fmla="*/ 410 h 413"/>
                <a:gd name="T8" fmla="*/ 897 w 906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413">
                  <a:moveTo>
                    <a:pt x="897" y="413"/>
                  </a:moveTo>
                  <a:cubicBezTo>
                    <a:pt x="782" y="131"/>
                    <a:pt x="380" y="10"/>
                    <a:pt x="3" y="14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382" y="0"/>
                    <a:pt x="789" y="124"/>
                    <a:pt x="906" y="410"/>
                  </a:cubicBezTo>
                  <a:lnTo>
                    <a:pt x="897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9" name="Freeform 591">
              <a:extLst>
                <a:ext uri="{FF2B5EF4-FFF2-40B4-BE49-F238E27FC236}">
                  <a16:creationId xmlns:a16="http://schemas.microsoft.com/office/drawing/2014/main" id="{29291EF6-8FEE-1AB4-ABA2-B673BC7444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" y="2057"/>
              <a:ext cx="1560" cy="1377"/>
            </a:xfrm>
            <a:custGeom>
              <a:avLst/>
              <a:gdLst>
                <a:gd name="T0" fmla="*/ 1119 w 2877"/>
                <a:gd name="T1" fmla="*/ 2509 h 2516"/>
                <a:gd name="T2" fmla="*/ 892 w 2877"/>
                <a:gd name="T3" fmla="*/ 2474 h 2516"/>
                <a:gd name="T4" fmla="*/ 323 w 2877"/>
                <a:gd name="T5" fmla="*/ 2165 h 2516"/>
                <a:gd name="T6" fmla="*/ 122 w 2877"/>
                <a:gd name="T7" fmla="*/ 1891 h 2516"/>
                <a:gd name="T8" fmla="*/ 7 w 2877"/>
                <a:gd name="T9" fmla="*/ 1450 h 2516"/>
                <a:gd name="T10" fmla="*/ 143 w 2877"/>
                <a:gd name="T11" fmla="*/ 874 h 2516"/>
                <a:gd name="T12" fmla="*/ 248 w 2877"/>
                <a:gd name="T13" fmla="*/ 700 h 2516"/>
                <a:gd name="T14" fmla="*/ 524 w 2877"/>
                <a:gd name="T15" fmla="*/ 410 h 2516"/>
                <a:gd name="T16" fmla="*/ 1025 w 2877"/>
                <a:gd name="T17" fmla="*/ 119 h 2516"/>
                <a:gd name="T18" fmla="*/ 1295 w 2877"/>
                <a:gd name="T19" fmla="*/ 39 h 2516"/>
                <a:gd name="T20" fmla="*/ 1391 w 2877"/>
                <a:gd name="T21" fmla="*/ 23 h 2516"/>
                <a:gd name="T22" fmla="*/ 1763 w 2877"/>
                <a:gd name="T23" fmla="*/ 7 h 2516"/>
                <a:gd name="T24" fmla="*/ 2161 w 2877"/>
                <a:gd name="T25" fmla="*/ 96 h 2516"/>
                <a:gd name="T26" fmla="*/ 2339 w 2877"/>
                <a:gd name="T27" fmla="*/ 182 h 2516"/>
                <a:gd name="T28" fmla="*/ 2379 w 2877"/>
                <a:gd name="T29" fmla="*/ 208 h 2516"/>
                <a:gd name="T30" fmla="*/ 2521 w 2877"/>
                <a:gd name="T31" fmla="*/ 316 h 2516"/>
                <a:gd name="T32" fmla="*/ 2639 w 2877"/>
                <a:gd name="T33" fmla="*/ 436 h 2516"/>
                <a:gd name="T34" fmla="*/ 2861 w 2877"/>
                <a:gd name="T35" fmla="*/ 918 h 2516"/>
                <a:gd name="T36" fmla="*/ 2861 w 2877"/>
                <a:gd name="T37" fmla="*/ 1286 h 2516"/>
                <a:gd name="T38" fmla="*/ 2634 w 2877"/>
                <a:gd name="T39" fmla="*/ 1818 h 2516"/>
                <a:gd name="T40" fmla="*/ 2355 w 2877"/>
                <a:gd name="T41" fmla="*/ 2111 h 2516"/>
                <a:gd name="T42" fmla="*/ 2032 w 2877"/>
                <a:gd name="T43" fmla="*/ 2322 h 2516"/>
                <a:gd name="T44" fmla="*/ 1681 w 2877"/>
                <a:gd name="T45" fmla="*/ 2458 h 2516"/>
                <a:gd name="T46" fmla="*/ 1494 w 2877"/>
                <a:gd name="T47" fmla="*/ 2498 h 2516"/>
                <a:gd name="T48" fmla="*/ 1229 w 2877"/>
                <a:gd name="T49" fmla="*/ 2514 h 2516"/>
                <a:gd name="T50" fmla="*/ 1571 w 2877"/>
                <a:gd name="T51" fmla="*/ 14 h 2516"/>
                <a:gd name="T52" fmla="*/ 1318 w 2877"/>
                <a:gd name="T53" fmla="*/ 44 h 2516"/>
                <a:gd name="T54" fmla="*/ 1203 w 2877"/>
                <a:gd name="T55" fmla="*/ 72 h 2516"/>
                <a:gd name="T56" fmla="*/ 857 w 2877"/>
                <a:gd name="T57" fmla="*/ 204 h 2516"/>
                <a:gd name="T58" fmla="*/ 384 w 2877"/>
                <a:gd name="T59" fmla="*/ 550 h 2516"/>
                <a:gd name="T60" fmla="*/ 208 w 2877"/>
                <a:gd name="T61" fmla="*/ 775 h 2516"/>
                <a:gd name="T62" fmla="*/ 73 w 2877"/>
                <a:gd name="T63" fmla="*/ 1066 h 2516"/>
                <a:gd name="T64" fmla="*/ 96 w 2877"/>
                <a:gd name="T65" fmla="*/ 1816 h 2516"/>
                <a:gd name="T66" fmla="*/ 187 w 2877"/>
                <a:gd name="T67" fmla="*/ 1987 h 2516"/>
                <a:gd name="T68" fmla="*/ 679 w 2877"/>
                <a:gd name="T69" fmla="*/ 2397 h 2516"/>
                <a:gd name="T70" fmla="*/ 1014 w 2877"/>
                <a:gd name="T71" fmla="*/ 2491 h 2516"/>
                <a:gd name="T72" fmla="*/ 1311 w 2877"/>
                <a:gd name="T73" fmla="*/ 2505 h 2516"/>
                <a:gd name="T74" fmla="*/ 1587 w 2877"/>
                <a:gd name="T75" fmla="*/ 2467 h 2516"/>
                <a:gd name="T76" fmla="*/ 1854 w 2877"/>
                <a:gd name="T77" fmla="*/ 2390 h 2516"/>
                <a:gd name="T78" fmla="*/ 2191 w 2877"/>
                <a:gd name="T79" fmla="*/ 2219 h 2516"/>
                <a:gd name="T80" fmla="*/ 2498 w 2877"/>
                <a:gd name="T81" fmla="*/ 1966 h 2516"/>
                <a:gd name="T82" fmla="*/ 2800 w 2877"/>
                <a:gd name="T83" fmla="*/ 1483 h 2516"/>
                <a:gd name="T84" fmla="*/ 2866 w 2877"/>
                <a:gd name="T85" fmla="*/ 1150 h 2516"/>
                <a:gd name="T86" fmla="*/ 2809 w 2877"/>
                <a:gd name="T87" fmla="*/ 761 h 2516"/>
                <a:gd name="T88" fmla="*/ 2533 w 2877"/>
                <a:gd name="T89" fmla="*/ 337 h 2516"/>
                <a:gd name="T90" fmla="*/ 2470 w 2877"/>
                <a:gd name="T91" fmla="*/ 283 h 2516"/>
                <a:gd name="T92" fmla="*/ 2514 w 2877"/>
                <a:gd name="T93" fmla="*/ 379 h 2516"/>
                <a:gd name="T94" fmla="*/ 2554 w 2877"/>
                <a:gd name="T95" fmla="*/ 602 h 2516"/>
                <a:gd name="T96" fmla="*/ 2341 w 2877"/>
                <a:gd name="T97" fmla="*/ 1525 h 2516"/>
                <a:gd name="T98" fmla="*/ 1114 w 2877"/>
                <a:gd name="T99" fmla="*/ 2214 h 2516"/>
                <a:gd name="T100" fmla="*/ 1199 w 2877"/>
                <a:gd name="T101" fmla="*/ 1488 h 2516"/>
                <a:gd name="T102" fmla="*/ 2545 w 2877"/>
                <a:gd name="T103" fmla="*/ 600 h 2516"/>
                <a:gd name="T104" fmla="*/ 2374 w 2877"/>
                <a:gd name="T105" fmla="*/ 213 h 2516"/>
                <a:gd name="T106" fmla="*/ 2334 w 2877"/>
                <a:gd name="T107" fmla="*/ 189 h 2516"/>
                <a:gd name="T108" fmla="*/ 2156 w 2877"/>
                <a:gd name="T109" fmla="*/ 103 h 2516"/>
                <a:gd name="T110" fmla="*/ 1758 w 2877"/>
                <a:gd name="T111" fmla="*/ 16 h 2516"/>
                <a:gd name="T112" fmla="*/ 1861 w 2877"/>
                <a:gd name="T113" fmla="*/ 1256 h 2516"/>
                <a:gd name="T114" fmla="*/ 995 w 2877"/>
                <a:gd name="T115" fmla="*/ 2078 h 2516"/>
                <a:gd name="T116" fmla="*/ 2098 w 2877"/>
                <a:gd name="T117" fmla="*/ 2048 h 2516"/>
                <a:gd name="T118" fmla="*/ 2182 w 2877"/>
                <a:gd name="T119" fmla="*/ 1338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77" h="2516">
                  <a:moveTo>
                    <a:pt x="1229" y="2514"/>
                  </a:moveTo>
                  <a:cubicBezTo>
                    <a:pt x="1196" y="2514"/>
                    <a:pt x="1157" y="2514"/>
                    <a:pt x="1119" y="2509"/>
                  </a:cubicBezTo>
                  <a:cubicBezTo>
                    <a:pt x="1089" y="2507"/>
                    <a:pt x="1044" y="2502"/>
                    <a:pt x="1011" y="2498"/>
                  </a:cubicBezTo>
                  <a:cubicBezTo>
                    <a:pt x="972" y="2491"/>
                    <a:pt x="925" y="2484"/>
                    <a:pt x="892" y="2474"/>
                  </a:cubicBezTo>
                  <a:cubicBezTo>
                    <a:pt x="796" y="2451"/>
                    <a:pt x="721" y="2423"/>
                    <a:pt x="677" y="2402"/>
                  </a:cubicBezTo>
                  <a:cubicBezTo>
                    <a:pt x="506" y="2327"/>
                    <a:pt x="391" y="2233"/>
                    <a:pt x="323" y="2165"/>
                  </a:cubicBezTo>
                  <a:cubicBezTo>
                    <a:pt x="246" y="2088"/>
                    <a:pt x="206" y="2029"/>
                    <a:pt x="178" y="1989"/>
                  </a:cubicBezTo>
                  <a:cubicBezTo>
                    <a:pt x="159" y="1961"/>
                    <a:pt x="136" y="1921"/>
                    <a:pt x="122" y="1891"/>
                  </a:cubicBezTo>
                  <a:cubicBezTo>
                    <a:pt x="108" y="1865"/>
                    <a:pt x="94" y="1830"/>
                    <a:pt x="87" y="1816"/>
                  </a:cubicBezTo>
                  <a:cubicBezTo>
                    <a:pt x="54" y="1738"/>
                    <a:pt x="14" y="1612"/>
                    <a:pt x="7" y="1450"/>
                  </a:cubicBezTo>
                  <a:cubicBezTo>
                    <a:pt x="0" y="1263"/>
                    <a:pt x="47" y="1115"/>
                    <a:pt x="61" y="1068"/>
                  </a:cubicBezTo>
                  <a:cubicBezTo>
                    <a:pt x="73" y="1033"/>
                    <a:pt x="98" y="963"/>
                    <a:pt x="143" y="874"/>
                  </a:cubicBezTo>
                  <a:cubicBezTo>
                    <a:pt x="162" y="836"/>
                    <a:pt x="192" y="787"/>
                    <a:pt x="199" y="775"/>
                  </a:cubicBezTo>
                  <a:cubicBezTo>
                    <a:pt x="213" y="752"/>
                    <a:pt x="234" y="721"/>
                    <a:pt x="248" y="700"/>
                  </a:cubicBezTo>
                  <a:cubicBezTo>
                    <a:pt x="260" y="684"/>
                    <a:pt x="304" y="623"/>
                    <a:pt x="377" y="546"/>
                  </a:cubicBezTo>
                  <a:cubicBezTo>
                    <a:pt x="440" y="478"/>
                    <a:pt x="499" y="431"/>
                    <a:pt x="524" y="410"/>
                  </a:cubicBezTo>
                  <a:cubicBezTo>
                    <a:pt x="681" y="279"/>
                    <a:pt x="845" y="201"/>
                    <a:pt x="852" y="196"/>
                  </a:cubicBezTo>
                  <a:cubicBezTo>
                    <a:pt x="911" y="168"/>
                    <a:pt x="974" y="138"/>
                    <a:pt x="1025" y="119"/>
                  </a:cubicBezTo>
                  <a:cubicBezTo>
                    <a:pt x="1079" y="100"/>
                    <a:pt x="1150" y="77"/>
                    <a:pt x="1203" y="61"/>
                  </a:cubicBezTo>
                  <a:cubicBezTo>
                    <a:pt x="1229" y="54"/>
                    <a:pt x="1267" y="44"/>
                    <a:pt x="1295" y="39"/>
                  </a:cubicBezTo>
                  <a:cubicBezTo>
                    <a:pt x="1302" y="37"/>
                    <a:pt x="1311" y="37"/>
                    <a:pt x="1320" y="35"/>
                  </a:cubicBezTo>
                  <a:cubicBezTo>
                    <a:pt x="1344" y="30"/>
                    <a:pt x="1370" y="25"/>
                    <a:pt x="1391" y="23"/>
                  </a:cubicBezTo>
                  <a:cubicBezTo>
                    <a:pt x="1447" y="16"/>
                    <a:pt x="1519" y="9"/>
                    <a:pt x="1573" y="4"/>
                  </a:cubicBezTo>
                  <a:cubicBezTo>
                    <a:pt x="1599" y="2"/>
                    <a:pt x="1658" y="0"/>
                    <a:pt x="1763" y="7"/>
                  </a:cubicBezTo>
                  <a:cubicBezTo>
                    <a:pt x="1768" y="7"/>
                    <a:pt x="1868" y="14"/>
                    <a:pt x="1960" y="35"/>
                  </a:cubicBezTo>
                  <a:cubicBezTo>
                    <a:pt x="2063" y="58"/>
                    <a:pt x="2130" y="82"/>
                    <a:pt x="2161" y="96"/>
                  </a:cubicBezTo>
                  <a:cubicBezTo>
                    <a:pt x="2201" y="110"/>
                    <a:pt x="2250" y="136"/>
                    <a:pt x="2285" y="152"/>
                  </a:cubicBezTo>
                  <a:cubicBezTo>
                    <a:pt x="2301" y="159"/>
                    <a:pt x="2320" y="171"/>
                    <a:pt x="2339" y="182"/>
                  </a:cubicBezTo>
                  <a:cubicBezTo>
                    <a:pt x="2348" y="187"/>
                    <a:pt x="2355" y="192"/>
                    <a:pt x="2362" y="196"/>
                  </a:cubicBezTo>
                  <a:cubicBezTo>
                    <a:pt x="2367" y="199"/>
                    <a:pt x="2374" y="204"/>
                    <a:pt x="2379" y="208"/>
                  </a:cubicBezTo>
                  <a:cubicBezTo>
                    <a:pt x="2409" y="229"/>
                    <a:pt x="2444" y="255"/>
                    <a:pt x="2472" y="274"/>
                  </a:cubicBezTo>
                  <a:cubicBezTo>
                    <a:pt x="2486" y="286"/>
                    <a:pt x="2505" y="302"/>
                    <a:pt x="2521" y="316"/>
                  </a:cubicBezTo>
                  <a:cubicBezTo>
                    <a:pt x="2528" y="321"/>
                    <a:pt x="2533" y="325"/>
                    <a:pt x="2538" y="330"/>
                  </a:cubicBezTo>
                  <a:cubicBezTo>
                    <a:pt x="2573" y="361"/>
                    <a:pt x="2613" y="405"/>
                    <a:pt x="2639" y="436"/>
                  </a:cubicBezTo>
                  <a:cubicBezTo>
                    <a:pt x="2669" y="473"/>
                    <a:pt x="2758" y="583"/>
                    <a:pt x="2819" y="757"/>
                  </a:cubicBezTo>
                  <a:cubicBezTo>
                    <a:pt x="2835" y="801"/>
                    <a:pt x="2854" y="867"/>
                    <a:pt x="2861" y="918"/>
                  </a:cubicBezTo>
                  <a:cubicBezTo>
                    <a:pt x="2877" y="1028"/>
                    <a:pt x="2877" y="1038"/>
                    <a:pt x="2875" y="1150"/>
                  </a:cubicBezTo>
                  <a:cubicBezTo>
                    <a:pt x="2875" y="1190"/>
                    <a:pt x="2868" y="1244"/>
                    <a:pt x="2861" y="1286"/>
                  </a:cubicBezTo>
                  <a:cubicBezTo>
                    <a:pt x="2840" y="1389"/>
                    <a:pt x="2838" y="1403"/>
                    <a:pt x="2809" y="1485"/>
                  </a:cubicBezTo>
                  <a:cubicBezTo>
                    <a:pt x="2793" y="1537"/>
                    <a:pt x="2739" y="1670"/>
                    <a:pt x="2634" y="1818"/>
                  </a:cubicBezTo>
                  <a:cubicBezTo>
                    <a:pt x="2608" y="1853"/>
                    <a:pt x="2568" y="1907"/>
                    <a:pt x="2505" y="1973"/>
                  </a:cubicBezTo>
                  <a:cubicBezTo>
                    <a:pt x="2444" y="2038"/>
                    <a:pt x="2383" y="2088"/>
                    <a:pt x="2355" y="2111"/>
                  </a:cubicBezTo>
                  <a:cubicBezTo>
                    <a:pt x="2308" y="2148"/>
                    <a:pt x="2245" y="2193"/>
                    <a:pt x="2198" y="2226"/>
                  </a:cubicBezTo>
                  <a:cubicBezTo>
                    <a:pt x="2114" y="2280"/>
                    <a:pt x="2039" y="2317"/>
                    <a:pt x="2032" y="2322"/>
                  </a:cubicBezTo>
                  <a:cubicBezTo>
                    <a:pt x="1967" y="2355"/>
                    <a:pt x="1910" y="2380"/>
                    <a:pt x="1859" y="2399"/>
                  </a:cubicBezTo>
                  <a:cubicBezTo>
                    <a:pt x="1805" y="2418"/>
                    <a:pt x="1735" y="2441"/>
                    <a:pt x="1681" y="2458"/>
                  </a:cubicBezTo>
                  <a:cubicBezTo>
                    <a:pt x="1653" y="2465"/>
                    <a:pt x="1615" y="2474"/>
                    <a:pt x="1590" y="2479"/>
                  </a:cubicBezTo>
                  <a:cubicBezTo>
                    <a:pt x="1564" y="2484"/>
                    <a:pt x="1524" y="2493"/>
                    <a:pt x="1494" y="2498"/>
                  </a:cubicBezTo>
                  <a:cubicBezTo>
                    <a:pt x="1437" y="2505"/>
                    <a:pt x="1365" y="2512"/>
                    <a:pt x="1311" y="2516"/>
                  </a:cubicBezTo>
                  <a:cubicBezTo>
                    <a:pt x="1311" y="2512"/>
                    <a:pt x="1276" y="2514"/>
                    <a:pt x="1229" y="2514"/>
                  </a:cubicBezTo>
                  <a:close/>
                  <a:moveTo>
                    <a:pt x="1639" y="11"/>
                  </a:moveTo>
                  <a:cubicBezTo>
                    <a:pt x="1606" y="11"/>
                    <a:pt x="1585" y="11"/>
                    <a:pt x="1571" y="14"/>
                  </a:cubicBezTo>
                  <a:cubicBezTo>
                    <a:pt x="1519" y="18"/>
                    <a:pt x="1445" y="25"/>
                    <a:pt x="1388" y="32"/>
                  </a:cubicBezTo>
                  <a:cubicBezTo>
                    <a:pt x="1367" y="35"/>
                    <a:pt x="1341" y="39"/>
                    <a:pt x="1318" y="44"/>
                  </a:cubicBezTo>
                  <a:cubicBezTo>
                    <a:pt x="1311" y="47"/>
                    <a:pt x="1304" y="49"/>
                    <a:pt x="1295" y="51"/>
                  </a:cubicBezTo>
                  <a:cubicBezTo>
                    <a:pt x="1267" y="56"/>
                    <a:pt x="1229" y="65"/>
                    <a:pt x="1203" y="72"/>
                  </a:cubicBezTo>
                  <a:cubicBezTo>
                    <a:pt x="1150" y="89"/>
                    <a:pt x="1079" y="112"/>
                    <a:pt x="1028" y="129"/>
                  </a:cubicBezTo>
                  <a:cubicBezTo>
                    <a:pt x="976" y="147"/>
                    <a:pt x="915" y="175"/>
                    <a:pt x="857" y="204"/>
                  </a:cubicBezTo>
                  <a:cubicBezTo>
                    <a:pt x="850" y="206"/>
                    <a:pt x="688" y="286"/>
                    <a:pt x="531" y="414"/>
                  </a:cubicBezTo>
                  <a:cubicBezTo>
                    <a:pt x="506" y="436"/>
                    <a:pt x="447" y="485"/>
                    <a:pt x="384" y="550"/>
                  </a:cubicBezTo>
                  <a:cubicBezTo>
                    <a:pt x="314" y="625"/>
                    <a:pt x="269" y="686"/>
                    <a:pt x="258" y="703"/>
                  </a:cubicBezTo>
                  <a:cubicBezTo>
                    <a:pt x="243" y="724"/>
                    <a:pt x="222" y="754"/>
                    <a:pt x="208" y="775"/>
                  </a:cubicBezTo>
                  <a:cubicBezTo>
                    <a:pt x="199" y="789"/>
                    <a:pt x="171" y="836"/>
                    <a:pt x="152" y="874"/>
                  </a:cubicBezTo>
                  <a:cubicBezTo>
                    <a:pt x="108" y="960"/>
                    <a:pt x="82" y="1033"/>
                    <a:pt x="73" y="1066"/>
                  </a:cubicBezTo>
                  <a:cubicBezTo>
                    <a:pt x="59" y="1113"/>
                    <a:pt x="12" y="1258"/>
                    <a:pt x="19" y="1445"/>
                  </a:cubicBezTo>
                  <a:cubicBezTo>
                    <a:pt x="23" y="1609"/>
                    <a:pt x="63" y="1736"/>
                    <a:pt x="96" y="1816"/>
                  </a:cubicBezTo>
                  <a:cubicBezTo>
                    <a:pt x="101" y="1830"/>
                    <a:pt x="117" y="1865"/>
                    <a:pt x="131" y="1891"/>
                  </a:cubicBezTo>
                  <a:cubicBezTo>
                    <a:pt x="145" y="1919"/>
                    <a:pt x="169" y="1959"/>
                    <a:pt x="187" y="1987"/>
                  </a:cubicBezTo>
                  <a:cubicBezTo>
                    <a:pt x="213" y="2027"/>
                    <a:pt x="253" y="2085"/>
                    <a:pt x="330" y="2163"/>
                  </a:cubicBezTo>
                  <a:cubicBezTo>
                    <a:pt x="396" y="2228"/>
                    <a:pt x="510" y="2322"/>
                    <a:pt x="679" y="2397"/>
                  </a:cubicBezTo>
                  <a:cubicBezTo>
                    <a:pt x="723" y="2416"/>
                    <a:pt x="798" y="2446"/>
                    <a:pt x="894" y="2467"/>
                  </a:cubicBezTo>
                  <a:cubicBezTo>
                    <a:pt x="927" y="2474"/>
                    <a:pt x="974" y="2484"/>
                    <a:pt x="1014" y="2491"/>
                  </a:cubicBezTo>
                  <a:cubicBezTo>
                    <a:pt x="1047" y="2495"/>
                    <a:pt x="1091" y="2500"/>
                    <a:pt x="1121" y="2502"/>
                  </a:cubicBezTo>
                  <a:cubicBezTo>
                    <a:pt x="1215" y="2509"/>
                    <a:pt x="1311" y="2505"/>
                    <a:pt x="1311" y="2505"/>
                  </a:cubicBezTo>
                  <a:cubicBezTo>
                    <a:pt x="1365" y="2500"/>
                    <a:pt x="1437" y="2493"/>
                    <a:pt x="1494" y="2486"/>
                  </a:cubicBezTo>
                  <a:cubicBezTo>
                    <a:pt x="1522" y="2481"/>
                    <a:pt x="1562" y="2474"/>
                    <a:pt x="1587" y="2467"/>
                  </a:cubicBezTo>
                  <a:cubicBezTo>
                    <a:pt x="1613" y="2462"/>
                    <a:pt x="1651" y="2453"/>
                    <a:pt x="1679" y="2446"/>
                  </a:cubicBezTo>
                  <a:cubicBezTo>
                    <a:pt x="1732" y="2430"/>
                    <a:pt x="1803" y="2406"/>
                    <a:pt x="1854" y="2390"/>
                  </a:cubicBezTo>
                  <a:cubicBezTo>
                    <a:pt x="1903" y="2371"/>
                    <a:pt x="1960" y="2345"/>
                    <a:pt x="2025" y="2315"/>
                  </a:cubicBezTo>
                  <a:cubicBezTo>
                    <a:pt x="2035" y="2310"/>
                    <a:pt x="2109" y="2273"/>
                    <a:pt x="2191" y="2219"/>
                  </a:cubicBezTo>
                  <a:cubicBezTo>
                    <a:pt x="2241" y="2188"/>
                    <a:pt x="2301" y="2141"/>
                    <a:pt x="2348" y="2104"/>
                  </a:cubicBezTo>
                  <a:cubicBezTo>
                    <a:pt x="2379" y="2080"/>
                    <a:pt x="2437" y="2029"/>
                    <a:pt x="2498" y="1966"/>
                  </a:cubicBezTo>
                  <a:cubicBezTo>
                    <a:pt x="2561" y="1900"/>
                    <a:pt x="2601" y="1846"/>
                    <a:pt x="2624" y="1813"/>
                  </a:cubicBezTo>
                  <a:cubicBezTo>
                    <a:pt x="2730" y="1668"/>
                    <a:pt x="2781" y="1535"/>
                    <a:pt x="2800" y="1483"/>
                  </a:cubicBezTo>
                  <a:cubicBezTo>
                    <a:pt x="2828" y="1401"/>
                    <a:pt x="2831" y="1389"/>
                    <a:pt x="2852" y="1284"/>
                  </a:cubicBezTo>
                  <a:cubicBezTo>
                    <a:pt x="2859" y="1244"/>
                    <a:pt x="2866" y="1190"/>
                    <a:pt x="2866" y="1150"/>
                  </a:cubicBezTo>
                  <a:cubicBezTo>
                    <a:pt x="2868" y="1040"/>
                    <a:pt x="2866" y="1028"/>
                    <a:pt x="2852" y="921"/>
                  </a:cubicBezTo>
                  <a:cubicBezTo>
                    <a:pt x="2845" y="869"/>
                    <a:pt x="2826" y="806"/>
                    <a:pt x="2809" y="761"/>
                  </a:cubicBezTo>
                  <a:cubicBezTo>
                    <a:pt x="2751" y="588"/>
                    <a:pt x="2662" y="478"/>
                    <a:pt x="2632" y="443"/>
                  </a:cubicBezTo>
                  <a:cubicBezTo>
                    <a:pt x="2606" y="412"/>
                    <a:pt x="2566" y="368"/>
                    <a:pt x="2533" y="337"/>
                  </a:cubicBezTo>
                  <a:cubicBezTo>
                    <a:pt x="2528" y="332"/>
                    <a:pt x="2521" y="328"/>
                    <a:pt x="2517" y="323"/>
                  </a:cubicBezTo>
                  <a:cubicBezTo>
                    <a:pt x="2500" y="309"/>
                    <a:pt x="2484" y="293"/>
                    <a:pt x="2470" y="283"/>
                  </a:cubicBezTo>
                  <a:cubicBezTo>
                    <a:pt x="2463" y="279"/>
                    <a:pt x="2454" y="271"/>
                    <a:pt x="2444" y="264"/>
                  </a:cubicBezTo>
                  <a:cubicBezTo>
                    <a:pt x="2472" y="297"/>
                    <a:pt x="2496" y="335"/>
                    <a:pt x="2514" y="379"/>
                  </a:cubicBezTo>
                  <a:cubicBezTo>
                    <a:pt x="2514" y="382"/>
                    <a:pt x="2514" y="382"/>
                    <a:pt x="2514" y="382"/>
                  </a:cubicBezTo>
                  <a:cubicBezTo>
                    <a:pt x="2543" y="450"/>
                    <a:pt x="2554" y="525"/>
                    <a:pt x="2554" y="602"/>
                  </a:cubicBezTo>
                  <a:cubicBezTo>
                    <a:pt x="2554" y="855"/>
                    <a:pt x="2418" y="1148"/>
                    <a:pt x="2194" y="1335"/>
                  </a:cubicBezTo>
                  <a:cubicBezTo>
                    <a:pt x="2269" y="1382"/>
                    <a:pt x="2318" y="1448"/>
                    <a:pt x="2341" y="1525"/>
                  </a:cubicBezTo>
                  <a:cubicBezTo>
                    <a:pt x="2390" y="1694"/>
                    <a:pt x="2299" y="1898"/>
                    <a:pt x="2102" y="2059"/>
                  </a:cubicBezTo>
                  <a:cubicBezTo>
                    <a:pt x="1810" y="2298"/>
                    <a:pt x="1365" y="2369"/>
                    <a:pt x="1114" y="2214"/>
                  </a:cubicBezTo>
                  <a:cubicBezTo>
                    <a:pt x="1058" y="2179"/>
                    <a:pt x="1016" y="2134"/>
                    <a:pt x="986" y="2083"/>
                  </a:cubicBezTo>
                  <a:cubicBezTo>
                    <a:pt x="892" y="1909"/>
                    <a:pt x="976" y="1670"/>
                    <a:pt x="1199" y="1488"/>
                  </a:cubicBezTo>
                  <a:cubicBezTo>
                    <a:pt x="1496" y="1246"/>
                    <a:pt x="1936" y="1174"/>
                    <a:pt x="2187" y="1326"/>
                  </a:cubicBezTo>
                  <a:cubicBezTo>
                    <a:pt x="2409" y="1141"/>
                    <a:pt x="2545" y="850"/>
                    <a:pt x="2545" y="600"/>
                  </a:cubicBezTo>
                  <a:cubicBezTo>
                    <a:pt x="2545" y="522"/>
                    <a:pt x="2533" y="447"/>
                    <a:pt x="2505" y="382"/>
                  </a:cubicBezTo>
                  <a:cubicBezTo>
                    <a:pt x="2475" y="309"/>
                    <a:pt x="2430" y="253"/>
                    <a:pt x="2374" y="213"/>
                  </a:cubicBezTo>
                  <a:cubicBezTo>
                    <a:pt x="2369" y="208"/>
                    <a:pt x="2362" y="206"/>
                    <a:pt x="2358" y="204"/>
                  </a:cubicBezTo>
                  <a:cubicBezTo>
                    <a:pt x="2351" y="199"/>
                    <a:pt x="2341" y="194"/>
                    <a:pt x="2334" y="189"/>
                  </a:cubicBezTo>
                  <a:cubicBezTo>
                    <a:pt x="2315" y="178"/>
                    <a:pt x="2297" y="168"/>
                    <a:pt x="2280" y="159"/>
                  </a:cubicBezTo>
                  <a:cubicBezTo>
                    <a:pt x="2245" y="140"/>
                    <a:pt x="2194" y="117"/>
                    <a:pt x="2156" y="103"/>
                  </a:cubicBezTo>
                  <a:cubicBezTo>
                    <a:pt x="2126" y="91"/>
                    <a:pt x="2058" y="65"/>
                    <a:pt x="1955" y="44"/>
                  </a:cubicBezTo>
                  <a:cubicBezTo>
                    <a:pt x="1864" y="23"/>
                    <a:pt x="1763" y="16"/>
                    <a:pt x="1758" y="16"/>
                  </a:cubicBezTo>
                  <a:cubicBezTo>
                    <a:pt x="1711" y="14"/>
                    <a:pt x="1672" y="11"/>
                    <a:pt x="1639" y="11"/>
                  </a:cubicBezTo>
                  <a:close/>
                  <a:moveTo>
                    <a:pt x="1861" y="1256"/>
                  </a:moveTo>
                  <a:cubicBezTo>
                    <a:pt x="1641" y="1256"/>
                    <a:pt x="1393" y="1340"/>
                    <a:pt x="1206" y="1495"/>
                  </a:cubicBezTo>
                  <a:cubicBezTo>
                    <a:pt x="988" y="1673"/>
                    <a:pt x="904" y="1907"/>
                    <a:pt x="995" y="2078"/>
                  </a:cubicBezTo>
                  <a:cubicBezTo>
                    <a:pt x="1023" y="2130"/>
                    <a:pt x="1065" y="2172"/>
                    <a:pt x="1119" y="2207"/>
                  </a:cubicBezTo>
                  <a:cubicBezTo>
                    <a:pt x="1365" y="2359"/>
                    <a:pt x="1805" y="2289"/>
                    <a:pt x="2098" y="2048"/>
                  </a:cubicBezTo>
                  <a:cubicBezTo>
                    <a:pt x="2290" y="1891"/>
                    <a:pt x="2381" y="1689"/>
                    <a:pt x="2332" y="1525"/>
                  </a:cubicBezTo>
                  <a:cubicBezTo>
                    <a:pt x="2311" y="1450"/>
                    <a:pt x="2259" y="1385"/>
                    <a:pt x="2182" y="1338"/>
                  </a:cubicBezTo>
                  <a:cubicBezTo>
                    <a:pt x="2098" y="1281"/>
                    <a:pt x="1985" y="1256"/>
                    <a:pt x="1861" y="12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19488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3Д-моде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30FE-194C-4ED0-AD75-014B7BF6F0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3" y="730251"/>
            <a:ext cx="11376000" cy="29271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E5361-E5FC-44D5-AE80-6D3901C6C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рямоугольник 6">
            <a:extLst>
              <a:ext uri="{FF2B5EF4-FFF2-40B4-BE49-F238E27FC236}">
                <a16:creationId xmlns:a16="http://schemas.microsoft.com/office/drawing/2014/main" id="{60E19054-B07A-4074-94D0-67CDA1D28FF9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D8BE0F9-0A9D-4D65-983F-57A9F31F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3486" y="2385501"/>
            <a:ext cx="12610514" cy="15006126"/>
          </a:xfrm>
          <a:prstGeom prst="rect">
            <a:avLst/>
          </a:prstGeom>
        </p:spPr>
      </p:pic>
      <p:sp>
        <p:nvSpPr>
          <p:cNvPr id="6" name="Текст 20">
            <a:extLst>
              <a:ext uri="{FF2B5EF4-FFF2-40B4-BE49-F238E27FC236}">
                <a16:creationId xmlns:a16="http://schemas.microsoft.com/office/drawing/2014/main" id="{865A5030-51BB-474B-92F2-ABF8A36E8E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7" y="5329472"/>
            <a:ext cx="8064500" cy="12097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9D2037-3303-D22D-E39D-A68B505F7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47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азделитель_3Д-моде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30FE-194C-4ED0-AD75-014B7BF6F0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3" y="730251"/>
            <a:ext cx="11376000" cy="29271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E5361-E5FC-44D5-AE80-6D3901C6C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рямоугольник 6">
            <a:extLst>
              <a:ext uri="{FF2B5EF4-FFF2-40B4-BE49-F238E27FC236}">
                <a16:creationId xmlns:a16="http://schemas.microsoft.com/office/drawing/2014/main" id="{60E19054-B07A-4074-94D0-67CDA1D28FF9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20">
            <a:extLst>
              <a:ext uri="{FF2B5EF4-FFF2-40B4-BE49-F238E27FC236}">
                <a16:creationId xmlns:a16="http://schemas.microsoft.com/office/drawing/2014/main" id="{865A5030-51BB-474B-92F2-ABF8A36E8E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7" y="5329472"/>
            <a:ext cx="8064500" cy="12097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9D2037-3303-D22D-E39D-A68B505F7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grpSp>
        <p:nvGrpSpPr>
          <p:cNvPr id="9" name="Group 185">
            <a:extLst>
              <a:ext uri="{FF2B5EF4-FFF2-40B4-BE49-F238E27FC236}">
                <a16:creationId xmlns:a16="http://schemas.microsoft.com/office/drawing/2014/main" id="{7A3A68CD-46CD-635B-ADA6-F9B86429D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772956" y="2717800"/>
            <a:ext cx="7019941" cy="7295341"/>
            <a:chOff x="4691" y="395"/>
            <a:chExt cx="1249" cy="1298"/>
          </a:xfrm>
          <a:solidFill>
            <a:schemeClr val="accent2"/>
          </a:solidFill>
        </p:grpSpPr>
        <p:sp>
          <p:nvSpPr>
            <p:cNvPr id="10" name="Freeform 186">
              <a:extLst>
                <a:ext uri="{FF2B5EF4-FFF2-40B4-BE49-F238E27FC236}">
                  <a16:creationId xmlns:a16="http://schemas.microsoft.com/office/drawing/2014/main" id="{571C3EF2-8455-BA1E-13E4-BE308F6452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3" y="496"/>
              <a:ext cx="453" cy="579"/>
            </a:xfrm>
            <a:custGeom>
              <a:avLst/>
              <a:gdLst>
                <a:gd name="T0" fmla="*/ 887 w 887"/>
                <a:gd name="T1" fmla="*/ 4 h 1123"/>
                <a:gd name="T2" fmla="*/ 886 w 887"/>
                <a:gd name="T3" fmla="*/ 7 h 1123"/>
                <a:gd name="T4" fmla="*/ 7 w 887"/>
                <a:gd name="T5" fmla="*/ 1121 h 1123"/>
                <a:gd name="T6" fmla="*/ 2 w 887"/>
                <a:gd name="T7" fmla="*/ 1121 h 1123"/>
                <a:gd name="T8" fmla="*/ 1 w 887"/>
                <a:gd name="T9" fmla="*/ 1116 h 1123"/>
                <a:gd name="T10" fmla="*/ 880 w 887"/>
                <a:gd name="T11" fmla="*/ 2 h 1123"/>
                <a:gd name="T12" fmla="*/ 886 w 887"/>
                <a:gd name="T13" fmla="*/ 2 h 1123"/>
                <a:gd name="T14" fmla="*/ 887 w 887"/>
                <a:gd name="T15" fmla="*/ 4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7" h="1123">
                  <a:moveTo>
                    <a:pt x="887" y="4"/>
                  </a:moveTo>
                  <a:cubicBezTo>
                    <a:pt x="887" y="5"/>
                    <a:pt x="887" y="6"/>
                    <a:pt x="886" y="7"/>
                  </a:cubicBezTo>
                  <a:cubicBezTo>
                    <a:pt x="7" y="1121"/>
                    <a:pt x="7" y="1121"/>
                    <a:pt x="7" y="1121"/>
                  </a:cubicBezTo>
                  <a:cubicBezTo>
                    <a:pt x="6" y="1122"/>
                    <a:pt x="4" y="1123"/>
                    <a:pt x="2" y="1121"/>
                  </a:cubicBezTo>
                  <a:cubicBezTo>
                    <a:pt x="0" y="1120"/>
                    <a:pt x="0" y="1117"/>
                    <a:pt x="1" y="1116"/>
                  </a:cubicBezTo>
                  <a:cubicBezTo>
                    <a:pt x="880" y="2"/>
                    <a:pt x="880" y="2"/>
                    <a:pt x="880" y="2"/>
                  </a:cubicBezTo>
                  <a:cubicBezTo>
                    <a:pt x="882" y="1"/>
                    <a:pt x="884" y="0"/>
                    <a:pt x="886" y="2"/>
                  </a:cubicBezTo>
                  <a:cubicBezTo>
                    <a:pt x="887" y="2"/>
                    <a:pt x="887" y="4"/>
                    <a:pt x="88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" name="Freeform 187">
              <a:extLst>
                <a:ext uri="{FF2B5EF4-FFF2-40B4-BE49-F238E27FC236}">
                  <a16:creationId xmlns:a16="http://schemas.microsoft.com/office/drawing/2014/main" id="{78787A19-C8BA-D0BC-1031-D9F7DD546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4" y="482"/>
              <a:ext cx="455" cy="569"/>
            </a:xfrm>
            <a:custGeom>
              <a:avLst/>
              <a:gdLst>
                <a:gd name="T0" fmla="*/ 890 w 890"/>
                <a:gd name="T1" fmla="*/ 4 h 1106"/>
                <a:gd name="T2" fmla="*/ 889 w 890"/>
                <a:gd name="T3" fmla="*/ 7 h 1106"/>
                <a:gd name="T4" fmla="*/ 7 w 890"/>
                <a:gd name="T5" fmla="*/ 1104 h 1106"/>
                <a:gd name="T6" fmla="*/ 2 w 890"/>
                <a:gd name="T7" fmla="*/ 1104 h 1106"/>
                <a:gd name="T8" fmla="*/ 1 w 890"/>
                <a:gd name="T9" fmla="*/ 1099 h 1106"/>
                <a:gd name="T10" fmla="*/ 883 w 890"/>
                <a:gd name="T11" fmla="*/ 2 h 1106"/>
                <a:gd name="T12" fmla="*/ 889 w 890"/>
                <a:gd name="T13" fmla="*/ 1 h 1106"/>
                <a:gd name="T14" fmla="*/ 890 w 890"/>
                <a:gd name="T15" fmla="*/ 4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0" h="1106">
                  <a:moveTo>
                    <a:pt x="890" y="4"/>
                  </a:moveTo>
                  <a:cubicBezTo>
                    <a:pt x="890" y="5"/>
                    <a:pt x="890" y="6"/>
                    <a:pt x="889" y="7"/>
                  </a:cubicBezTo>
                  <a:cubicBezTo>
                    <a:pt x="7" y="1104"/>
                    <a:pt x="7" y="1104"/>
                    <a:pt x="7" y="1104"/>
                  </a:cubicBezTo>
                  <a:cubicBezTo>
                    <a:pt x="6" y="1106"/>
                    <a:pt x="3" y="1106"/>
                    <a:pt x="2" y="1104"/>
                  </a:cubicBezTo>
                  <a:cubicBezTo>
                    <a:pt x="0" y="1103"/>
                    <a:pt x="0" y="1101"/>
                    <a:pt x="1" y="1099"/>
                  </a:cubicBezTo>
                  <a:cubicBezTo>
                    <a:pt x="883" y="2"/>
                    <a:pt x="883" y="2"/>
                    <a:pt x="883" y="2"/>
                  </a:cubicBezTo>
                  <a:cubicBezTo>
                    <a:pt x="884" y="0"/>
                    <a:pt x="887" y="0"/>
                    <a:pt x="889" y="1"/>
                  </a:cubicBezTo>
                  <a:cubicBezTo>
                    <a:pt x="890" y="2"/>
                    <a:pt x="890" y="2"/>
                    <a:pt x="8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" name="Freeform 188">
              <a:extLst>
                <a:ext uri="{FF2B5EF4-FFF2-40B4-BE49-F238E27FC236}">
                  <a16:creationId xmlns:a16="http://schemas.microsoft.com/office/drawing/2014/main" id="{851F04C0-3D28-AE94-3CCC-AC231F19A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8" y="466"/>
              <a:ext cx="456" cy="562"/>
            </a:xfrm>
            <a:custGeom>
              <a:avLst/>
              <a:gdLst>
                <a:gd name="T0" fmla="*/ 893 w 894"/>
                <a:gd name="T1" fmla="*/ 4 h 1091"/>
                <a:gd name="T2" fmla="*/ 893 w 894"/>
                <a:gd name="T3" fmla="*/ 7 h 1091"/>
                <a:gd name="T4" fmla="*/ 8 w 894"/>
                <a:gd name="T5" fmla="*/ 1089 h 1091"/>
                <a:gd name="T6" fmla="*/ 2 w 894"/>
                <a:gd name="T7" fmla="*/ 1089 h 1091"/>
                <a:gd name="T8" fmla="*/ 2 w 894"/>
                <a:gd name="T9" fmla="*/ 1084 h 1091"/>
                <a:gd name="T10" fmla="*/ 887 w 894"/>
                <a:gd name="T11" fmla="*/ 2 h 1091"/>
                <a:gd name="T12" fmla="*/ 892 w 894"/>
                <a:gd name="T13" fmla="*/ 2 h 1091"/>
                <a:gd name="T14" fmla="*/ 893 w 894"/>
                <a:gd name="T15" fmla="*/ 4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4" h="1091">
                  <a:moveTo>
                    <a:pt x="893" y="4"/>
                  </a:moveTo>
                  <a:cubicBezTo>
                    <a:pt x="894" y="6"/>
                    <a:pt x="893" y="7"/>
                    <a:pt x="893" y="7"/>
                  </a:cubicBezTo>
                  <a:cubicBezTo>
                    <a:pt x="8" y="1089"/>
                    <a:pt x="8" y="1089"/>
                    <a:pt x="8" y="1089"/>
                  </a:cubicBezTo>
                  <a:cubicBezTo>
                    <a:pt x="6" y="1091"/>
                    <a:pt x="4" y="1091"/>
                    <a:pt x="2" y="1089"/>
                  </a:cubicBezTo>
                  <a:cubicBezTo>
                    <a:pt x="1" y="1088"/>
                    <a:pt x="0" y="1086"/>
                    <a:pt x="2" y="1084"/>
                  </a:cubicBezTo>
                  <a:cubicBezTo>
                    <a:pt x="887" y="2"/>
                    <a:pt x="887" y="2"/>
                    <a:pt x="887" y="2"/>
                  </a:cubicBezTo>
                  <a:cubicBezTo>
                    <a:pt x="888" y="1"/>
                    <a:pt x="890" y="0"/>
                    <a:pt x="892" y="2"/>
                  </a:cubicBezTo>
                  <a:cubicBezTo>
                    <a:pt x="893" y="3"/>
                    <a:pt x="893" y="3"/>
                    <a:pt x="89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" name="Freeform 189">
              <a:extLst>
                <a:ext uri="{FF2B5EF4-FFF2-40B4-BE49-F238E27FC236}">
                  <a16:creationId xmlns:a16="http://schemas.microsoft.com/office/drawing/2014/main" id="{E7CB71BC-87EE-747C-25EE-976AA39BCE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915"/>
              <a:ext cx="703" cy="281"/>
            </a:xfrm>
            <a:custGeom>
              <a:avLst/>
              <a:gdLst>
                <a:gd name="T0" fmla="*/ 1376 w 1376"/>
                <a:gd name="T1" fmla="*/ 539 h 544"/>
                <a:gd name="T2" fmla="*/ 1376 w 1376"/>
                <a:gd name="T3" fmla="*/ 541 h 544"/>
                <a:gd name="T4" fmla="*/ 1371 w 1376"/>
                <a:gd name="T5" fmla="*/ 544 h 544"/>
                <a:gd name="T6" fmla="*/ 68 w 1376"/>
                <a:gd name="T7" fmla="*/ 141 h 544"/>
                <a:gd name="T8" fmla="*/ 65 w 1376"/>
                <a:gd name="T9" fmla="*/ 139 h 544"/>
                <a:gd name="T10" fmla="*/ 1 w 1376"/>
                <a:gd name="T11" fmla="*/ 7 h 544"/>
                <a:gd name="T12" fmla="*/ 3 w 1376"/>
                <a:gd name="T13" fmla="*/ 1 h 544"/>
                <a:gd name="T14" fmla="*/ 8 w 1376"/>
                <a:gd name="T15" fmla="*/ 3 h 544"/>
                <a:gd name="T16" fmla="*/ 72 w 1376"/>
                <a:gd name="T17" fmla="*/ 133 h 544"/>
                <a:gd name="T18" fmla="*/ 1373 w 1376"/>
                <a:gd name="T19" fmla="*/ 536 h 544"/>
                <a:gd name="T20" fmla="*/ 1376 w 1376"/>
                <a:gd name="T21" fmla="*/ 539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6" h="544">
                  <a:moveTo>
                    <a:pt x="1376" y="539"/>
                  </a:moveTo>
                  <a:cubicBezTo>
                    <a:pt x="1376" y="540"/>
                    <a:pt x="1376" y="541"/>
                    <a:pt x="1376" y="541"/>
                  </a:cubicBezTo>
                  <a:cubicBezTo>
                    <a:pt x="1375" y="543"/>
                    <a:pt x="1373" y="544"/>
                    <a:pt x="1371" y="544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66" y="140"/>
                    <a:pt x="66" y="140"/>
                    <a:pt x="65" y="1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1373" y="536"/>
                    <a:pt x="1373" y="536"/>
                    <a:pt x="1373" y="536"/>
                  </a:cubicBezTo>
                  <a:cubicBezTo>
                    <a:pt x="1375" y="537"/>
                    <a:pt x="1376" y="538"/>
                    <a:pt x="1376" y="5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" name="Freeform 190">
              <a:extLst>
                <a:ext uri="{FF2B5EF4-FFF2-40B4-BE49-F238E27FC236}">
                  <a16:creationId xmlns:a16="http://schemas.microsoft.com/office/drawing/2014/main" id="{2462EDA9-C584-5276-3C8D-F7CA7A68DF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3" y="452"/>
              <a:ext cx="458" cy="554"/>
            </a:xfrm>
            <a:custGeom>
              <a:avLst/>
              <a:gdLst>
                <a:gd name="T0" fmla="*/ 896 w 896"/>
                <a:gd name="T1" fmla="*/ 4 h 1075"/>
                <a:gd name="T2" fmla="*/ 895 w 896"/>
                <a:gd name="T3" fmla="*/ 7 h 1075"/>
                <a:gd name="T4" fmla="*/ 7 w 896"/>
                <a:gd name="T5" fmla="*/ 1073 h 1075"/>
                <a:gd name="T6" fmla="*/ 2 w 896"/>
                <a:gd name="T7" fmla="*/ 1074 h 1075"/>
                <a:gd name="T8" fmla="*/ 1 w 896"/>
                <a:gd name="T9" fmla="*/ 1068 h 1075"/>
                <a:gd name="T10" fmla="*/ 889 w 896"/>
                <a:gd name="T11" fmla="*/ 2 h 1075"/>
                <a:gd name="T12" fmla="*/ 894 w 896"/>
                <a:gd name="T13" fmla="*/ 1 h 1075"/>
                <a:gd name="T14" fmla="*/ 896 w 896"/>
                <a:gd name="T15" fmla="*/ 4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1075">
                  <a:moveTo>
                    <a:pt x="896" y="4"/>
                  </a:moveTo>
                  <a:cubicBezTo>
                    <a:pt x="896" y="5"/>
                    <a:pt x="896" y="6"/>
                    <a:pt x="895" y="7"/>
                  </a:cubicBezTo>
                  <a:cubicBezTo>
                    <a:pt x="7" y="1073"/>
                    <a:pt x="7" y="1073"/>
                    <a:pt x="7" y="1073"/>
                  </a:cubicBezTo>
                  <a:cubicBezTo>
                    <a:pt x="6" y="1075"/>
                    <a:pt x="4" y="1075"/>
                    <a:pt x="2" y="1074"/>
                  </a:cubicBezTo>
                  <a:cubicBezTo>
                    <a:pt x="0" y="1072"/>
                    <a:pt x="0" y="1070"/>
                    <a:pt x="1" y="1068"/>
                  </a:cubicBezTo>
                  <a:cubicBezTo>
                    <a:pt x="889" y="2"/>
                    <a:pt x="889" y="2"/>
                    <a:pt x="889" y="2"/>
                  </a:cubicBezTo>
                  <a:cubicBezTo>
                    <a:pt x="890" y="0"/>
                    <a:pt x="893" y="0"/>
                    <a:pt x="894" y="1"/>
                  </a:cubicBezTo>
                  <a:cubicBezTo>
                    <a:pt x="895" y="2"/>
                    <a:pt x="896" y="3"/>
                    <a:pt x="89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" name="Freeform 191">
              <a:extLst>
                <a:ext uri="{FF2B5EF4-FFF2-40B4-BE49-F238E27FC236}">
                  <a16:creationId xmlns:a16="http://schemas.microsoft.com/office/drawing/2014/main" id="{02648785-98E0-B9C0-EBF1-E8D5D0965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9" y="936"/>
              <a:ext cx="659" cy="329"/>
            </a:xfrm>
            <a:custGeom>
              <a:avLst/>
              <a:gdLst>
                <a:gd name="T0" fmla="*/ 1290 w 1290"/>
                <a:gd name="T1" fmla="*/ 634 h 639"/>
                <a:gd name="T2" fmla="*/ 1290 w 1290"/>
                <a:gd name="T3" fmla="*/ 636 h 639"/>
                <a:gd name="T4" fmla="*/ 1285 w 1290"/>
                <a:gd name="T5" fmla="*/ 638 h 639"/>
                <a:gd name="T6" fmla="*/ 127 w 1290"/>
                <a:gd name="T7" fmla="*/ 270 h 639"/>
                <a:gd name="T8" fmla="*/ 125 w 1290"/>
                <a:gd name="T9" fmla="*/ 268 h 639"/>
                <a:gd name="T10" fmla="*/ 1 w 1290"/>
                <a:gd name="T11" fmla="*/ 7 h 639"/>
                <a:gd name="T12" fmla="*/ 3 w 1290"/>
                <a:gd name="T13" fmla="*/ 1 h 639"/>
                <a:gd name="T14" fmla="*/ 9 w 1290"/>
                <a:gd name="T15" fmla="*/ 3 h 639"/>
                <a:gd name="T16" fmla="*/ 131 w 1290"/>
                <a:gd name="T17" fmla="*/ 263 h 639"/>
                <a:gd name="T18" fmla="*/ 1287 w 1290"/>
                <a:gd name="T19" fmla="*/ 631 h 639"/>
                <a:gd name="T20" fmla="*/ 1290 w 1290"/>
                <a:gd name="T21" fmla="*/ 634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0" h="639">
                  <a:moveTo>
                    <a:pt x="1290" y="634"/>
                  </a:moveTo>
                  <a:cubicBezTo>
                    <a:pt x="1290" y="634"/>
                    <a:pt x="1290" y="635"/>
                    <a:pt x="1290" y="636"/>
                  </a:cubicBezTo>
                  <a:cubicBezTo>
                    <a:pt x="1289" y="638"/>
                    <a:pt x="1287" y="639"/>
                    <a:pt x="1285" y="638"/>
                  </a:cubicBezTo>
                  <a:cubicBezTo>
                    <a:pt x="127" y="270"/>
                    <a:pt x="127" y="270"/>
                    <a:pt x="127" y="270"/>
                  </a:cubicBezTo>
                  <a:cubicBezTo>
                    <a:pt x="126" y="270"/>
                    <a:pt x="125" y="269"/>
                    <a:pt x="125" y="26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9" y="3"/>
                  </a:cubicBezTo>
                  <a:cubicBezTo>
                    <a:pt x="131" y="263"/>
                    <a:pt x="131" y="263"/>
                    <a:pt x="131" y="263"/>
                  </a:cubicBezTo>
                  <a:cubicBezTo>
                    <a:pt x="1287" y="631"/>
                    <a:pt x="1287" y="631"/>
                    <a:pt x="1287" y="631"/>
                  </a:cubicBezTo>
                  <a:cubicBezTo>
                    <a:pt x="1289" y="631"/>
                    <a:pt x="1290" y="633"/>
                    <a:pt x="1290" y="6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" name="Freeform 192">
              <a:extLst>
                <a:ext uri="{FF2B5EF4-FFF2-40B4-BE49-F238E27FC236}">
                  <a16:creationId xmlns:a16="http://schemas.microsoft.com/office/drawing/2014/main" id="{E56C18BB-A7DC-288A-C836-46F4B42750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0" y="437"/>
              <a:ext cx="459" cy="546"/>
            </a:xfrm>
            <a:custGeom>
              <a:avLst/>
              <a:gdLst>
                <a:gd name="T0" fmla="*/ 899 w 899"/>
                <a:gd name="T1" fmla="*/ 4 h 1060"/>
                <a:gd name="T2" fmla="*/ 898 w 899"/>
                <a:gd name="T3" fmla="*/ 7 h 1060"/>
                <a:gd name="T4" fmla="*/ 8 w 899"/>
                <a:gd name="T5" fmla="*/ 1058 h 1060"/>
                <a:gd name="T6" fmla="*/ 2 w 899"/>
                <a:gd name="T7" fmla="*/ 1059 h 1060"/>
                <a:gd name="T8" fmla="*/ 1 w 899"/>
                <a:gd name="T9" fmla="*/ 1053 h 1060"/>
                <a:gd name="T10" fmla="*/ 891 w 899"/>
                <a:gd name="T11" fmla="*/ 2 h 1060"/>
                <a:gd name="T12" fmla="*/ 897 w 899"/>
                <a:gd name="T13" fmla="*/ 1 h 1060"/>
                <a:gd name="T14" fmla="*/ 899 w 899"/>
                <a:gd name="T15" fmla="*/ 4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9" h="1060">
                  <a:moveTo>
                    <a:pt x="899" y="4"/>
                  </a:moveTo>
                  <a:cubicBezTo>
                    <a:pt x="899" y="5"/>
                    <a:pt x="899" y="6"/>
                    <a:pt x="898" y="7"/>
                  </a:cubicBezTo>
                  <a:cubicBezTo>
                    <a:pt x="8" y="1058"/>
                    <a:pt x="8" y="1058"/>
                    <a:pt x="8" y="1058"/>
                  </a:cubicBezTo>
                  <a:cubicBezTo>
                    <a:pt x="6" y="1060"/>
                    <a:pt x="4" y="1060"/>
                    <a:pt x="2" y="1059"/>
                  </a:cubicBezTo>
                  <a:cubicBezTo>
                    <a:pt x="0" y="1057"/>
                    <a:pt x="0" y="1055"/>
                    <a:pt x="1" y="1053"/>
                  </a:cubicBezTo>
                  <a:cubicBezTo>
                    <a:pt x="891" y="2"/>
                    <a:pt x="891" y="2"/>
                    <a:pt x="891" y="2"/>
                  </a:cubicBezTo>
                  <a:cubicBezTo>
                    <a:pt x="893" y="0"/>
                    <a:pt x="895" y="0"/>
                    <a:pt x="897" y="1"/>
                  </a:cubicBezTo>
                  <a:cubicBezTo>
                    <a:pt x="898" y="2"/>
                    <a:pt x="899" y="3"/>
                    <a:pt x="89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193">
              <a:extLst>
                <a:ext uri="{FF2B5EF4-FFF2-40B4-BE49-F238E27FC236}">
                  <a16:creationId xmlns:a16="http://schemas.microsoft.com/office/drawing/2014/main" id="{1614393C-740D-0628-F499-CEB5685845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9" y="423"/>
              <a:ext cx="985" cy="539"/>
            </a:xfrm>
            <a:custGeom>
              <a:avLst/>
              <a:gdLst>
                <a:gd name="T0" fmla="*/ 1928 w 1928"/>
                <a:gd name="T1" fmla="*/ 208 h 1045"/>
                <a:gd name="T2" fmla="*/ 1928 w 1928"/>
                <a:gd name="T3" fmla="*/ 210 h 1045"/>
                <a:gd name="T4" fmla="*/ 1923 w 1928"/>
                <a:gd name="T5" fmla="*/ 213 h 1045"/>
                <a:gd name="T6" fmla="*/ 897 w 1928"/>
                <a:gd name="T7" fmla="*/ 8 h 1045"/>
                <a:gd name="T8" fmla="*/ 7 w 1928"/>
                <a:gd name="T9" fmla="*/ 1043 h 1045"/>
                <a:gd name="T10" fmla="*/ 2 w 1928"/>
                <a:gd name="T11" fmla="*/ 1044 h 1045"/>
                <a:gd name="T12" fmla="*/ 1 w 1928"/>
                <a:gd name="T13" fmla="*/ 1038 h 1045"/>
                <a:gd name="T14" fmla="*/ 893 w 1928"/>
                <a:gd name="T15" fmla="*/ 1 h 1045"/>
                <a:gd name="T16" fmla="*/ 897 w 1928"/>
                <a:gd name="T17" fmla="*/ 0 h 1045"/>
                <a:gd name="T18" fmla="*/ 1925 w 1928"/>
                <a:gd name="T19" fmla="*/ 205 h 1045"/>
                <a:gd name="T20" fmla="*/ 1928 w 1928"/>
                <a:gd name="T21" fmla="*/ 208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8" h="1045">
                  <a:moveTo>
                    <a:pt x="1928" y="208"/>
                  </a:moveTo>
                  <a:cubicBezTo>
                    <a:pt x="1928" y="209"/>
                    <a:pt x="1928" y="209"/>
                    <a:pt x="1928" y="210"/>
                  </a:cubicBezTo>
                  <a:cubicBezTo>
                    <a:pt x="1927" y="212"/>
                    <a:pt x="1926" y="213"/>
                    <a:pt x="1923" y="213"/>
                  </a:cubicBezTo>
                  <a:cubicBezTo>
                    <a:pt x="897" y="8"/>
                    <a:pt x="897" y="8"/>
                    <a:pt x="897" y="8"/>
                  </a:cubicBezTo>
                  <a:cubicBezTo>
                    <a:pt x="7" y="1043"/>
                    <a:pt x="7" y="1043"/>
                    <a:pt x="7" y="1043"/>
                  </a:cubicBezTo>
                  <a:cubicBezTo>
                    <a:pt x="6" y="1045"/>
                    <a:pt x="3" y="1045"/>
                    <a:pt x="2" y="1044"/>
                  </a:cubicBezTo>
                  <a:cubicBezTo>
                    <a:pt x="0" y="1042"/>
                    <a:pt x="0" y="1040"/>
                    <a:pt x="1" y="1038"/>
                  </a:cubicBezTo>
                  <a:cubicBezTo>
                    <a:pt x="893" y="1"/>
                    <a:pt x="893" y="1"/>
                    <a:pt x="893" y="1"/>
                  </a:cubicBezTo>
                  <a:cubicBezTo>
                    <a:pt x="894" y="0"/>
                    <a:pt x="896" y="0"/>
                    <a:pt x="897" y="0"/>
                  </a:cubicBezTo>
                  <a:cubicBezTo>
                    <a:pt x="1925" y="205"/>
                    <a:pt x="1925" y="205"/>
                    <a:pt x="1925" y="205"/>
                  </a:cubicBezTo>
                  <a:cubicBezTo>
                    <a:pt x="1927" y="205"/>
                    <a:pt x="1928" y="206"/>
                    <a:pt x="1928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194">
              <a:extLst>
                <a:ext uri="{FF2B5EF4-FFF2-40B4-BE49-F238E27FC236}">
                  <a16:creationId xmlns:a16="http://schemas.microsoft.com/office/drawing/2014/main" id="{F45285FA-56A8-AAA6-5D4A-8E7EB0D3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24" y="983"/>
              <a:ext cx="717" cy="349"/>
            </a:xfrm>
            <a:custGeom>
              <a:avLst/>
              <a:gdLst>
                <a:gd name="T0" fmla="*/ 1404 w 1404"/>
                <a:gd name="T1" fmla="*/ 672 h 677"/>
                <a:gd name="T2" fmla="*/ 1404 w 1404"/>
                <a:gd name="T3" fmla="*/ 674 h 677"/>
                <a:gd name="T4" fmla="*/ 1399 w 1404"/>
                <a:gd name="T5" fmla="*/ 677 h 677"/>
                <a:gd name="T6" fmla="*/ 255 w 1404"/>
                <a:gd name="T7" fmla="*/ 303 h 677"/>
                <a:gd name="T8" fmla="*/ 253 w 1404"/>
                <a:gd name="T9" fmla="*/ 301 h 677"/>
                <a:gd name="T10" fmla="*/ 194 w 1404"/>
                <a:gd name="T11" fmla="*/ 178 h 677"/>
                <a:gd name="T12" fmla="*/ 66 w 1404"/>
                <a:gd name="T13" fmla="*/ 137 h 677"/>
                <a:gd name="T14" fmla="*/ 63 w 1404"/>
                <a:gd name="T15" fmla="*/ 135 h 677"/>
                <a:gd name="T16" fmla="*/ 1 w 1404"/>
                <a:gd name="T17" fmla="*/ 7 h 677"/>
                <a:gd name="T18" fmla="*/ 3 w 1404"/>
                <a:gd name="T19" fmla="*/ 1 h 677"/>
                <a:gd name="T20" fmla="*/ 9 w 1404"/>
                <a:gd name="T21" fmla="*/ 3 h 677"/>
                <a:gd name="T22" fmla="*/ 70 w 1404"/>
                <a:gd name="T23" fmla="*/ 129 h 677"/>
                <a:gd name="T24" fmla="*/ 199 w 1404"/>
                <a:gd name="T25" fmla="*/ 170 h 677"/>
                <a:gd name="T26" fmla="*/ 201 w 1404"/>
                <a:gd name="T27" fmla="*/ 172 h 677"/>
                <a:gd name="T28" fmla="*/ 259 w 1404"/>
                <a:gd name="T29" fmla="*/ 296 h 677"/>
                <a:gd name="T30" fmla="*/ 1401 w 1404"/>
                <a:gd name="T31" fmla="*/ 669 h 677"/>
                <a:gd name="T32" fmla="*/ 1404 w 1404"/>
                <a:gd name="T33" fmla="*/ 672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4" h="677">
                  <a:moveTo>
                    <a:pt x="1404" y="672"/>
                  </a:moveTo>
                  <a:cubicBezTo>
                    <a:pt x="1404" y="673"/>
                    <a:pt x="1404" y="674"/>
                    <a:pt x="1404" y="674"/>
                  </a:cubicBezTo>
                  <a:cubicBezTo>
                    <a:pt x="1404" y="676"/>
                    <a:pt x="1401" y="677"/>
                    <a:pt x="1399" y="677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2"/>
                    <a:pt x="253" y="302"/>
                    <a:pt x="253" y="301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65" y="136"/>
                    <a:pt x="64" y="136"/>
                    <a:pt x="63" y="13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0" y="171"/>
                    <a:pt x="201" y="171"/>
                    <a:pt x="201" y="172"/>
                  </a:cubicBezTo>
                  <a:cubicBezTo>
                    <a:pt x="259" y="296"/>
                    <a:pt x="259" y="296"/>
                    <a:pt x="259" y="296"/>
                  </a:cubicBezTo>
                  <a:cubicBezTo>
                    <a:pt x="1401" y="669"/>
                    <a:pt x="1401" y="669"/>
                    <a:pt x="1401" y="669"/>
                  </a:cubicBezTo>
                  <a:cubicBezTo>
                    <a:pt x="1403" y="670"/>
                    <a:pt x="1404" y="671"/>
                    <a:pt x="1404" y="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195">
              <a:extLst>
                <a:ext uri="{FF2B5EF4-FFF2-40B4-BE49-F238E27FC236}">
                  <a16:creationId xmlns:a16="http://schemas.microsoft.com/office/drawing/2014/main" id="{FB3F3B0D-C5B6-2CFB-C118-D0FA71934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9" y="464"/>
              <a:ext cx="1010" cy="477"/>
            </a:xfrm>
            <a:custGeom>
              <a:avLst/>
              <a:gdLst>
                <a:gd name="T0" fmla="*/ 1976 w 1976"/>
                <a:gd name="T1" fmla="*/ 248 h 926"/>
                <a:gd name="T2" fmla="*/ 1976 w 1976"/>
                <a:gd name="T3" fmla="*/ 249 h 926"/>
                <a:gd name="T4" fmla="*/ 1971 w 1976"/>
                <a:gd name="T5" fmla="*/ 252 h 926"/>
                <a:gd name="T6" fmla="*/ 807 w 1976"/>
                <a:gd name="T7" fmla="*/ 9 h 926"/>
                <a:gd name="T8" fmla="*/ 8 w 1976"/>
                <a:gd name="T9" fmla="*/ 925 h 926"/>
                <a:gd name="T10" fmla="*/ 2 w 1976"/>
                <a:gd name="T11" fmla="*/ 925 h 926"/>
                <a:gd name="T12" fmla="*/ 2 w 1976"/>
                <a:gd name="T13" fmla="*/ 919 h 926"/>
                <a:gd name="T14" fmla="*/ 803 w 1976"/>
                <a:gd name="T15" fmla="*/ 2 h 926"/>
                <a:gd name="T16" fmla="*/ 807 w 1976"/>
                <a:gd name="T17" fmla="*/ 0 h 926"/>
                <a:gd name="T18" fmla="*/ 1973 w 1976"/>
                <a:gd name="T19" fmla="*/ 244 h 926"/>
                <a:gd name="T20" fmla="*/ 1976 w 1976"/>
                <a:gd name="T21" fmla="*/ 248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6" h="926">
                  <a:moveTo>
                    <a:pt x="1976" y="248"/>
                  </a:moveTo>
                  <a:cubicBezTo>
                    <a:pt x="1976" y="248"/>
                    <a:pt x="1976" y="248"/>
                    <a:pt x="1976" y="249"/>
                  </a:cubicBezTo>
                  <a:cubicBezTo>
                    <a:pt x="1975" y="251"/>
                    <a:pt x="1973" y="252"/>
                    <a:pt x="1971" y="252"/>
                  </a:cubicBezTo>
                  <a:cubicBezTo>
                    <a:pt x="807" y="9"/>
                    <a:pt x="807" y="9"/>
                    <a:pt x="807" y="9"/>
                  </a:cubicBezTo>
                  <a:cubicBezTo>
                    <a:pt x="8" y="925"/>
                    <a:pt x="8" y="925"/>
                    <a:pt x="8" y="925"/>
                  </a:cubicBezTo>
                  <a:cubicBezTo>
                    <a:pt x="6" y="926"/>
                    <a:pt x="4" y="926"/>
                    <a:pt x="2" y="925"/>
                  </a:cubicBezTo>
                  <a:cubicBezTo>
                    <a:pt x="0" y="923"/>
                    <a:pt x="1" y="921"/>
                    <a:pt x="2" y="919"/>
                  </a:cubicBezTo>
                  <a:cubicBezTo>
                    <a:pt x="803" y="2"/>
                    <a:pt x="803" y="2"/>
                    <a:pt x="803" y="2"/>
                  </a:cubicBezTo>
                  <a:cubicBezTo>
                    <a:pt x="805" y="1"/>
                    <a:pt x="806" y="0"/>
                    <a:pt x="807" y="0"/>
                  </a:cubicBezTo>
                  <a:cubicBezTo>
                    <a:pt x="1973" y="244"/>
                    <a:pt x="1973" y="244"/>
                    <a:pt x="1973" y="244"/>
                  </a:cubicBezTo>
                  <a:cubicBezTo>
                    <a:pt x="1974" y="244"/>
                    <a:pt x="1976" y="246"/>
                    <a:pt x="1976" y="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196">
              <a:extLst>
                <a:ext uri="{FF2B5EF4-FFF2-40B4-BE49-F238E27FC236}">
                  <a16:creationId xmlns:a16="http://schemas.microsoft.com/office/drawing/2014/main" id="{08398ACD-87CE-DBA9-5CD1-F700DB2B11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6" y="1049"/>
              <a:ext cx="708" cy="348"/>
            </a:xfrm>
            <a:custGeom>
              <a:avLst/>
              <a:gdLst>
                <a:gd name="T0" fmla="*/ 1386 w 1386"/>
                <a:gd name="T1" fmla="*/ 672 h 676"/>
                <a:gd name="T2" fmla="*/ 1386 w 1386"/>
                <a:gd name="T3" fmla="*/ 673 h 676"/>
                <a:gd name="T4" fmla="*/ 1381 w 1386"/>
                <a:gd name="T5" fmla="*/ 676 h 676"/>
                <a:gd name="T6" fmla="*/ 250 w 1386"/>
                <a:gd name="T7" fmla="*/ 296 h 676"/>
                <a:gd name="T8" fmla="*/ 248 w 1386"/>
                <a:gd name="T9" fmla="*/ 294 h 676"/>
                <a:gd name="T10" fmla="*/ 191 w 1386"/>
                <a:gd name="T11" fmla="*/ 175 h 676"/>
                <a:gd name="T12" fmla="*/ 63 w 1386"/>
                <a:gd name="T13" fmla="*/ 133 h 676"/>
                <a:gd name="T14" fmla="*/ 61 w 1386"/>
                <a:gd name="T15" fmla="*/ 131 h 676"/>
                <a:gd name="T16" fmla="*/ 1 w 1386"/>
                <a:gd name="T17" fmla="*/ 7 h 676"/>
                <a:gd name="T18" fmla="*/ 3 w 1386"/>
                <a:gd name="T19" fmla="*/ 1 h 676"/>
                <a:gd name="T20" fmla="*/ 8 w 1386"/>
                <a:gd name="T21" fmla="*/ 3 h 676"/>
                <a:gd name="T22" fmla="*/ 68 w 1386"/>
                <a:gd name="T23" fmla="*/ 126 h 676"/>
                <a:gd name="T24" fmla="*/ 196 w 1386"/>
                <a:gd name="T25" fmla="*/ 168 h 676"/>
                <a:gd name="T26" fmla="*/ 198 w 1386"/>
                <a:gd name="T27" fmla="*/ 170 h 676"/>
                <a:gd name="T28" fmla="*/ 254 w 1386"/>
                <a:gd name="T29" fmla="*/ 289 h 676"/>
                <a:gd name="T30" fmla="*/ 1384 w 1386"/>
                <a:gd name="T31" fmla="*/ 668 h 676"/>
                <a:gd name="T32" fmla="*/ 1386 w 1386"/>
                <a:gd name="T33" fmla="*/ 672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6" h="676">
                  <a:moveTo>
                    <a:pt x="1386" y="672"/>
                  </a:moveTo>
                  <a:cubicBezTo>
                    <a:pt x="1386" y="672"/>
                    <a:pt x="1386" y="673"/>
                    <a:pt x="1386" y="673"/>
                  </a:cubicBezTo>
                  <a:cubicBezTo>
                    <a:pt x="1385" y="675"/>
                    <a:pt x="1383" y="676"/>
                    <a:pt x="1381" y="676"/>
                  </a:cubicBezTo>
                  <a:cubicBezTo>
                    <a:pt x="250" y="296"/>
                    <a:pt x="250" y="296"/>
                    <a:pt x="250" y="296"/>
                  </a:cubicBezTo>
                  <a:cubicBezTo>
                    <a:pt x="249" y="296"/>
                    <a:pt x="248" y="295"/>
                    <a:pt x="248" y="294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63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196" y="168"/>
                    <a:pt x="196" y="168"/>
                    <a:pt x="196" y="168"/>
                  </a:cubicBezTo>
                  <a:cubicBezTo>
                    <a:pt x="196" y="168"/>
                    <a:pt x="197" y="169"/>
                    <a:pt x="198" y="170"/>
                  </a:cubicBezTo>
                  <a:cubicBezTo>
                    <a:pt x="254" y="289"/>
                    <a:pt x="254" y="289"/>
                    <a:pt x="254" y="289"/>
                  </a:cubicBezTo>
                  <a:cubicBezTo>
                    <a:pt x="1384" y="668"/>
                    <a:pt x="1384" y="668"/>
                    <a:pt x="1384" y="668"/>
                  </a:cubicBezTo>
                  <a:cubicBezTo>
                    <a:pt x="1385" y="669"/>
                    <a:pt x="1386" y="670"/>
                    <a:pt x="1386" y="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197">
              <a:extLst>
                <a:ext uri="{FF2B5EF4-FFF2-40B4-BE49-F238E27FC236}">
                  <a16:creationId xmlns:a16="http://schemas.microsoft.com/office/drawing/2014/main" id="{BA0D8AEA-0E56-6BE6-A23C-F12A3BB962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504"/>
              <a:ext cx="1031" cy="416"/>
            </a:xfrm>
            <a:custGeom>
              <a:avLst/>
              <a:gdLst>
                <a:gd name="T0" fmla="*/ 2018 w 2018"/>
                <a:gd name="T1" fmla="*/ 288 h 807"/>
                <a:gd name="T2" fmla="*/ 2018 w 2018"/>
                <a:gd name="T3" fmla="*/ 289 h 807"/>
                <a:gd name="T4" fmla="*/ 2013 w 2018"/>
                <a:gd name="T5" fmla="*/ 292 h 807"/>
                <a:gd name="T6" fmla="*/ 714 w 2018"/>
                <a:gd name="T7" fmla="*/ 8 h 807"/>
                <a:gd name="T8" fmla="*/ 8 w 2018"/>
                <a:gd name="T9" fmla="*/ 806 h 807"/>
                <a:gd name="T10" fmla="*/ 2 w 2018"/>
                <a:gd name="T11" fmla="*/ 806 h 807"/>
                <a:gd name="T12" fmla="*/ 2 w 2018"/>
                <a:gd name="T13" fmla="*/ 800 h 807"/>
                <a:gd name="T14" fmla="*/ 710 w 2018"/>
                <a:gd name="T15" fmla="*/ 1 h 807"/>
                <a:gd name="T16" fmla="*/ 714 w 2018"/>
                <a:gd name="T17" fmla="*/ 0 h 807"/>
                <a:gd name="T18" fmla="*/ 2015 w 2018"/>
                <a:gd name="T19" fmla="*/ 285 h 807"/>
                <a:gd name="T20" fmla="*/ 2018 w 2018"/>
                <a:gd name="T21" fmla="*/ 288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8" h="807">
                  <a:moveTo>
                    <a:pt x="2018" y="288"/>
                  </a:moveTo>
                  <a:cubicBezTo>
                    <a:pt x="2018" y="289"/>
                    <a:pt x="2018" y="289"/>
                    <a:pt x="2018" y="289"/>
                  </a:cubicBezTo>
                  <a:cubicBezTo>
                    <a:pt x="2017" y="292"/>
                    <a:pt x="2015" y="293"/>
                    <a:pt x="2013" y="292"/>
                  </a:cubicBezTo>
                  <a:cubicBezTo>
                    <a:pt x="714" y="8"/>
                    <a:pt x="714" y="8"/>
                    <a:pt x="714" y="8"/>
                  </a:cubicBezTo>
                  <a:cubicBezTo>
                    <a:pt x="8" y="806"/>
                    <a:pt x="8" y="806"/>
                    <a:pt x="8" y="806"/>
                  </a:cubicBezTo>
                  <a:cubicBezTo>
                    <a:pt x="6" y="807"/>
                    <a:pt x="4" y="807"/>
                    <a:pt x="2" y="806"/>
                  </a:cubicBezTo>
                  <a:cubicBezTo>
                    <a:pt x="0" y="804"/>
                    <a:pt x="0" y="802"/>
                    <a:pt x="2" y="800"/>
                  </a:cubicBezTo>
                  <a:cubicBezTo>
                    <a:pt x="710" y="1"/>
                    <a:pt x="710" y="1"/>
                    <a:pt x="710" y="1"/>
                  </a:cubicBezTo>
                  <a:cubicBezTo>
                    <a:pt x="712" y="0"/>
                    <a:pt x="713" y="0"/>
                    <a:pt x="714" y="0"/>
                  </a:cubicBezTo>
                  <a:cubicBezTo>
                    <a:pt x="2015" y="285"/>
                    <a:pt x="2015" y="285"/>
                    <a:pt x="2015" y="285"/>
                  </a:cubicBezTo>
                  <a:cubicBezTo>
                    <a:pt x="2017" y="285"/>
                    <a:pt x="2018" y="287"/>
                    <a:pt x="2018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198">
              <a:extLst>
                <a:ext uri="{FF2B5EF4-FFF2-40B4-BE49-F238E27FC236}">
                  <a16:creationId xmlns:a16="http://schemas.microsoft.com/office/drawing/2014/main" id="{F305E291-7769-1761-2CCC-FA6723D878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9" y="957"/>
              <a:ext cx="657" cy="504"/>
            </a:xfrm>
            <a:custGeom>
              <a:avLst/>
              <a:gdLst>
                <a:gd name="T0" fmla="*/ 1285 w 1285"/>
                <a:gd name="T1" fmla="*/ 972 h 977"/>
                <a:gd name="T2" fmla="*/ 1285 w 1285"/>
                <a:gd name="T3" fmla="*/ 974 h 977"/>
                <a:gd name="T4" fmla="*/ 1280 w 1285"/>
                <a:gd name="T5" fmla="*/ 976 h 977"/>
                <a:gd name="T6" fmla="*/ 291 w 1285"/>
                <a:gd name="T7" fmla="*/ 636 h 977"/>
                <a:gd name="T8" fmla="*/ 289 w 1285"/>
                <a:gd name="T9" fmla="*/ 634 h 977"/>
                <a:gd name="T10" fmla="*/ 1 w 1285"/>
                <a:gd name="T11" fmla="*/ 7 h 977"/>
                <a:gd name="T12" fmla="*/ 3 w 1285"/>
                <a:gd name="T13" fmla="*/ 1 h 977"/>
                <a:gd name="T14" fmla="*/ 8 w 1285"/>
                <a:gd name="T15" fmla="*/ 3 h 977"/>
                <a:gd name="T16" fmla="*/ 295 w 1285"/>
                <a:gd name="T17" fmla="*/ 629 h 977"/>
                <a:gd name="T18" fmla="*/ 1282 w 1285"/>
                <a:gd name="T19" fmla="*/ 969 h 977"/>
                <a:gd name="T20" fmla="*/ 1285 w 1285"/>
                <a:gd name="T21" fmla="*/ 972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5" h="977">
                  <a:moveTo>
                    <a:pt x="1285" y="972"/>
                  </a:moveTo>
                  <a:cubicBezTo>
                    <a:pt x="1285" y="972"/>
                    <a:pt x="1285" y="973"/>
                    <a:pt x="1285" y="974"/>
                  </a:cubicBezTo>
                  <a:cubicBezTo>
                    <a:pt x="1284" y="976"/>
                    <a:pt x="1282" y="977"/>
                    <a:pt x="1280" y="976"/>
                  </a:cubicBezTo>
                  <a:cubicBezTo>
                    <a:pt x="291" y="636"/>
                    <a:pt x="291" y="636"/>
                    <a:pt x="291" y="636"/>
                  </a:cubicBezTo>
                  <a:cubicBezTo>
                    <a:pt x="290" y="636"/>
                    <a:pt x="290" y="635"/>
                    <a:pt x="289" y="63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95" y="629"/>
                    <a:pt x="295" y="629"/>
                    <a:pt x="295" y="629"/>
                  </a:cubicBezTo>
                  <a:cubicBezTo>
                    <a:pt x="1282" y="969"/>
                    <a:pt x="1282" y="969"/>
                    <a:pt x="1282" y="969"/>
                  </a:cubicBezTo>
                  <a:cubicBezTo>
                    <a:pt x="1284" y="969"/>
                    <a:pt x="1285" y="970"/>
                    <a:pt x="1285" y="9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199">
              <a:extLst>
                <a:ext uri="{FF2B5EF4-FFF2-40B4-BE49-F238E27FC236}">
                  <a16:creationId xmlns:a16="http://schemas.microsoft.com/office/drawing/2014/main" id="{50727644-2586-8F3B-8D9C-E293FE463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0" y="978"/>
              <a:ext cx="607" cy="543"/>
            </a:xfrm>
            <a:custGeom>
              <a:avLst/>
              <a:gdLst>
                <a:gd name="T0" fmla="*/ 1187 w 1187"/>
                <a:gd name="T1" fmla="*/ 1049 h 1054"/>
                <a:gd name="T2" fmla="*/ 1187 w 1187"/>
                <a:gd name="T3" fmla="*/ 1051 h 1054"/>
                <a:gd name="T4" fmla="*/ 1182 w 1187"/>
                <a:gd name="T5" fmla="*/ 1053 h 1054"/>
                <a:gd name="T6" fmla="*/ 336 w 1187"/>
                <a:gd name="T7" fmla="*/ 756 h 1054"/>
                <a:gd name="T8" fmla="*/ 333 w 1187"/>
                <a:gd name="T9" fmla="*/ 753 h 1054"/>
                <a:gd name="T10" fmla="*/ 1 w 1187"/>
                <a:gd name="T11" fmla="*/ 7 h 1054"/>
                <a:gd name="T12" fmla="*/ 4 w 1187"/>
                <a:gd name="T13" fmla="*/ 1 h 1054"/>
                <a:gd name="T14" fmla="*/ 9 w 1187"/>
                <a:gd name="T15" fmla="*/ 4 h 1054"/>
                <a:gd name="T16" fmla="*/ 341 w 1187"/>
                <a:gd name="T17" fmla="*/ 749 h 1054"/>
                <a:gd name="T18" fmla="*/ 1184 w 1187"/>
                <a:gd name="T19" fmla="*/ 1046 h 1054"/>
                <a:gd name="T20" fmla="*/ 1187 w 1187"/>
                <a:gd name="T21" fmla="*/ 104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7" h="1054">
                  <a:moveTo>
                    <a:pt x="1187" y="1049"/>
                  </a:moveTo>
                  <a:cubicBezTo>
                    <a:pt x="1187" y="1049"/>
                    <a:pt x="1187" y="1050"/>
                    <a:pt x="1187" y="1051"/>
                  </a:cubicBezTo>
                  <a:cubicBezTo>
                    <a:pt x="1186" y="1053"/>
                    <a:pt x="1184" y="1054"/>
                    <a:pt x="1182" y="1053"/>
                  </a:cubicBezTo>
                  <a:cubicBezTo>
                    <a:pt x="336" y="756"/>
                    <a:pt x="336" y="756"/>
                    <a:pt x="336" y="756"/>
                  </a:cubicBezTo>
                  <a:cubicBezTo>
                    <a:pt x="335" y="755"/>
                    <a:pt x="334" y="755"/>
                    <a:pt x="333" y="75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8" y="1"/>
                    <a:pt x="9" y="4"/>
                  </a:cubicBezTo>
                  <a:cubicBezTo>
                    <a:pt x="341" y="749"/>
                    <a:pt x="341" y="749"/>
                    <a:pt x="341" y="749"/>
                  </a:cubicBezTo>
                  <a:cubicBezTo>
                    <a:pt x="1184" y="1046"/>
                    <a:pt x="1184" y="1046"/>
                    <a:pt x="1184" y="1046"/>
                  </a:cubicBezTo>
                  <a:cubicBezTo>
                    <a:pt x="1186" y="1046"/>
                    <a:pt x="1187" y="1048"/>
                    <a:pt x="1187" y="10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200">
              <a:extLst>
                <a:ext uri="{FF2B5EF4-FFF2-40B4-BE49-F238E27FC236}">
                  <a16:creationId xmlns:a16="http://schemas.microsoft.com/office/drawing/2014/main" id="{2415605E-63FC-823A-0341-9A3868A09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8" y="1024"/>
              <a:ext cx="479" cy="556"/>
            </a:xfrm>
            <a:custGeom>
              <a:avLst/>
              <a:gdLst>
                <a:gd name="T0" fmla="*/ 938 w 938"/>
                <a:gd name="T1" fmla="*/ 1075 h 1080"/>
                <a:gd name="T2" fmla="*/ 938 w 938"/>
                <a:gd name="T3" fmla="*/ 1077 h 1080"/>
                <a:gd name="T4" fmla="*/ 933 w 938"/>
                <a:gd name="T5" fmla="*/ 1080 h 1080"/>
                <a:gd name="T6" fmla="*/ 363 w 938"/>
                <a:gd name="T7" fmla="*/ 876 h 1080"/>
                <a:gd name="T8" fmla="*/ 361 w 938"/>
                <a:gd name="T9" fmla="*/ 873 h 1080"/>
                <a:gd name="T10" fmla="*/ 1 w 938"/>
                <a:gd name="T11" fmla="*/ 6 h 1080"/>
                <a:gd name="T12" fmla="*/ 3 w 938"/>
                <a:gd name="T13" fmla="*/ 1 h 1080"/>
                <a:gd name="T14" fmla="*/ 8 w 938"/>
                <a:gd name="T15" fmla="*/ 3 h 1080"/>
                <a:gd name="T16" fmla="*/ 367 w 938"/>
                <a:gd name="T17" fmla="*/ 869 h 1080"/>
                <a:gd name="T18" fmla="*/ 935 w 938"/>
                <a:gd name="T19" fmla="*/ 1072 h 1080"/>
                <a:gd name="T20" fmla="*/ 938 w 938"/>
                <a:gd name="T21" fmla="*/ 1075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8" h="1080">
                  <a:moveTo>
                    <a:pt x="938" y="1075"/>
                  </a:moveTo>
                  <a:cubicBezTo>
                    <a:pt x="938" y="1076"/>
                    <a:pt x="938" y="1077"/>
                    <a:pt x="938" y="1077"/>
                  </a:cubicBezTo>
                  <a:cubicBezTo>
                    <a:pt x="937" y="1079"/>
                    <a:pt x="935" y="1080"/>
                    <a:pt x="933" y="1080"/>
                  </a:cubicBezTo>
                  <a:cubicBezTo>
                    <a:pt x="363" y="876"/>
                    <a:pt x="363" y="876"/>
                    <a:pt x="363" y="876"/>
                  </a:cubicBezTo>
                  <a:cubicBezTo>
                    <a:pt x="362" y="875"/>
                    <a:pt x="361" y="874"/>
                    <a:pt x="361" y="87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67" y="869"/>
                    <a:pt x="367" y="869"/>
                    <a:pt x="367" y="869"/>
                  </a:cubicBezTo>
                  <a:cubicBezTo>
                    <a:pt x="935" y="1072"/>
                    <a:pt x="935" y="1072"/>
                    <a:pt x="935" y="1072"/>
                  </a:cubicBezTo>
                  <a:cubicBezTo>
                    <a:pt x="937" y="1073"/>
                    <a:pt x="938" y="1074"/>
                    <a:pt x="938" y="10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201">
              <a:extLst>
                <a:ext uri="{FF2B5EF4-FFF2-40B4-BE49-F238E27FC236}">
                  <a16:creationId xmlns:a16="http://schemas.microsoft.com/office/drawing/2014/main" id="{7D36D6A0-15D5-0A10-9E7E-088798A917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3" y="1070"/>
              <a:ext cx="344" cy="567"/>
            </a:xfrm>
            <a:custGeom>
              <a:avLst/>
              <a:gdLst>
                <a:gd name="T0" fmla="*/ 673 w 673"/>
                <a:gd name="T1" fmla="*/ 1096 h 1101"/>
                <a:gd name="T2" fmla="*/ 672 w 673"/>
                <a:gd name="T3" fmla="*/ 1098 h 1101"/>
                <a:gd name="T4" fmla="*/ 668 w 673"/>
                <a:gd name="T5" fmla="*/ 1100 h 1101"/>
                <a:gd name="T6" fmla="*/ 380 w 673"/>
                <a:gd name="T7" fmla="*/ 995 h 1101"/>
                <a:gd name="T8" fmla="*/ 378 w 673"/>
                <a:gd name="T9" fmla="*/ 993 h 1101"/>
                <a:gd name="T10" fmla="*/ 0 w 673"/>
                <a:gd name="T11" fmla="*/ 6 h 1101"/>
                <a:gd name="T12" fmla="*/ 2 w 673"/>
                <a:gd name="T13" fmla="*/ 1 h 1101"/>
                <a:gd name="T14" fmla="*/ 7 w 673"/>
                <a:gd name="T15" fmla="*/ 3 h 1101"/>
                <a:gd name="T16" fmla="*/ 384 w 673"/>
                <a:gd name="T17" fmla="*/ 989 h 1101"/>
                <a:gd name="T18" fmla="*/ 670 w 673"/>
                <a:gd name="T19" fmla="*/ 1093 h 1101"/>
                <a:gd name="T20" fmla="*/ 673 w 673"/>
                <a:gd name="T21" fmla="*/ 109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3" h="1101">
                  <a:moveTo>
                    <a:pt x="673" y="1096"/>
                  </a:moveTo>
                  <a:cubicBezTo>
                    <a:pt x="673" y="1097"/>
                    <a:pt x="673" y="1098"/>
                    <a:pt x="672" y="1098"/>
                  </a:cubicBezTo>
                  <a:cubicBezTo>
                    <a:pt x="672" y="1100"/>
                    <a:pt x="669" y="1101"/>
                    <a:pt x="668" y="1100"/>
                  </a:cubicBezTo>
                  <a:cubicBezTo>
                    <a:pt x="380" y="995"/>
                    <a:pt x="380" y="995"/>
                    <a:pt x="380" y="995"/>
                  </a:cubicBezTo>
                  <a:cubicBezTo>
                    <a:pt x="379" y="995"/>
                    <a:pt x="378" y="994"/>
                    <a:pt x="378" y="99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1"/>
                    <a:pt x="2" y="1"/>
                  </a:cubicBezTo>
                  <a:cubicBezTo>
                    <a:pt x="4" y="0"/>
                    <a:pt x="7" y="1"/>
                    <a:pt x="7" y="3"/>
                  </a:cubicBezTo>
                  <a:cubicBezTo>
                    <a:pt x="384" y="989"/>
                    <a:pt x="384" y="989"/>
                    <a:pt x="384" y="989"/>
                  </a:cubicBezTo>
                  <a:cubicBezTo>
                    <a:pt x="670" y="1093"/>
                    <a:pt x="670" y="1093"/>
                    <a:pt x="670" y="1093"/>
                  </a:cubicBezTo>
                  <a:cubicBezTo>
                    <a:pt x="672" y="1094"/>
                    <a:pt x="673" y="1095"/>
                    <a:pt x="673" y="10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202">
              <a:extLst>
                <a:ext uri="{FF2B5EF4-FFF2-40B4-BE49-F238E27FC236}">
                  <a16:creationId xmlns:a16="http://schemas.microsoft.com/office/drawing/2014/main" id="{B262C307-E884-5531-BEED-03C7A4063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915"/>
              <a:ext cx="875" cy="778"/>
            </a:xfrm>
            <a:custGeom>
              <a:avLst/>
              <a:gdLst>
                <a:gd name="T0" fmla="*/ 1712 w 1712"/>
                <a:gd name="T1" fmla="*/ 1504 h 1510"/>
                <a:gd name="T2" fmla="*/ 1712 w 1712"/>
                <a:gd name="T3" fmla="*/ 1507 h 1510"/>
                <a:gd name="T4" fmla="*/ 1707 w 1712"/>
                <a:gd name="T5" fmla="*/ 1509 h 1510"/>
                <a:gd name="T6" fmla="*/ 1563 w 1712"/>
                <a:gd name="T7" fmla="*/ 1455 h 1510"/>
                <a:gd name="T8" fmla="*/ 1561 w 1712"/>
                <a:gd name="T9" fmla="*/ 1452 h 1510"/>
                <a:gd name="T10" fmla="*/ 1159 w 1712"/>
                <a:gd name="T11" fmla="*/ 355 h 1510"/>
                <a:gd name="T12" fmla="*/ 3 w 1712"/>
                <a:gd name="T13" fmla="*/ 8 h 1510"/>
                <a:gd name="T14" fmla="*/ 1 w 1712"/>
                <a:gd name="T15" fmla="*/ 3 h 1510"/>
                <a:gd name="T16" fmla="*/ 6 w 1712"/>
                <a:gd name="T17" fmla="*/ 1 h 1510"/>
                <a:gd name="T18" fmla="*/ 1164 w 1712"/>
                <a:gd name="T19" fmla="*/ 348 h 1510"/>
                <a:gd name="T20" fmla="*/ 1166 w 1712"/>
                <a:gd name="T21" fmla="*/ 351 h 1510"/>
                <a:gd name="T22" fmla="*/ 1568 w 1712"/>
                <a:gd name="T23" fmla="*/ 1448 h 1510"/>
                <a:gd name="T24" fmla="*/ 1709 w 1712"/>
                <a:gd name="T25" fmla="*/ 1501 h 1510"/>
                <a:gd name="T26" fmla="*/ 1712 w 1712"/>
                <a:gd name="T27" fmla="*/ 1504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2" h="1510">
                  <a:moveTo>
                    <a:pt x="1712" y="1504"/>
                  </a:moveTo>
                  <a:cubicBezTo>
                    <a:pt x="1712" y="1505"/>
                    <a:pt x="1712" y="1506"/>
                    <a:pt x="1712" y="1507"/>
                  </a:cubicBezTo>
                  <a:cubicBezTo>
                    <a:pt x="1711" y="1509"/>
                    <a:pt x="1709" y="1510"/>
                    <a:pt x="1707" y="1509"/>
                  </a:cubicBezTo>
                  <a:cubicBezTo>
                    <a:pt x="1563" y="1455"/>
                    <a:pt x="1563" y="1455"/>
                    <a:pt x="1563" y="1455"/>
                  </a:cubicBezTo>
                  <a:cubicBezTo>
                    <a:pt x="1562" y="1455"/>
                    <a:pt x="1561" y="1454"/>
                    <a:pt x="1561" y="1452"/>
                  </a:cubicBezTo>
                  <a:cubicBezTo>
                    <a:pt x="1159" y="355"/>
                    <a:pt x="1159" y="355"/>
                    <a:pt x="1159" y="35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ubicBezTo>
                    <a:pt x="1164" y="348"/>
                    <a:pt x="1164" y="348"/>
                    <a:pt x="1164" y="348"/>
                  </a:cubicBezTo>
                  <a:cubicBezTo>
                    <a:pt x="1165" y="348"/>
                    <a:pt x="1166" y="350"/>
                    <a:pt x="1166" y="351"/>
                  </a:cubicBezTo>
                  <a:cubicBezTo>
                    <a:pt x="1568" y="1448"/>
                    <a:pt x="1568" y="1448"/>
                    <a:pt x="1568" y="1448"/>
                  </a:cubicBezTo>
                  <a:cubicBezTo>
                    <a:pt x="1709" y="1501"/>
                    <a:pt x="1709" y="1501"/>
                    <a:pt x="1709" y="1501"/>
                  </a:cubicBezTo>
                  <a:cubicBezTo>
                    <a:pt x="1711" y="1502"/>
                    <a:pt x="1712" y="1503"/>
                    <a:pt x="1712" y="1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203">
              <a:extLst>
                <a:ext uri="{FF2B5EF4-FFF2-40B4-BE49-F238E27FC236}">
                  <a16:creationId xmlns:a16="http://schemas.microsoft.com/office/drawing/2014/main" id="{CC57052D-1D66-2932-2F7F-8BF729B346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4" y="1047"/>
              <a:ext cx="369" cy="619"/>
            </a:xfrm>
            <a:custGeom>
              <a:avLst/>
              <a:gdLst>
                <a:gd name="T0" fmla="*/ 721 w 721"/>
                <a:gd name="T1" fmla="*/ 1196 h 1201"/>
                <a:gd name="T2" fmla="*/ 721 w 721"/>
                <a:gd name="T3" fmla="*/ 1198 h 1201"/>
                <a:gd name="T4" fmla="*/ 716 w 721"/>
                <a:gd name="T5" fmla="*/ 1200 h 1201"/>
                <a:gd name="T6" fmla="*/ 575 w 721"/>
                <a:gd name="T7" fmla="*/ 1148 h 1201"/>
                <a:gd name="T8" fmla="*/ 573 w 721"/>
                <a:gd name="T9" fmla="*/ 1145 h 1201"/>
                <a:gd name="T10" fmla="*/ 532 w 721"/>
                <a:gd name="T11" fmla="*/ 1040 h 1201"/>
                <a:gd name="T12" fmla="*/ 395 w 721"/>
                <a:gd name="T13" fmla="*/ 990 h 1201"/>
                <a:gd name="T14" fmla="*/ 392 w 721"/>
                <a:gd name="T15" fmla="*/ 988 h 1201"/>
                <a:gd name="T16" fmla="*/ 0 w 721"/>
                <a:gd name="T17" fmla="*/ 6 h 1201"/>
                <a:gd name="T18" fmla="*/ 3 w 721"/>
                <a:gd name="T19" fmla="*/ 1 h 1201"/>
                <a:gd name="T20" fmla="*/ 8 w 721"/>
                <a:gd name="T21" fmla="*/ 3 h 1201"/>
                <a:gd name="T22" fmla="*/ 399 w 721"/>
                <a:gd name="T23" fmla="*/ 983 h 1201"/>
                <a:gd name="T24" fmla="*/ 537 w 721"/>
                <a:gd name="T25" fmla="*/ 1033 h 1201"/>
                <a:gd name="T26" fmla="*/ 539 w 721"/>
                <a:gd name="T27" fmla="*/ 1035 h 1201"/>
                <a:gd name="T28" fmla="*/ 579 w 721"/>
                <a:gd name="T29" fmla="*/ 1141 h 1201"/>
                <a:gd name="T30" fmla="*/ 718 w 721"/>
                <a:gd name="T31" fmla="*/ 1192 h 1201"/>
                <a:gd name="T32" fmla="*/ 721 w 721"/>
                <a:gd name="T33" fmla="*/ 1196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1" h="1201">
                  <a:moveTo>
                    <a:pt x="721" y="1196"/>
                  </a:moveTo>
                  <a:cubicBezTo>
                    <a:pt x="721" y="1197"/>
                    <a:pt x="721" y="1197"/>
                    <a:pt x="721" y="1198"/>
                  </a:cubicBezTo>
                  <a:cubicBezTo>
                    <a:pt x="720" y="1200"/>
                    <a:pt x="717" y="1201"/>
                    <a:pt x="716" y="1200"/>
                  </a:cubicBezTo>
                  <a:cubicBezTo>
                    <a:pt x="575" y="1148"/>
                    <a:pt x="575" y="1148"/>
                    <a:pt x="575" y="1148"/>
                  </a:cubicBezTo>
                  <a:cubicBezTo>
                    <a:pt x="574" y="1147"/>
                    <a:pt x="573" y="1146"/>
                    <a:pt x="573" y="1145"/>
                  </a:cubicBezTo>
                  <a:cubicBezTo>
                    <a:pt x="532" y="1040"/>
                    <a:pt x="532" y="1040"/>
                    <a:pt x="532" y="1040"/>
                  </a:cubicBezTo>
                  <a:cubicBezTo>
                    <a:pt x="395" y="990"/>
                    <a:pt x="395" y="990"/>
                    <a:pt x="395" y="990"/>
                  </a:cubicBezTo>
                  <a:cubicBezTo>
                    <a:pt x="393" y="989"/>
                    <a:pt x="393" y="988"/>
                    <a:pt x="392" y="98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99" y="983"/>
                    <a:pt x="399" y="983"/>
                    <a:pt x="399" y="983"/>
                  </a:cubicBezTo>
                  <a:cubicBezTo>
                    <a:pt x="537" y="1033"/>
                    <a:pt x="537" y="1033"/>
                    <a:pt x="537" y="1033"/>
                  </a:cubicBezTo>
                  <a:cubicBezTo>
                    <a:pt x="538" y="1033"/>
                    <a:pt x="538" y="1035"/>
                    <a:pt x="539" y="1035"/>
                  </a:cubicBezTo>
                  <a:cubicBezTo>
                    <a:pt x="579" y="1141"/>
                    <a:pt x="579" y="1141"/>
                    <a:pt x="579" y="1141"/>
                  </a:cubicBezTo>
                  <a:cubicBezTo>
                    <a:pt x="718" y="1192"/>
                    <a:pt x="718" y="1192"/>
                    <a:pt x="718" y="1192"/>
                  </a:cubicBezTo>
                  <a:cubicBezTo>
                    <a:pt x="720" y="1193"/>
                    <a:pt x="721" y="1195"/>
                    <a:pt x="721" y="1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204">
              <a:extLst>
                <a:ext uri="{FF2B5EF4-FFF2-40B4-BE49-F238E27FC236}">
                  <a16:creationId xmlns:a16="http://schemas.microsoft.com/office/drawing/2014/main" id="{8A85E21A-2373-33EB-528A-C4CB152142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3" y="1001"/>
              <a:ext cx="448" cy="638"/>
            </a:xfrm>
            <a:custGeom>
              <a:avLst/>
              <a:gdLst>
                <a:gd name="T0" fmla="*/ 876 w 876"/>
                <a:gd name="T1" fmla="*/ 1233 h 1238"/>
                <a:gd name="T2" fmla="*/ 876 w 876"/>
                <a:gd name="T3" fmla="*/ 1235 h 1238"/>
                <a:gd name="T4" fmla="*/ 871 w 876"/>
                <a:gd name="T5" fmla="*/ 1237 h 1238"/>
                <a:gd name="T6" fmla="*/ 733 w 876"/>
                <a:gd name="T7" fmla="*/ 1185 h 1238"/>
                <a:gd name="T8" fmla="*/ 731 w 876"/>
                <a:gd name="T9" fmla="*/ 1183 h 1238"/>
                <a:gd name="T10" fmla="*/ 689 w 876"/>
                <a:gd name="T11" fmla="*/ 1078 h 1238"/>
                <a:gd name="T12" fmla="*/ 554 w 876"/>
                <a:gd name="T13" fmla="*/ 1029 h 1238"/>
                <a:gd name="T14" fmla="*/ 552 w 876"/>
                <a:gd name="T15" fmla="*/ 1027 h 1238"/>
                <a:gd name="T16" fmla="*/ 507 w 876"/>
                <a:gd name="T17" fmla="*/ 919 h 1238"/>
                <a:gd name="T18" fmla="*/ 374 w 876"/>
                <a:gd name="T19" fmla="*/ 871 h 1238"/>
                <a:gd name="T20" fmla="*/ 372 w 876"/>
                <a:gd name="T21" fmla="*/ 869 h 1238"/>
                <a:gd name="T22" fmla="*/ 1 w 876"/>
                <a:gd name="T23" fmla="*/ 6 h 1238"/>
                <a:gd name="T24" fmla="*/ 3 w 876"/>
                <a:gd name="T25" fmla="*/ 1 h 1238"/>
                <a:gd name="T26" fmla="*/ 8 w 876"/>
                <a:gd name="T27" fmla="*/ 3 h 1238"/>
                <a:gd name="T28" fmla="*/ 378 w 876"/>
                <a:gd name="T29" fmla="*/ 865 h 1238"/>
                <a:gd name="T30" fmla="*/ 512 w 876"/>
                <a:gd name="T31" fmla="*/ 912 h 1238"/>
                <a:gd name="T32" fmla="*/ 514 w 876"/>
                <a:gd name="T33" fmla="*/ 915 h 1238"/>
                <a:gd name="T34" fmla="*/ 559 w 876"/>
                <a:gd name="T35" fmla="*/ 1022 h 1238"/>
                <a:gd name="T36" fmla="*/ 693 w 876"/>
                <a:gd name="T37" fmla="*/ 1072 h 1238"/>
                <a:gd name="T38" fmla="*/ 696 w 876"/>
                <a:gd name="T39" fmla="*/ 1074 h 1238"/>
                <a:gd name="T40" fmla="*/ 738 w 876"/>
                <a:gd name="T41" fmla="*/ 1179 h 1238"/>
                <a:gd name="T42" fmla="*/ 874 w 876"/>
                <a:gd name="T43" fmla="*/ 1229 h 1238"/>
                <a:gd name="T44" fmla="*/ 876 w 876"/>
                <a:gd name="T45" fmla="*/ 1233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6" h="1238">
                  <a:moveTo>
                    <a:pt x="876" y="1233"/>
                  </a:moveTo>
                  <a:cubicBezTo>
                    <a:pt x="876" y="1233"/>
                    <a:pt x="876" y="1234"/>
                    <a:pt x="876" y="1235"/>
                  </a:cubicBezTo>
                  <a:cubicBezTo>
                    <a:pt x="875" y="1237"/>
                    <a:pt x="873" y="1238"/>
                    <a:pt x="871" y="1237"/>
                  </a:cubicBezTo>
                  <a:cubicBezTo>
                    <a:pt x="733" y="1185"/>
                    <a:pt x="733" y="1185"/>
                    <a:pt x="733" y="1185"/>
                  </a:cubicBezTo>
                  <a:cubicBezTo>
                    <a:pt x="732" y="1185"/>
                    <a:pt x="731" y="1184"/>
                    <a:pt x="731" y="1183"/>
                  </a:cubicBezTo>
                  <a:cubicBezTo>
                    <a:pt x="689" y="1078"/>
                    <a:pt x="689" y="1078"/>
                    <a:pt x="689" y="1078"/>
                  </a:cubicBezTo>
                  <a:cubicBezTo>
                    <a:pt x="554" y="1029"/>
                    <a:pt x="554" y="1029"/>
                    <a:pt x="554" y="1029"/>
                  </a:cubicBezTo>
                  <a:cubicBezTo>
                    <a:pt x="553" y="1029"/>
                    <a:pt x="553" y="1028"/>
                    <a:pt x="552" y="1027"/>
                  </a:cubicBezTo>
                  <a:cubicBezTo>
                    <a:pt x="507" y="919"/>
                    <a:pt x="507" y="919"/>
                    <a:pt x="507" y="919"/>
                  </a:cubicBezTo>
                  <a:cubicBezTo>
                    <a:pt x="374" y="871"/>
                    <a:pt x="374" y="871"/>
                    <a:pt x="374" y="871"/>
                  </a:cubicBezTo>
                  <a:cubicBezTo>
                    <a:pt x="373" y="871"/>
                    <a:pt x="372" y="870"/>
                    <a:pt x="372" y="86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78" y="865"/>
                    <a:pt x="378" y="865"/>
                    <a:pt x="378" y="865"/>
                  </a:cubicBezTo>
                  <a:cubicBezTo>
                    <a:pt x="512" y="912"/>
                    <a:pt x="512" y="912"/>
                    <a:pt x="512" y="912"/>
                  </a:cubicBezTo>
                  <a:cubicBezTo>
                    <a:pt x="513" y="913"/>
                    <a:pt x="513" y="914"/>
                    <a:pt x="514" y="915"/>
                  </a:cubicBezTo>
                  <a:cubicBezTo>
                    <a:pt x="559" y="1022"/>
                    <a:pt x="559" y="1022"/>
                    <a:pt x="559" y="1022"/>
                  </a:cubicBezTo>
                  <a:cubicBezTo>
                    <a:pt x="693" y="1072"/>
                    <a:pt x="693" y="1072"/>
                    <a:pt x="693" y="1072"/>
                  </a:cubicBezTo>
                  <a:cubicBezTo>
                    <a:pt x="695" y="1072"/>
                    <a:pt x="695" y="1073"/>
                    <a:pt x="696" y="1074"/>
                  </a:cubicBezTo>
                  <a:cubicBezTo>
                    <a:pt x="738" y="1179"/>
                    <a:pt x="738" y="1179"/>
                    <a:pt x="738" y="1179"/>
                  </a:cubicBezTo>
                  <a:cubicBezTo>
                    <a:pt x="874" y="1229"/>
                    <a:pt x="874" y="1229"/>
                    <a:pt x="874" y="1229"/>
                  </a:cubicBezTo>
                  <a:cubicBezTo>
                    <a:pt x="875" y="1230"/>
                    <a:pt x="876" y="1231"/>
                    <a:pt x="876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205">
              <a:extLst>
                <a:ext uri="{FF2B5EF4-FFF2-40B4-BE49-F238E27FC236}">
                  <a16:creationId xmlns:a16="http://schemas.microsoft.com/office/drawing/2014/main" id="{61853D73-9DD3-9578-D96C-2CCFF0D42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5" y="528"/>
              <a:ext cx="449" cy="668"/>
            </a:xfrm>
            <a:custGeom>
              <a:avLst/>
              <a:gdLst>
                <a:gd name="T0" fmla="*/ 879 w 879"/>
                <a:gd name="T1" fmla="*/ 4 h 1295"/>
                <a:gd name="T2" fmla="*/ 878 w 879"/>
                <a:gd name="T3" fmla="*/ 7 h 1295"/>
                <a:gd name="T4" fmla="*/ 9 w 879"/>
                <a:gd name="T5" fmla="*/ 1152 h 1295"/>
                <a:gd name="T6" fmla="*/ 57 w 879"/>
                <a:gd name="T7" fmla="*/ 1290 h 1295"/>
                <a:gd name="T8" fmla="*/ 54 w 879"/>
                <a:gd name="T9" fmla="*/ 1295 h 1295"/>
                <a:gd name="T10" fmla="*/ 49 w 879"/>
                <a:gd name="T11" fmla="*/ 1292 h 1295"/>
                <a:gd name="T12" fmla="*/ 0 w 879"/>
                <a:gd name="T13" fmla="*/ 1153 h 1295"/>
                <a:gd name="T14" fmla="*/ 1 w 879"/>
                <a:gd name="T15" fmla="*/ 1149 h 1295"/>
                <a:gd name="T16" fmla="*/ 872 w 879"/>
                <a:gd name="T17" fmla="*/ 2 h 1295"/>
                <a:gd name="T18" fmla="*/ 877 w 879"/>
                <a:gd name="T19" fmla="*/ 2 h 1295"/>
                <a:gd name="T20" fmla="*/ 879 w 879"/>
                <a:gd name="T21" fmla="*/ 4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9" h="1295">
                  <a:moveTo>
                    <a:pt x="879" y="4"/>
                  </a:moveTo>
                  <a:cubicBezTo>
                    <a:pt x="879" y="5"/>
                    <a:pt x="879" y="6"/>
                    <a:pt x="878" y="7"/>
                  </a:cubicBezTo>
                  <a:cubicBezTo>
                    <a:pt x="9" y="1152"/>
                    <a:pt x="9" y="1152"/>
                    <a:pt x="9" y="1152"/>
                  </a:cubicBezTo>
                  <a:cubicBezTo>
                    <a:pt x="57" y="1290"/>
                    <a:pt x="57" y="1290"/>
                    <a:pt x="57" y="1290"/>
                  </a:cubicBezTo>
                  <a:cubicBezTo>
                    <a:pt x="57" y="1292"/>
                    <a:pt x="56" y="1294"/>
                    <a:pt x="54" y="1295"/>
                  </a:cubicBezTo>
                  <a:cubicBezTo>
                    <a:pt x="52" y="1295"/>
                    <a:pt x="50" y="1294"/>
                    <a:pt x="49" y="1292"/>
                  </a:cubicBezTo>
                  <a:cubicBezTo>
                    <a:pt x="0" y="1153"/>
                    <a:pt x="0" y="1153"/>
                    <a:pt x="0" y="1153"/>
                  </a:cubicBezTo>
                  <a:cubicBezTo>
                    <a:pt x="0" y="1152"/>
                    <a:pt x="0" y="1150"/>
                    <a:pt x="1" y="1149"/>
                  </a:cubicBezTo>
                  <a:cubicBezTo>
                    <a:pt x="872" y="2"/>
                    <a:pt x="872" y="2"/>
                    <a:pt x="872" y="2"/>
                  </a:cubicBezTo>
                  <a:cubicBezTo>
                    <a:pt x="873" y="1"/>
                    <a:pt x="876" y="0"/>
                    <a:pt x="877" y="2"/>
                  </a:cubicBezTo>
                  <a:cubicBezTo>
                    <a:pt x="878" y="2"/>
                    <a:pt x="879" y="3"/>
                    <a:pt x="87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206">
              <a:extLst>
                <a:ext uri="{FF2B5EF4-FFF2-40B4-BE49-F238E27FC236}">
                  <a16:creationId xmlns:a16="http://schemas.microsoft.com/office/drawing/2014/main" id="{4379BBAE-A62F-A841-7775-EFDFF69EC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4" y="528"/>
              <a:ext cx="416" cy="737"/>
            </a:xfrm>
            <a:custGeom>
              <a:avLst/>
              <a:gdLst>
                <a:gd name="T0" fmla="*/ 815 w 815"/>
                <a:gd name="T1" fmla="*/ 149 h 1430"/>
                <a:gd name="T2" fmla="*/ 814 w 815"/>
                <a:gd name="T3" fmla="*/ 152 h 1430"/>
                <a:gd name="T4" fmla="*/ 264 w 815"/>
                <a:gd name="T5" fmla="*/ 888 h 1430"/>
                <a:gd name="T6" fmla="*/ 304 w 815"/>
                <a:gd name="T7" fmla="*/ 1024 h 1430"/>
                <a:gd name="T8" fmla="*/ 303 w 815"/>
                <a:gd name="T9" fmla="*/ 1027 h 1430"/>
                <a:gd name="T10" fmla="*/ 8 w 815"/>
                <a:gd name="T11" fmla="*/ 1428 h 1430"/>
                <a:gd name="T12" fmla="*/ 2 w 815"/>
                <a:gd name="T13" fmla="*/ 1429 h 1430"/>
                <a:gd name="T14" fmla="*/ 1 w 815"/>
                <a:gd name="T15" fmla="*/ 1423 h 1430"/>
                <a:gd name="T16" fmla="*/ 296 w 815"/>
                <a:gd name="T17" fmla="*/ 1024 h 1430"/>
                <a:gd name="T18" fmla="*/ 256 w 815"/>
                <a:gd name="T19" fmla="*/ 889 h 1430"/>
                <a:gd name="T20" fmla="*/ 256 w 815"/>
                <a:gd name="T21" fmla="*/ 885 h 1430"/>
                <a:gd name="T22" fmla="*/ 806 w 815"/>
                <a:gd name="T23" fmla="*/ 149 h 1430"/>
                <a:gd name="T24" fmla="*/ 776 w 815"/>
                <a:gd name="T25" fmla="*/ 6 h 1430"/>
                <a:gd name="T26" fmla="*/ 779 w 815"/>
                <a:gd name="T27" fmla="*/ 1 h 1430"/>
                <a:gd name="T28" fmla="*/ 784 w 815"/>
                <a:gd name="T29" fmla="*/ 4 h 1430"/>
                <a:gd name="T30" fmla="*/ 815 w 815"/>
                <a:gd name="T31" fmla="*/ 149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5" h="1430">
                  <a:moveTo>
                    <a:pt x="815" y="149"/>
                  </a:moveTo>
                  <a:cubicBezTo>
                    <a:pt x="815" y="151"/>
                    <a:pt x="815" y="151"/>
                    <a:pt x="814" y="152"/>
                  </a:cubicBezTo>
                  <a:cubicBezTo>
                    <a:pt x="264" y="888"/>
                    <a:pt x="264" y="888"/>
                    <a:pt x="264" y="888"/>
                  </a:cubicBezTo>
                  <a:cubicBezTo>
                    <a:pt x="304" y="1024"/>
                    <a:pt x="304" y="1024"/>
                    <a:pt x="304" y="1024"/>
                  </a:cubicBezTo>
                  <a:cubicBezTo>
                    <a:pt x="304" y="1025"/>
                    <a:pt x="304" y="1026"/>
                    <a:pt x="303" y="1027"/>
                  </a:cubicBezTo>
                  <a:cubicBezTo>
                    <a:pt x="8" y="1428"/>
                    <a:pt x="8" y="1428"/>
                    <a:pt x="8" y="1428"/>
                  </a:cubicBezTo>
                  <a:cubicBezTo>
                    <a:pt x="6" y="1430"/>
                    <a:pt x="4" y="1430"/>
                    <a:pt x="2" y="1429"/>
                  </a:cubicBezTo>
                  <a:cubicBezTo>
                    <a:pt x="0" y="1428"/>
                    <a:pt x="0" y="1425"/>
                    <a:pt x="1" y="1423"/>
                  </a:cubicBezTo>
                  <a:cubicBezTo>
                    <a:pt x="296" y="1024"/>
                    <a:pt x="296" y="1024"/>
                    <a:pt x="296" y="1024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5" y="888"/>
                    <a:pt x="255" y="886"/>
                    <a:pt x="256" y="885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776" y="6"/>
                    <a:pt x="776" y="6"/>
                    <a:pt x="776" y="6"/>
                  </a:cubicBezTo>
                  <a:cubicBezTo>
                    <a:pt x="776" y="3"/>
                    <a:pt x="777" y="2"/>
                    <a:pt x="779" y="1"/>
                  </a:cubicBezTo>
                  <a:cubicBezTo>
                    <a:pt x="781" y="0"/>
                    <a:pt x="783" y="2"/>
                    <a:pt x="784" y="4"/>
                  </a:cubicBezTo>
                  <a:lnTo>
                    <a:pt x="81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207">
              <a:extLst>
                <a:ext uri="{FF2B5EF4-FFF2-40B4-BE49-F238E27FC236}">
                  <a16:creationId xmlns:a16="http://schemas.microsoft.com/office/drawing/2014/main" id="{58716668-C971-9996-F7A1-8929CA399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589"/>
              <a:ext cx="236" cy="1037"/>
            </a:xfrm>
            <a:custGeom>
              <a:avLst/>
              <a:gdLst>
                <a:gd name="T0" fmla="*/ 463 w 463"/>
                <a:gd name="T1" fmla="*/ 289 h 2013"/>
                <a:gd name="T2" fmla="*/ 462 w 463"/>
                <a:gd name="T3" fmla="*/ 292 h 2013"/>
                <a:gd name="T4" fmla="*/ 9 w 463"/>
                <a:gd name="T5" fmla="*/ 908 h 2013"/>
                <a:gd name="T6" fmla="*/ 227 w 463"/>
                <a:gd name="T7" fmla="*/ 1644 h 2013"/>
                <a:gd name="T8" fmla="*/ 226 w 463"/>
                <a:gd name="T9" fmla="*/ 1647 h 2013"/>
                <a:gd name="T10" fmla="*/ 142 w 463"/>
                <a:gd name="T11" fmla="*/ 1772 h 2013"/>
                <a:gd name="T12" fmla="*/ 175 w 463"/>
                <a:gd name="T13" fmla="*/ 1880 h 2013"/>
                <a:gd name="T14" fmla="*/ 175 w 463"/>
                <a:gd name="T15" fmla="*/ 1883 h 2013"/>
                <a:gd name="T16" fmla="*/ 89 w 463"/>
                <a:gd name="T17" fmla="*/ 2011 h 2013"/>
                <a:gd name="T18" fmla="*/ 83 w 463"/>
                <a:gd name="T19" fmla="*/ 2012 h 2013"/>
                <a:gd name="T20" fmla="*/ 82 w 463"/>
                <a:gd name="T21" fmla="*/ 2006 h 2013"/>
                <a:gd name="T22" fmla="*/ 167 w 463"/>
                <a:gd name="T23" fmla="*/ 1880 h 2013"/>
                <a:gd name="T24" fmla="*/ 134 w 463"/>
                <a:gd name="T25" fmla="*/ 1773 h 2013"/>
                <a:gd name="T26" fmla="*/ 134 w 463"/>
                <a:gd name="T27" fmla="*/ 1769 h 2013"/>
                <a:gd name="T28" fmla="*/ 219 w 463"/>
                <a:gd name="T29" fmla="*/ 1645 h 2013"/>
                <a:gd name="T30" fmla="*/ 1 w 463"/>
                <a:gd name="T31" fmla="*/ 909 h 2013"/>
                <a:gd name="T32" fmla="*/ 1 w 463"/>
                <a:gd name="T33" fmla="*/ 905 h 2013"/>
                <a:gd name="T34" fmla="*/ 455 w 463"/>
                <a:gd name="T35" fmla="*/ 289 h 2013"/>
                <a:gd name="T36" fmla="*/ 391 w 463"/>
                <a:gd name="T37" fmla="*/ 5 h 2013"/>
                <a:gd name="T38" fmla="*/ 394 w 463"/>
                <a:gd name="T39" fmla="*/ 0 h 2013"/>
                <a:gd name="T40" fmla="*/ 399 w 463"/>
                <a:gd name="T41" fmla="*/ 4 h 2013"/>
                <a:gd name="T42" fmla="*/ 463 w 463"/>
                <a:gd name="T43" fmla="*/ 289 h 2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3" h="2013">
                  <a:moveTo>
                    <a:pt x="463" y="289"/>
                  </a:moveTo>
                  <a:cubicBezTo>
                    <a:pt x="463" y="290"/>
                    <a:pt x="463" y="291"/>
                    <a:pt x="462" y="292"/>
                  </a:cubicBezTo>
                  <a:cubicBezTo>
                    <a:pt x="9" y="908"/>
                    <a:pt x="9" y="908"/>
                    <a:pt x="9" y="908"/>
                  </a:cubicBezTo>
                  <a:cubicBezTo>
                    <a:pt x="227" y="1644"/>
                    <a:pt x="227" y="1644"/>
                    <a:pt x="227" y="1644"/>
                  </a:cubicBezTo>
                  <a:cubicBezTo>
                    <a:pt x="227" y="1645"/>
                    <a:pt x="227" y="1647"/>
                    <a:pt x="226" y="1647"/>
                  </a:cubicBezTo>
                  <a:cubicBezTo>
                    <a:pt x="142" y="1772"/>
                    <a:pt x="142" y="1772"/>
                    <a:pt x="142" y="1772"/>
                  </a:cubicBezTo>
                  <a:cubicBezTo>
                    <a:pt x="175" y="1880"/>
                    <a:pt x="175" y="1880"/>
                    <a:pt x="175" y="1880"/>
                  </a:cubicBezTo>
                  <a:cubicBezTo>
                    <a:pt x="176" y="1881"/>
                    <a:pt x="175" y="1882"/>
                    <a:pt x="175" y="1883"/>
                  </a:cubicBezTo>
                  <a:cubicBezTo>
                    <a:pt x="89" y="2011"/>
                    <a:pt x="89" y="2011"/>
                    <a:pt x="89" y="2011"/>
                  </a:cubicBezTo>
                  <a:cubicBezTo>
                    <a:pt x="88" y="2012"/>
                    <a:pt x="85" y="2013"/>
                    <a:pt x="83" y="2012"/>
                  </a:cubicBezTo>
                  <a:cubicBezTo>
                    <a:pt x="82" y="2010"/>
                    <a:pt x="81" y="2008"/>
                    <a:pt x="82" y="2006"/>
                  </a:cubicBezTo>
                  <a:cubicBezTo>
                    <a:pt x="167" y="1880"/>
                    <a:pt x="167" y="1880"/>
                    <a:pt x="167" y="1880"/>
                  </a:cubicBezTo>
                  <a:cubicBezTo>
                    <a:pt x="134" y="1773"/>
                    <a:pt x="134" y="1773"/>
                    <a:pt x="134" y="1773"/>
                  </a:cubicBezTo>
                  <a:cubicBezTo>
                    <a:pt x="133" y="1771"/>
                    <a:pt x="133" y="1770"/>
                    <a:pt x="134" y="1769"/>
                  </a:cubicBezTo>
                  <a:cubicBezTo>
                    <a:pt x="219" y="1645"/>
                    <a:pt x="219" y="1645"/>
                    <a:pt x="219" y="1645"/>
                  </a:cubicBezTo>
                  <a:cubicBezTo>
                    <a:pt x="1" y="909"/>
                    <a:pt x="1" y="909"/>
                    <a:pt x="1" y="909"/>
                  </a:cubicBezTo>
                  <a:cubicBezTo>
                    <a:pt x="0" y="907"/>
                    <a:pt x="0" y="906"/>
                    <a:pt x="1" y="905"/>
                  </a:cubicBezTo>
                  <a:cubicBezTo>
                    <a:pt x="455" y="289"/>
                    <a:pt x="455" y="289"/>
                    <a:pt x="455" y="289"/>
                  </a:cubicBezTo>
                  <a:cubicBezTo>
                    <a:pt x="391" y="5"/>
                    <a:pt x="391" y="5"/>
                    <a:pt x="391" y="5"/>
                  </a:cubicBezTo>
                  <a:cubicBezTo>
                    <a:pt x="390" y="3"/>
                    <a:pt x="392" y="1"/>
                    <a:pt x="394" y="0"/>
                  </a:cubicBezTo>
                  <a:cubicBezTo>
                    <a:pt x="396" y="0"/>
                    <a:pt x="398" y="1"/>
                    <a:pt x="399" y="4"/>
                  </a:cubicBezTo>
                  <a:lnTo>
                    <a:pt x="463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208">
              <a:extLst>
                <a:ext uri="{FF2B5EF4-FFF2-40B4-BE49-F238E27FC236}">
                  <a16:creationId xmlns:a16="http://schemas.microsoft.com/office/drawing/2014/main" id="{2B571CC2-BDFF-A6B2-7289-FDA55F79D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" y="651"/>
              <a:ext cx="329" cy="747"/>
            </a:xfrm>
            <a:custGeom>
              <a:avLst/>
              <a:gdLst>
                <a:gd name="T0" fmla="*/ 645 w 645"/>
                <a:gd name="T1" fmla="*/ 555 h 1449"/>
                <a:gd name="T2" fmla="*/ 644 w 645"/>
                <a:gd name="T3" fmla="*/ 558 h 1449"/>
                <a:gd name="T4" fmla="*/ 8 w 645"/>
                <a:gd name="T5" fmla="*/ 1446 h 1449"/>
                <a:gd name="T6" fmla="*/ 2 w 645"/>
                <a:gd name="T7" fmla="*/ 1448 h 1449"/>
                <a:gd name="T8" fmla="*/ 1 w 645"/>
                <a:gd name="T9" fmla="*/ 1442 h 1449"/>
                <a:gd name="T10" fmla="*/ 637 w 645"/>
                <a:gd name="T11" fmla="*/ 554 h 1449"/>
                <a:gd name="T12" fmla="*/ 506 w 645"/>
                <a:gd name="T13" fmla="*/ 5 h 1449"/>
                <a:gd name="T14" fmla="*/ 509 w 645"/>
                <a:gd name="T15" fmla="*/ 0 h 1449"/>
                <a:gd name="T16" fmla="*/ 514 w 645"/>
                <a:gd name="T17" fmla="*/ 3 h 1449"/>
                <a:gd name="T18" fmla="*/ 645 w 645"/>
                <a:gd name="T19" fmla="*/ 555 h 1449"/>
                <a:gd name="T20" fmla="*/ 645 w 645"/>
                <a:gd name="T21" fmla="*/ 555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5" h="1449">
                  <a:moveTo>
                    <a:pt x="645" y="555"/>
                  </a:moveTo>
                  <a:cubicBezTo>
                    <a:pt x="645" y="555"/>
                    <a:pt x="645" y="557"/>
                    <a:pt x="644" y="558"/>
                  </a:cubicBezTo>
                  <a:cubicBezTo>
                    <a:pt x="8" y="1446"/>
                    <a:pt x="8" y="1446"/>
                    <a:pt x="8" y="1446"/>
                  </a:cubicBezTo>
                  <a:cubicBezTo>
                    <a:pt x="6" y="1448"/>
                    <a:pt x="4" y="1449"/>
                    <a:pt x="2" y="1448"/>
                  </a:cubicBezTo>
                  <a:cubicBezTo>
                    <a:pt x="0" y="1446"/>
                    <a:pt x="0" y="1444"/>
                    <a:pt x="1" y="1442"/>
                  </a:cubicBezTo>
                  <a:cubicBezTo>
                    <a:pt x="637" y="554"/>
                    <a:pt x="637" y="554"/>
                    <a:pt x="637" y="554"/>
                  </a:cubicBezTo>
                  <a:cubicBezTo>
                    <a:pt x="506" y="5"/>
                    <a:pt x="506" y="5"/>
                    <a:pt x="506" y="5"/>
                  </a:cubicBezTo>
                  <a:cubicBezTo>
                    <a:pt x="506" y="3"/>
                    <a:pt x="507" y="1"/>
                    <a:pt x="509" y="0"/>
                  </a:cubicBezTo>
                  <a:cubicBezTo>
                    <a:pt x="511" y="0"/>
                    <a:pt x="513" y="1"/>
                    <a:pt x="514" y="3"/>
                  </a:cubicBezTo>
                  <a:cubicBezTo>
                    <a:pt x="645" y="555"/>
                    <a:pt x="645" y="555"/>
                    <a:pt x="645" y="555"/>
                  </a:cubicBezTo>
                  <a:cubicBezTo>
                    <a:pt x="645" y="554"/>
                    <a:pt x="645" y="555"/>
                    <a:pt x="645" y="5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209">
              <a:extLst>
                <a:ext uri="{FF2B5EF4-FFF2-40B4-BE49-F238E27FC236}">
                  <a16:creationId xmlns:a16="http://schemas.microsoft.com/office/drawing/2014/main" id="{97531EDF-200F-A044-3ED4-A33586E08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71" y="714"/>
              <a:ext cx="122" cy="782"/>
            </a:xfrm>
            <a:custGeom>
              <a:avLst/>
              <a:gdLst>
                <a:gd name="T0" fmla="*/ 239 w 239"/>
                <a:gd name="T1" fmla="*/ 922 h 1518"/>
                <a:gd name="T2" fmla="*/ 238 w 239"/>
                <a:gd name="T3" fmla="*/ 925 h 1518"/>
                <a:gd name="T4" fmla="*/ 157 w 239"/>
                <a:gd name="T5" fmla="*/ 1043 h 1518"/>
                <a:gd name="T6" fmla="*/ 187 w 239"/>
                <a:gd name="T7" fmla="*/ 1157 h 1518"/>
                <a:gd name="T8" fmla="*/ 186 w 239"/>
                <a:gd name="T9" fmla="*/ 1160 h 1518"/>
                <a:gd name="T10" fmla="*/ 104 w 239"/>
                <a:gd name="T11" fmla="*/ 1280 h 1518"/>
                <a:gd name="T12" fmla="*/ 135 w 239"/>
                <a:gd name="T13" fmla="*/ 1390 h 1518"/>
                <a:gd name="T14" fmla="*/ 135 w 239"/>
                <a:gd name="T15" fmla="*/ 1393 h 1518"/>
                <a:gd name="T16" fmla="*/ 52 w 239"/>
                <a:gd name="T17" fmla="*/ 1516 h 1518"/>
                <a:gd name="T18" fmla="*/ 46 w 239"/>
                <a:gd name="T19" fmla="*/ 1517 h 1518"/>
                <a:gd name="T20" fmla="*/ 45 w 239"/>
                <a:gd name="T21" fmla="*/ 1512 h 1518"/>
                <a:gd name="T22" fmla="*/ 127 w 239"/>
                <a:gd name="T23" fmla="*/ 1390 h 1518"/>
                <a:gd name="T24" fmla="*/ 96 w 239"/>
                <a:gd name="T25" fmla="*/ 1280 h 1518"/>
                <a:gd name="T26" fmla="*/ 97 w 239"/>
                <a:gd name="T27" fmla="*/ 1277 h 1518"/>
                <a:gd name="T28" fmla="*/ 179 w 239"/>
                <a:gd name="T29" fmla="*/ 1157 h 1518"/>
                <a:gd name="T30" fmla="*/ 149 w 239"/>
                <a:gd name="T31" fmla="*/ 1044 h 1518"/>
                <a:gd name="T32" fmla="*/ 149 w 239"/>
                <a:gd name="T33" fmla="*/ 1040 h 1518"/>
                <a:gd name="T34" fmla="*/ 231 w 239"/>
                <a:gd name="T35" fmla="*/ 922 h 1518"/>
                <a:gd name="T36" fmla="*/ 0 w 239"/>
                <a:gd name="T37" fmla="*/ 5 h 1518"/>
                <a:gd name="T38" fmla="*/ 3 w 239"/>
                <a:gd name="T39" fmla="*/ 0 h 1518"/>
                <a:gd name="T40" fmla="*/ 8 w 239"/>
                <a:gd name="T41" fmla="*/ 3 h 1518"/>
                <a:gd name="T42" fmla="*/ 239 w 239"/>
                <a:gd name="T43" fmla="*/ 922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518">
                  <a:moveTo>
                    <a:pt x="239" y="922"/>
                  </a:moveTo>
                  <a:cubicBezTo>
                    <a:pt x="239" y="923"/>
                    <a:pt x="238" y="924"/>
                    <a:pt x="238" y="925"/>
                  </a:cubicBezTo>
                  <a:cubicBezTo>
                    <a:pt x="157" y="1043"/>
                    <a:pt x="157" y="1043"/>
                    <a:pt x="157" y="1043"/>
                  </a:cubicBezTo>
                  <a:cubicBezTo>
                    <a:pt x="187" y="1157"/>
                    <a:pt x="187" y="1157"/>
                    <a:pt x="187" y="1157"/>
                  </a:cubicBezTo>
                  <a:cubicBezTo>
                    <a:pt x="187" y="1158"/>
                    <a:pt x="187" y="1160"/>
                    <a:pt x="186" y="1160"/>
                  </a:cubicBezTo>
                  <a:cubicBezTo>
                    <a:pt x="104" y="1280"/>
                    <a:pt x="104" y="1280"/>
                    <a:pt x="104" y="1280"/>
                  </a:cubicBezTo>
                  <a:cubicBezTo>
                    <a:pt x="135" y="1390"/>
                    <a:pt x="135" y="1390"/>
                    <a:pt x="135" y="1390"/>
                  </a:cubicBezTo>
                  <a:cubicBezTo>
                    <a:pt x="135" y="1391"/>
                    <a:pt x="135" y="1392"/>
                    <a:pt x="135" y="1393"/>
                  </a:cubicBezTo>
                  <a:cubicBezTo>
                    <a:pt x="52" y="1516"/>
                    <a:pt x="52" y="1516"/>
                    <a:pt x="52" y="1516"/>
                  </a:cubicBezTo>
                  <a:cubicBezTo>
                    <a:pt x="50" y="1518"/>
                    <a:pt x="48" y="1518"/>
                    <a:pt x="46" y="1517"/>
                  </a:cubicBezTo>
                  <a:cubicBezTo>
                    <a:pt x="45" y="1516"/>
                    <a:pt x="44" y="1513"/>
                    <a:pt x="45" y="1512"/>
                  </a:cubicBezTo>
                  <a:cubicBezTo>
                    <a:pt x="127" y="1390"/>
                    <a:pt x="127" y="1390"/>
                    <a:pt x="127" y="1390"/>
                  </a:cubicBezTo>
                  <a:cubicBezTo>
                    <a:pt x="96" y="1280"/>
                    <a:pt x="96" y="1280"/>
                    <a:pt x="96" y="1280"/>
                  </a:cubicBezTo>
                  <a:cubicBezTo>
                    <a:pt x="96" y="1279"/>
                    <a:pt x="96" y="1278"/>
                    <a:pt x="97" y="1277"/>
                  </a:cubicBezTo>
                  <a:cubicBezTo>
                    <a:pt x="179" y="1157"/>
                    <a:pt x="179" y="1157"/>
                    <a:pt x="179" y="1157"/>
                  </a:cubicBezTo>
                  <a:cubicBezTo>
                    <a:pt x="149" y="1044"/>
                    <a:pt x="149" y="1044"/>
                    <a:pt x="149" y="1044"/>
                  </a:cubicBezTo>
                  <a:cubicBezTo>
                    <a:pt x="148" y="1042"/>
                    <a:pt x="148" y="1041"/>
                    <a:pt x="149" y="1040"/>
                  </a:cubicBezTo>
                  <a:cubicBezTo>
                    <a:pt x="231" y="922"/>
                    <a:pt x="231" y="922"/>
                    <a:pt x="231" y="9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239" y="922"/>
                    <a:pt x="239" y="922"/>
                    <a:pt x="239" y="9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210">
              <a:extLst>
                <a:ext uri="{FF2B5EF4-FFF2-40B4-BE49-F238E27FC236}">
                  <a16:creationId xmlns:a16="http://schemas.microsoft.com/office/drawing/2014/main" id="{0A4D4560-882E-470D-0ABC-832A9F28E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2" y="778"/>
              <a:ext cx="128" cy="782"/>
            </a:xfrm>
            <a:custGeom>
              <a:avLst/>
              <a:gdLst>
                <a:gd name="T0" fmla="*/ 251 w 251"/>
                <a:gd name="T1" fmla="*/ 918 h 1519"/>
                <a:gd name="T2" fmla="*/ 251 w 251"/>
                <a:gd name="T3" fmla="*/ 921 h 1519"/>
                <a:gd name="T4" fmla="*/ 167 w 251"/>
                <a:gd name="T5" fmla="*/ 1042 h 1519"/>
                <a:gd name="T6" fmla="*/ 199 w 251"/>
                <a:gd name="T7" fmla="*/ 1154 h 1519"/>
                <a:gd name="T8" fmla="*/ 198 w 251"/>
                <a:gd name="T9" fmla="*/ 1158 h 1519"/>
                <a:gd name="T10" fmla="*/ 115 w 251"/>
                <a:gd name="T11" fmla="*/ 1280 h 1519"/>
                <a:gd name="T12" fmla="*/ 147 w 251"/>
                <a:gd name="T13" fmla="*/ 1388 h 1519"/>
                <a:gd name="T14" fmla="*/ 147 w 251"/>
                <a:gd name="T15" fmla="*/ 1392 h 1519"/>
                <a:gd name="T16" fmla="*/ 63 w 251"/>
                <a:gd name="T17" fmla="*/ 1517 h 1519"/>
                <a:gd name="T18" fmla="*/ 57 w 251"/>
                <a:gd name="T19" fmla="*/ 1518 h 1519"/>
                <a:gd name="T20" fmla="*/ 56 w 251"/>
                <a:gd name="T21" fmla="*/ 1512 h 1519"/>
                <a:gd name="T22" fmla="*/ 139 w 251"/>
                <a:gd name="T23" fmla="*/ 1388 h 1519"/>
                <a:gd name="T24" fmla="*/ 107 w 251"/>
                <a:gd name="T25" fmla="*/ 1280 h 1519"/>
                <a:gd name="T26" fmla="*/ 108 w 251"/>
                <a:gd name="T27" fmla="*/ 1277 h 1519"/>
                <a:gd name="T28" fmla="*/ 191 w 251"/>
                <a:gd name="T29" fmla="*/ 1154 h 1519"/>
                <a:gd name="T30" fmla="*/ 159 w 251"/>
                <a:gd name="T31" fmla="*/ 1042 h 1519"/>
                <a:gd name="T32" fmla="*/ 160 w 251"/>
                <a:gd name="T33" fmla="*/ 1039 h 1519"/>
                <a:gd name="T34" fmla="*/ 243 w 251"/>
                <a:gd name="T35" fmla="*/ 918 h 1519"/>
                <a:gd name="T36" fmla="*/ 1 w 251"/>
                <a:gd name="T37" fmla="*/ 6 h 1519"/>
                <a:gd name="T38" fmla="*/ 3 w 251"/>
                <a:gd name="T39" fmla="*/ 1 h 1519"/>
                <a:gd name="T40" fmla="*/ 8 w 251"/>
                <a:gd name="T41" fmla="*/ 3 h 1519"/>
                <a:gd name="T42" fmla="*/ 251 w 251"/>
                <a:gd name="T43" fmla="*/ 918 h 1519"/>
                <a:gd name="T44" fmla="*/ 251 w 251"/>
                <a:gd name="T45" fmla="*/ 918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1" h="1519">
                  <a:moveTo>
                    <a:pt x="251" y="918"/>
                  </a:moveTo>
                  <a:cubicBezTo>
                    <a:pt x="251" y="919"/>
                    <a:pt x="251" y="920"/>
                    <a:pt x="251" y="921"/>
                  </a:cubicBezTo>
                  <a:cubicBezTo>
                    <a:pt x="167" y="1042"/>
                    <a:pt x="167" y="1042"/>
                    <a:pt x="167" y="1042"/>
                  </a:cubicBezTo>
                  <a:cubicBezTo>
                    <a:pt x="199" y="1154"/>
                    <a:pt x="199" y="1154"/>
                    <a:pt x="199" y="1154"/>
                  </a:cubicBezTo>
                  <a:cubicBezTo>
                    <a:pt x="199" y="1156"/>
                    <a:pt x="199" y="1157"/>
                    <a:pt x="198" y="1158"/>
                  </a:cubicBezTo>
                  <a:cubicBezTo>
                    <a:pt x="115" y="1280"/>
                    <a:pt x="115" y="1280"/>
                    <a:pt x="115" y="1280"/>
                  </a:cubicBezTo>
                  <a:cubicBezTo>
                    <a:pt x="147" y="1388"/>
                    <a:pt x="147" y="1388"/>
                    <a:pt x="147" y="1388"/>
                  </a:cubicBezTo>
                  <a:cubicBezTo>
                    <a:pt x="147" y="1390"/>
                    <a:pt x="147" y="1391"/>
                    <a:pt x="147" y="1392"/>
                  </a:cubicBezTo>
                  <a:cubicBezTo>
                    <a:pt x="63" y="1517"/>
                    <a:pt x="63" y="1517"/>
                    <a:pt x="63" y="1517"/>
                  </a:cubicBezTo>
                  <a:cubicBezTo>
                    <a:pt x="61" y="1518"/>
                    <a:pt x="59" y="1519"/>
                    <a:pt x="57" y="1518"/>
                  </a:cubicBezTo>
                  <a:cubicBezTo>
                    <a:pt x="55" y="1516"/>
                    <a:pt x="55" y="1514"/>
                    <a:pt x="56" y="1512"/>
                  </a:cubicBezTo>
                  <a:cubicBezTo>
                    <a:pt x="139" y="1388"/>
                    <a:pt x="139" y="1388"/>
                    <a:pt x="139" y="1388"/>
                  </a:cubicBezTo>
                  <a:cubicBezTo>
                    <a:pt x="107" y="1280"/>
                    <a:pt x="107" y="1280"/>
                    <a:pt x="107" y="1280"/>
                  </a:cubicBezTo>
                  <a:cubicBezTo>
                    <a:pt x="107" y="1279"/>
                    <a:pt x="107" y="1277"/>
                    <a:pt x="108" y="1277"/>
                  </a:cubicBezTo>
                  <a:cubicBezTo>
                    <a:pt x="191" y="1154"/>
                    <a:pt x="191" y="1154"/>
                    <a:pt x="191" y="1154"/>
                  </a:cubicBezTo>
                  <a:cubicBezTo>
                    <a:pt x="159" y="1042"/>
                    <a:pt x="159" y="1042"/>
                    <a:pt x="159" y="1042"/>
                  </a:cubicBezTo>
                  <a:cubicBezTo>
                    <a:pt x="159" y="1041"/>
                    <a:pt x="159" y="1039"/>
                    <a:pt x="160" y="1039"/>
                  </a:cubicBezTo>
                  <a:cubicBezTo>
                    <a:pt x="243" y="918"/>
                    <a:pt x="243" y="918"/>
                    <a:pt x="243" y="9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8" y="2"/>
                    <a:pt x="8" y="3"/>
                  </a:cubicBezTo>
                  <a:cubicBezTo>
                    <a:pt x="251" y="918"/>
                    <a:pt x="251" y="918"/>
                    <a:pt x="251" y="918"/>
                  </a:cubicBezTo>
                  <a:cubicBezTo>
                    <a:pt x="251" y="918"/>
                    <a:pt x="251" y="918"/>
                    <a:pt x="251" y="9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211">
              <a:extLst>
                <a:ext uri="{FF2B5EF4-FFF2-40B4-BE49-F238E27FC236}">
                  <a16:creationId xmlns:a16="http://schemas.microsoft.com/office/drawing/2014/main" id="{AFD6513D-AA00-C90E-542A-F7C6D49DD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3" y="844"/>
              <a:ext cx="184" cy="737"/>
            </a:xfrm>
            <a:custGeom>
              <a:avLst/>
              <a:gdLst>
                <a:gd name="T0" fmla="*/ 361 w 361"/>
                <a:gd name="T1" fmla="*/ 912 h 1430"/>
                <a:gd name="T2" fmla="*/ 361 w 361"/>
                <a:gd name="T3" fmla="*/ 915 h 1430"/>
                <a:gd name="T4" fmla="*/ 8 w 361"/>
                <a:gd name="T5" fmla="*/ 1428 h 1430"/>
                <a:gd name="T6" fmla="*/ 2 w 361"/>
                <a:gd name="T7" fmla="*/ 1429 h 1430"/>
                <a:gd name="T8" fmla="*/ 1 w 361"/>
                <a:gd name="T9" fmla="*/ 1423 h 1430"/>
                <a:gd name="T10" fmla="*/ 353 w 361"/>
                <a:gd name="T11" fmla="*/ 913 h 1430"/>
                <a:gd name="T12" fmla="*/ 99 w 361"/>
                <a:gd name="T13" fmla="*/ 5 h 1430"/>
                <a:gd name="T14" fmla="*/ 101 w 361"/>
                <a:gd name="T15" fmla="*/ 0 h 1430"/>
                <a:gd name="T16" fmla="*/ 106 w 361"/>
                <a:gd name="T17" fmla="*/ 3 h 1430"/>
                <a:gd name="T18" fmla="*/ 361 w 361"/>
                <a:gd name="T19" fmla="*/ 912 h 1430"/>
                <a:gd name="T20" fmla="*/ 361 w 361"/>
                <a:gd name="T21" fmla="*/ 912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30">
                  <a:moveTo>
                    <a:pt x="361" y="912"/>
                  </a:moveTo>
                  <a:cubicBezTo>
                    <a:pt x="361" y="913"/>
                    <a:pt x="361" y="915"/>
                    <a:pt x="361" y="915"/>
                  </a:cubicBezTo>
                  <a:cubicBezTo>
                    <a:pt x="8" y="1428"/>
                    <a:pt x="8" y="1428"/>
                    <a:pt x="8" y="1428"/>
                  </a:cubicBezTo>
                  <a:cubicBezTo>
                    <a:pt x="6" y="1429"/>
                    <a:pt x="4" y="1430"/>
                    <a:pt x="2" y="1429"/>
                  </a:cubicBezTo>
                  <a:cubicBezTo>
                    <a:pt x="0" y="1427"/>
                    <a:pt x="0" y="1425"/>
                    <a:pt x="1" y="1423"/>
                  </a:cubicBezTo>
                  <a:cubicBezTo>
                    <a:pt x="353" y="913"/>
                    <a:pt x="353" y="913"/>
                    <a:pt x="353" y="913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3"/>
                    <a:pt x="99" y="1"/>
                    <a:pt x="101" y="0"/>
                  </a:cubicBezTo>
                  <a:cubicBezTo>
                    <a:pt x="103" y="0"/>
                    <a:pt x="106" y="1"/>
                    <a:pt x="106" y="3"/>
                  </a:cubicBezTo>
                  <a:cubicBezTo>
                    <a:pt x="361" y="912"/>
                    <a:pt x="361" y="912"/>
                    <a:pt x="361" y="912"/>
                  </a:cubicBezTo>
                  <a:cubicBezTo>
                    <a:pt x="361" y="912"/>
                    <a:pt x="361" y="912"/>
                    <a:pt x="361" y="9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212">
              <a:extLst>
                <a:ext uri="{FF2B5EF4-FFF2-40B4-BE49-F238E27FC236}">
                  <a16:creationId xmlns:a16="http://schemas.microsoft.com/office/drawing/2014/main" id="{09EE7C8A-E49A-F14E-0C19-91172037F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2" y="512"/>
              <a:ext cx="452" cy="612"/>
            </a:xfrm>
            <a:custGeom>
              <a:avLst/>
              <a:gdLst>
                <a:gd name="T0" fmla="*/ 884 w 884"/>
                <a:gd name="T1" fmla="*/ 4 h 1187"/>
                <a:gd name="T2" fmla="*/ 883 w 884"/>
                <a:gd name="T3" fmla="*/ 7 h 1187"/>
                <a:gd name="T4" fmla="*/ 12 w 884"/>
                <a:gd name="T5" fmla="*/ 1132 h 1187"/>
                <a:gd name="T6" fmla="*/ 167 w 884"/>
                <a:gd name="T7" fmla="*/ 1179 h 1187"/>
                <a:gd name="T8" fmla="*/ 170 w 884"/>
                <a:gd name="T9" fmla="*/ 1184 h 1187"/>
                <a:gd name="T10" fmla="*/ 165 w 884"/>
                <a:gd name="T11" fmla="*/ 1186 h 1187"/>
                <a:gd name="T12" fmla="*/ 4 w 884"/>
                <a:gd name="T13" fmla="*/ 1138 h 1187"/>
                <a:gd name="T14" fmla="*/ 1 w 884"/>
                <a:gd name="T15" fmla="*/ 1136 h 1187"/>
                <a:gd name="T16" fmla="*/ 2 w 884"/>
                <a:gd name="T17" fmla="*/ 1132 h 1187"/>
                <a:gd name="T18" fmla="*/ 877 w 884"/>
                <a:gd name="T19" fmla="*/ 2 h 1187"/>
                <a:gd name="T20" fmla="*/ 882 w 884"/>
                <a:gd name="T21" fmla="*/ 2 h 1187"/>
                <a:gd name="T22" fmla="*/ 884 w 884"/>
                <a:gd name="T23" fmla="*/ 4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4" h="1187">
                  <a:moveTo>
                    <a:pt x="884" y="4"/>
                  </a:moveTo>
                  <a:cubicBezTo>
                    <a:pt x="884" y="5"/>
                    <a:pt x="884" y="6"/>
                    <a:pt x="883" y="7"/>
                  </a:cubicBezTo>
                  <a:cubicBezTo>
                    <a:pt x="12" y="1132"/>
                    <a:pt x="12" y="1132"/>
                    <a:pt x="12" y="1132"/>
                  </a:cubicBezTo>
                  <a:cubicBezTo>
                    <a:pt x="167" y="1179"/>
                    <a:pt x="167" y="1179"/>
                    <a:pt x="167" y="1179"/>
                  </a:cubicBezTo>
                  <a:cubicBezTo>
                    <a:pt x="169" y="1179"/>
                    <a:pt x="170" y="1182"/>
                    <a:pt x="170" y="1184"/>
                  </a:cubicBezTo>
                  <a:cubicBezTo>
                    <a:pt x="169" y="1186"/>
                    <a:pt x="167" y="1187"/>
                    <a:pt x="165" y="1186"/>
                  </a:cubicBezTo>
                  <a:cubicBezTo>
                    <a:pt x="4" y="1138"/>
                    <a:pt x="4" y="1138"/>
                    <a:pt x="4" y="1138"/>
                  </a:cubicBezTo>
                  <a:cubicBezTo>
                    <a:pt x="2" y="1138"/>
                    <a:pt x="2" y="1137"/>
                    <a:pt x="1" y="1136"/>
                  </a:cubicBezTo>
                  <a:cubicBezTo>
                    <a:pt x="0" y="1135"/>
                    <a:pt x="1" y="1133"/>
                    <a:pt x="2" y="1132"/>
                  </a:cubicBezTo>
                  <a:cubicBezTo>
                    <a:pt x="877" y="2"/>
                    <a:pt x="877" y="2"/>
                    <a:pt x="877" y="2"/>
                  </a:cubicBezTo>
                  <a:cubicBezTo>
                    <a:pt x="878" y="0"/>
                    <a:pt x="881" y="0"/>
                    <a:pt x="882" y="2"/>
                  </a:cubicBezTo>
                  <a:cubicBezTo>
                    <a:pt x="884" y="2"/>
                    <a:pt x="884" y="3"/>
                    <a:pt x="88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213">
              <a:extLst>
                <a:ext uri="{FF2B5EF4-FFF2-40B4-BE49-F238E27FC236}">
                  <a16:creationId xmlns:a16="http://schemas.microsoft.com/office/drawing/2014/main" id="{E4C56823-B70F-4AE8-C4FA-D10F17C6F2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7" y="1113"/>
              <a:ext cx="564" cy="499"/>
            </a:xfrm>
            <a:custGeom>
              <a:avLst/>
              <a:gdLst>
                <a:gd name="T0" fmla="*/ 1102 w 1103"/>
                <a:gd name="T1" fmla="*/ 964 h 969"/>
                <a:gd name="T2" fmla="*/ 1102 w 1103"/>
                <a:gd name="T3" fmla="*/ 966 h 969"/>
                <a:gd name="T4" fmla="*/ 1097 w 1103"/>
                <a:gd name="T5" fmla="*/ 968 h 969"/>
                <a:gd name="T6" fmla="*/ 962 w 1103"/>
                <a:gd name="T7" fmla="*/ 918 h 969"/>
                <a:gd name="T8" fmla="*/ 960 w 1103"/>
                <a:gd name="T9" fmla="*/ 916 h 969"/>
                <a:gd name="T10" fmla="*/ 917 w 1103"/>
                <a:gd name="T11" fmla="*/ 811 h 969"/>
                <a:gd name="T12" fmla="*/ 785 w 1103"/>
                <a:gd name="T13" fmla="*/ 763 h 969"/>
                <a:gd name="T14" fmla="*/ 783 w 1103"/>
                <a:gd name="T15" fmla="*/ 761 h 969"/>
                <a:gd name="T16" fmla="*/ 737 w 1103"/>
                <a:gd name="T17" fmla="*/ 653 h 969"/>
                <a:gd name="T18" fmla="*/ 606 w 1103"/>
                <a:gd name="T19" fmla="*/ 606 h 969"/>
                <a:gd name="T20" fmla="*/ 604 w 1103"/>
                <a:gd name="T21" fmla="*/ 604 h 969"/>
                <a:gd name="T22" fmla="*/ 555 w 1103"/>
                <a:gd name="T23" fmla="*/ 494 h 969"/>
                <a:gd name="T24" fmla="*/ 426 w 1103"/>
                <a:gd name="T25" fmla="*/ 449 h 969"/>
                <a:gd name="T26" fmla="*/ 424 w 1103"/>
                <a:gd name="T27" fmla="*/ 446 h 969"/>
                <a:gd name="T28" fmla="*/ 372 w 1103"/>
                <a:gd name="T29" fmla="*/ 333 h 969"/>
                <a:gd name="T30" fmla="*/ 244 w 1103"/>
                <a:gd name="T31" fmla="*/ 289 h 969"/>
                <a:gd name="T32" fmla="*/ 242 w 1103"/>
                <a:gd name="T33" fmla="*/ 287 h 969"/>
                <a:gd name="T34" fmla="*/ 188 w 1103"/>
                <a:gd name="T35" fmla="*/ 171 h 969"/>
                <a:gd name="T36" fmla="*/ 61 w 1103"/>
                <a:gd name="T37" fmla="*/ 129 h 969"/>
                <a:gd name="T38" fmla="*/ 59 w 1103"/>
                <a:gd name="T39" fmla="*/ 127 h 969"/>
                <a:gd name="T40" fmla="*/ 1 w 1103"/>
                <a:gd name="T41" fmla="*/ 6 h 969"/>
                <a:gd name="T42" fmla="*/ 3 w 1103"/>
                <a:gd name="T43" fmla="*/ 1 h 969"/>
                <a:gd name="T44" fmla="*/ 8 w 1103"/>
                <a:gd name="T45" fmla="*/ 2 h 969"/>
                <a:gd name="T46" fmla="*/ 64 w 1103"/>
                <a:gd name="T47" fmla="*/ 122 h 969"/>
                <a:gd name="T48" fmla="*/ 191 w 1103"/>
                <a:gd name="T49" fmla="*/ 165 h 969"/>
                <a:gd name="T50" fmla="*/ 193 w 1103"/>
                <a:gd name="T51" fmla="*/ 167 h 969"/>
                <a:gd name="T52" fmla="*/ 248 w 1103"/>
                <a:gd name="T53" fmla="*/ 283 h 969"/>
                <a:gd name="T54" fmla="*/ 376 w 1103"/>
                <a:gd name="T55" fmla="*/ 327 h 969"/>
                <a:gd name="T56" fmla="*/ 378 w 1103"/>
                <a:gd name="T57" fmla="*/ 329 h 969"/>
                <a:gd name="T58" fmla="*/ 430 w 1103"/>
                <a:gd name="T59" fmla="*/ 442 h 969"/>
                <a:gd name="T60" fmla="*/ 559 w 1103"/>
                <a:gd name="T61" fmla="*/ 487 h 969"/>
                <a:gd name="T62" fmla="*/ 562 w 1103"/>
                <a:gd name="T63" fmla="*/ 490 h 969"/>
                <a:gd name="T64" fmla="*/ 611 w 1103"/>
                <a:gd name="T65" fmla="*/ 600 h 969"/>
                <a:gd name="T66" fmla="*/ 741 w 1103"/>
                <a:gd name="T67" fmla="*/ 647 h 969"/>
                <a:gd name="T68" fmla="*/ 743 w 1103"/>
                <a:gd name="T69" fmla="*/ 649 h 969"/>
                <a:gd name="T70" fmla="*/ 790 w 1103"/>
                <a:gd name="T71" fmla="*/ 756 h 969"/>
                <a:gd name="T72" fmla="*/ 921 w 1103"/>
                <a:gd name="T73" fmla="*/ 804 h 969"/>
                <a:gd name="T74" fmla="*/ 923 w 1103"/>
                <a:gd name="T75" fmla="*/ 807 h 969"/>
                <a:gd name="T76" fmla="*/ 967 w 1103"/>
                <a:gd name="T77" fmla="*/ 911 h 969"/>
                <a:gd name="T78" fmla="*/ 1100 w 1103"/>
                <a:gd name="T79" fmla="*/ 961 h 969"/>
                <a:gd name="T80" fmla="*/ 1102 w 1103"/>
                <a:gd name="T81" fmla="*/ 964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3" h="969">
                  <a:moveTo>
                    <a:pt x="1102" y="964"/>
                  </a:moveTo>
                  <a:cubicBezTo>
                    <a:pt x="1102" y="965"/>
                    <a:pt x="1103" y="965"/>
                    <a:pt x="1102" y="966"/>
                  </a:cubicBezTo>
                  <a:cubicBezTo>
                    <a:pt x="1101" y="968"/>
                    <a:pt x="1099" y="969"/>
                    <a:pt x="1097" y="968"/>
                  </a:cubicBezTo>
                  <a:cubicBezTo>
                    <a:pt x="962" y="918"/>
                    <a:pt x="962" y="918"/>
                    <a:pt x="962" y="918"/>
                  </a:cubicBezTo>
                  <a:cubicBezTo>
                    <a:pt x="962" y="918"/>
                    <a:pt x="961" y="917"/>
                    <a:pt x="960" y="916"/>
                  </a:cubicBezTo>
                  <a:cubicBezTo>
                    <a:pt x="917" y="811"/>
                    <a:pt x="917" y="811"/>
                    <a:pt x="917" y="811"/>
                  </a:cubicBezTo>
                  <a:cubicBezTo>
                    <a:pt x="785" y="763"/>
                    <a:pt x="785" y="763"/>
                    <a:pt x="785" y="763"/>
                  </a:cubicBezTo>
                  <a:cubicBezTo>
                    <a:pt x="784" y="762"/>
                    <a:pt x="784" y="762"/>
                    <a:pt x="783" y="761"/>
                  </a:cubicBezTo>
                  <a:cubicBezTo>
                    <a:pt x="737" y="653"/>
                    <a:pt x="737" y="653"/>
                    <a:pt x="737" y="653"/>
                  </a:cubicBezTo>
                  <a:cubicBezTo>
                    <a:pt x="606" y="606"/>
                    <a:pt x="606" y="606"/>
                    <a:pt x="606" y="606"/>
                  </a:cubicBezTo>
                  <a:cubicBezTo>
                    <a:pt x="606" y="606"/>
                    <a:pt x="605" y="605"/>
                    <a:pt x="604" y="604"/>
                  </a:cubicBezTo>
                  <a:cubicBezTo>
                    <a:pt x="555" y="494"/>
                    <a:pt x="555" y="494"/>
                    <a:pt x="555" y="494"/>
                  </a:cubicBezTo>
                  <a:cubicBezTo>
                    <a:pt x="426" y="449"/>
                    <a:pt x="426" y="449"/>
                    <a:pt x="426" y="449"/>
                  </a:cubicBezTo>
                  <a:cubicBezTo>
                    <a:pt x="425" y="448"/>
                    <a:pt x="424" y="448"/>
                    <a:pt x="424" y="446"/>
                  </a:cubicBezTo>
                  <a:cubicBezTo>
                    <a:pt x="372" y="333"/>
                    <a:pt x="372" y="333"/>
                    <a:pt x="372" y="333"/>
                  </a:cubicBezTo>
                  <a:cubicBezTo>
                    <a:pt x="244" y="289"/>
                    <a:pt x="244" y="289"/>
                    <a:pt x="244" y="289"/>
                  </a:cubicBezTo>
                  <a:cubicBezTo>
                    <a:pt x="244" y="289"/>
                    <a:pt x="243" y="288"/>
                    <a:pt x="242" y="287"/>
                  </a:cubicBezTo>
                  <a:cubicBezTo>
                    <a:pt x="188" y="171"/>
                    <a:pt x="188" y="171"/>
                    <a:pt x="188" y="171"/>
                  </a:cubicBezTo>
                  <a:cubicBezTo>
                    <a:pt x="61" y="129"/>
                    <a:pt x="61" y="129"/>
                    <a:pt x="61" y="129"/>
                  </a:cubicBezTo>
                  <a:cubicBezTo>
                    <a:pt x="61" y="128"/>
                    <a:pt x="60" y="128"/>
                    <a:pt x="59" y="12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191" y="165"/>
                    <a:pt x="191" y="165"/>
                    <a:pt x="191" y="165"/>
                  </a:cubicBezTo>
                  <a:cubicBezTo>
                    <a:pt x="192" y="165"/>
                    <a:pt x="193" y="166"/>
                    <a:pt x="193" y="167"/>
                  </a:cubicBezTo>
                  <a:cubicBezTo>
                    <a:pt x="248" y="283"/>
                    <a:pt x="248" y="283"/>
                    <a:pt x="248" y="283"/>
                  </a:cubicBezTo>
                  <a:cubicBezTo>
                    <a:pt x="376" y="327"/>
                    <a:pt x="376" y="327"/>
                    <a:pt x="376" y="327"/>
                  </a:cubicBezTo>
                  <a:cubicBezTo>
                    <a:pt x="377" y="327"/>
                    <a:pt x="378" y="328"/>
                    <a:pt x="378" y="329"/>
                  </a:cubicBezTo>
                  <a:cubicBezTo>
                    <a:pt x="430" y="442"/>
                    <a:pt x="430" y="442"/>
                    <a:pt x="430" y="442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60" y="488"/>
                    <a:pt x="561" y="488"/>
                    <a:pt x="562" y="490"/>
                  </a:cubicBezTo>
                  <a:cubicBezTo>
                    <a:pt x="611" y="600"/>
                    <a:pt x="611" y="600"/>
                    <a:pt x="611" y="600"/>
                  </a:cubicBezTo>
                  <a:cubicBezTo>
                    <a:pt x="741" y="647"/>
                    <a:pt x="741" y="647"/>
                    <a:pt x="741" y="647"/>
                  </a:cubicBezTo>
                  <a:cubicBezTo>
                    <a:pt x="742" y="647"/>
                    <a:pt x="743" y="648"/>
                    <a:pt x="743" y="649"/>
                  </a:cubicBezTo>
                  <a:cubicBezTo>
                    <a:pt x="790" y="756"/>
                    <a:pt x="790" y="756"/>
                    <a:pt x="790" y="756"/>
                  </a:cubicBezTo>
                  <a:cubicBezTo>
                    <a:pt x="921" y="804"/>
                    <a:pt x="921" y="804"/>
                    <a:pt x="921" y="804"/>
                  </a:cubicBezTo>
                  <a:cubicBezTo>
                    <a:pt x="922" y="805"/>
                    <a:pt x="923" y="806"/>
                    <a:pt x="923" y="807"/>
                  </a:cubicBezTo>
                  <a:cubicBezTo>
                    <a:pt x="967" y="911"/>
                    <a:pt x="967" y="911"/>
                    <a:pt x="967" y="911"/>
                  </a:cubicBezTo>
                  <a:cubicBezTo>
                    <a:pt x="1100" y="961"/>
                    <a:pt x="1100" y="961"/>
                    <a:pt x="1100" y="961"/>
                  </a:cubicBezTo>
                  <a:cubicBezTo>
                    <a:pt x="1101" y="961"/>
                    <a:pt x="1102" y="963"/>
                    <a:pt x="1102" y="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214">
              <a:extLst>
                <a:ext uri="{FF2B5EF4-FFF2-40B4-BE49-F238E27FC236}">
                  <a16:creationId xmlns:a16="http://schemas.microsoft.com/office/drawing/2014/main" id="{7A557742-CCEF-E394-F8B3-8A4F12E7F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37" y="604"/>
              <a:ext cx="408" cy="728"/>
            </a:xfrm>
            <a:custGeom>
              <a:avLst/>
              <a:gdLst>
                <a:gd name="T0" fmla="*/ 799 w 799"/>
                <a:gd name="T1" fmla="*/ 145 h 1414"/>
                <a:gd name="T2" fmla="*/ 798 w 799"/>
                <a:gd name="T3" fmla="*/ 147 h 1414"/>
                <a:gd name="T4" fmla="*/ 713 w 799"/>
                <a:gd name="T5" fmla="*/ 262 h 1414"/>
                <a:gd name="T6" fmla="*/ 743 w 799"/>
                <a:gd name="T7" fmla="*/ 397 h 1414"/>
                <a:gd name="T8" fmla="*/ 742 w 799"/>
                <a:gd name="T9" fmla="*/ 400 h 1414"/>
                <a:gd name="T10" fmla="*/ 7 w 799"/>
                <a:gd name="T11" fmla="*/ 1412 h 1414"/>
                <a:gd name="T12" fmla="*/ 2 w 799"/>
                <a:gd name="T13" fmla="*/ 1413 h 1414"/>
                <a:gd name="T14" fmla="*/ 1 w 799"/>
                <a:gd name="T15" fmla="*/ 1408 h 1414"/>
                <a:gd name="T16" fmla="*/ 735 w 799"/>
                <a:gd name="T17" fmla="*/ 397 h 1414"/>
                <a:gd name="T18" fmla="*/ 705 w 799"/>
                <a:gd name="T19" fmla="*/ 263 h 1414"/>
                <a:gd name="T20" fmla="*/ 706 w 799"/>
                <a:gd name="T21" fmla="*/ 259 h 1414"/>
                <a:gd name="T22" fmla="*/ 791 w 799"/>
                <a:gd name="T23" fmla="*/ 144 h 1414"/>
                <a:gd name="T24" fmla="*/ 761 w 799"/>
                <a:gd name="T25" fmla="*/ 5 h 1414"/>
                <a:gd name="T26" fmla="*/ 764 w 799"/>
                <a:gd name="T27" fmla="*/ 0 h 1414"/>
                <a:gd name="T28" fmla="*/ 769 w 799"/>
                <a:gd name="T29" fmla="*/ 3 h 1414"/>
                <a:gd name="T30" fmla="*/ 799 w 799"/>
                <a:gd name="T31" fmla="*/ 145 h 1414"/>
                <a:gd name="T32" fmla="*/ 799 w 799"/>
                <a:gd name="T33" fmla="*/ 145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9" h="1414">
                  <a:moveTo>
                    <a:pt x="799" y="145"/>
                  </a:moveTo>
                  <a:cubicBezTo>
                    <a:pt x="799" y="146"/>
                    <a:pt x="798" y="147"/>
                    <a:pt x="798" y="147"/>
                  </a:cubicBezTo>
                  <a:cubicBezTo>
                    <a:pt x="713" y="262"/>
                    <a:pt x="713" y="262"/>
                    <a:pt x="713" y="262"/>
                  </a:cubicBezTo>
                  <a:cubicBezTo>
                    <a:pt x="743" y="397"/>
                    <a:pt x="743" y="397"/>
                    <a:pt x="743" y="397"/>
                  </a:cubicBezTo>
                  <a:cubicBezTo>
                    <a:pt x="743" y="398"/>
                    <a:pt x="743" y="399"/>
                    <a:pt x="742" y="400"/>
                  </a:cubicBezTo>
                  <a:cubicBezTo>
                    <a:pt x="7" y="1412"/>
                    <a:pt x="7" y="1412"/>
                    <a:pt x="7" y="1412"/>
                  </a:cubicBezTo>
                  <a:cubicBezTo>
                    <a:pt x="6" y="1414"/>
                    <a:pt x="4" y="1414"/>
                    <a:pt x="2" y="1413"/>
                  </a:cubicBezTo>
                  <a:cubicBezTo>
                    <a:pt x="0" y="1412"/>
                    <a:pt x="0" y="1410"/>
                    <a:pt x="1" y="1408"/>
                  </a:cubicBezTo>
                  <a:cubicBezTo>
                    <a:pt x="735" y="397"/>
                    <a:pt x="735" y="397"/>
                    <a:pt x="735" y="397"/>
                  </a:cubicBezTo>
                  <a:cubicBezTo>
                    <a:pt x="705" y="263"/>
                    <a:pt x="705" y="263"/>
                    <a:pt x="705" y="263"/>
                  </a:cubicBezTo>
                  <a:cubicBezTo>
                    <a:pt x="705" y="261"/>
                    <a:pt x="705" y="260"/>
                    <a:pt x="706" y="259"/>
                  </a:cubicBezTo>
                  <a:cubicBezTo>
                    <a:pt x="791" y="144"/>
                    <a:pt x="791" y="144"/>
                    <a:pt x="791" y="144"/>
                  </a:cubicBezTo>
                  <a:cubicBezTo>
                    <a:pt x="761" y="5"/>
                    <a:pt x="761" y="5"/>
                    <a:pt x="761" y="5"/>
                  </a:cubicBezTo>
                  <a:cubicBezTo>
                    <a:pt x="760" y="3"/>
                    <a:pt x="762" y="1"/>
                    <a:pt x="764" y="0"/>
                  </a:cubicBezTo>
                  <a:cubicBezTo>
                    <a:pt x="766" y="0"/>
                    <a:pt x="768" y="1"/>
                    <a:pt x="769" y="3"/>
                  </a:cubicBezTo>
                  <a:cubicBezTo>
                    <a:pt x="799" y="145"/>
                    <a:pt x="799" y="145"/>
                    <a:pt x="799" y="145"/>
                  </a:cubicBezTo>
                  <a:cubicBezTo>
                    <a:pt x="799" y="144"/>
                    <a:pt x="799" y="144"/>
                    <a:pt x="799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215">
              <a:extLst>
                <a:ext uri="{FF2B5EF4-FFF2-40B4-BE49-F238E27FC236}">
                  <a16:creationId xmlns:a16="http://schemas.microsoft.com/office/drawing/2014/main" id="{D5A7CB99-C4CD-8D9C-9FCB-1BCEC6CD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53" y="395"/>
              <a:ext cx="236" cy="113"/>
            </a:xfrm>
            <a:custGeom>
              <a:avLst/>
              <a:gdLst>
                <a:gd name="T0" fmla="*/ 461 w 461"/>
                <a:gd name="T1" fmla="*/ 57 h 219"/>
                <a:gd name="T2" fmla="*/ 461 w 461"/>
                <a:gd name="T3" fmla="*/ 59 h 219"/>
                <a:gd name="T4" fmla="*/ 456 w 461"/>
                <a:gd name="T5" fmla="*/ 62 h 219"/>
                <a:gd name="T6" fmla="*/ 192 w 461"/>
                <a:gd name="T7" fmla="*/ 9 h 219"/>
                <a:gd name="T8" fmla="*/ 7 w 461"/>
                <a:gd name="T9" fmla="*/ 217 h 219"/>
                <a:gd name="T10" fmla="*/ 2 w 461"/>
                <a:gd name="T11" fmla="*/ 218 h 219"/>
                <a:gd name="T12" fmla="*/ 1 w 461"/>
                <a:gd name="T13" fmla="*/ 212 h 219"/>
                <a:gd name="T14" fmla="*/ 188 w 461"/>
                <a:gd name="T15" fmla="*/ 2 h 219"/>
                <a:gd name="T16" fmla="*/ 192 w 461"/>
                <a:gd name="T17" fmla="*/ 1 h 219"/>
                <a:gd name="T18" fmla="*/ 458 w 461"/>
                <a:gd name="T19" fmla="*/ 54 h 219"/>
                <a:gd name="T20" fmla="*/ 461 w 461"/>
                <a:gd name="T21" fmla="*/ 5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19">
                  <a:moveTo>
                    <a:pt x="461" y="57"/>
                  </a:moveTo>
                  <a:cubicBezTo>
                    <a:pt x="461" y="58"/>
                    <a:pt x="461" y="58"/>
                    <a:pt x="461" y="59"/>
                  </a:cubicBezTo>
                  <a:cubicBezTo>
                    <a:pt x="461" y="61"/>
                    <a:pt x="459" y="62"/>
                    <a:pt x="456" y="62"/>
                  </a:cubicBezTo>
                  <a:cubicBezTo>
                    <a:pt x="192" y="9"/>
                    <a:pt x="192" y="9"/>
                    <a:pt x="192" y="9"/>
                  </a:cubicBezTo>
                  <a:cubicBezTo>
                    <a:pt x="7" y="217"/>
                    <a:pt x="7" y="217"/>
                    <a:pt x="7" y="217"/>
                  </a:cubicBezTo>
                  <a:cubicBezTo>
                    <a:pt x="6" y="219"/>
                    <a:pt x="3" y="219"/>
                    <a:pt x="2" y="218"/>
                  </a:cubicBezTo>
                  <a:cubicBezTo>
                    <a:pt x="0" y="216"/>
                    <a:pt x="0" y="214"/>
                    <a:pt x="1" y="21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9" y="1"/>
                    <a:pt x="190" y="0"/>
                    <a:pt x="192" y="1"/>
                  </a:cubicBezTo>
                  <a:cubicBezTo>
                    <a:pt x="458" y="54"/>
                    <a:pt x="458" y="54"/>
                    <a:pt x="458" y="54"/>
                  </a:cubicBezTo>
                  <a:cubicBezTo>
                    <a:pt x="460" y="54"/>
                    <a:pt x="461" y="56"/>
                    <a:pt x="46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216">
              <a:extLst>
                <a:ext uri="{FF2B5EF4-FFF2-40B4-BE49-F238E27FC236}">
                  <a16:creationId xmlns:a16="http://schemas.microsoft.com/office/drawing/2014/main" id="{620C0F8F-FACA-2D76-63E3-98D2BDC1AB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7" y="1175"/>
              <a:ext cx="465" cy="411"/>
            </a:xfrm>
            <a:custGeom>
              <a:avLst/>
              <a:gdLst>
                <a:gd name="T0" fmla="*/ 910 w 910"/>
                <a:gd name="T1" fmla="*/ 793 h 798"/>
                <a:gd name="T2" fmla="*/ 910 w 910"/>
                <a:gd name="T3" fmla="*/ 795 h 798"/>
                <a:gd name="T4" fmla="*/ 905 w 910"/>
                <a:gd name="T5" fmla="*/ 797 h 798"/>
                <a:gd name="T6" fmla="*/ 773 w 910"/>
                <a:gd name="T7" fmla="*/ 748 h 798"/>
                <a:gd name="T8" fmla="*/ 771 w 910"/>
                <a:gd name="T9" fmla="*/ 746 h 798"/>
                <a:gd name="T10" fmla="*/ 726 w 910"/>
                <a:gd name="T11" fmla="*/ 642 h 798"/>
                <a:gd name="T12" fmla="*/ 597 w 910"/>
                <a:gd name="T13" fmla="*/ 595 h 798"/>
                <a:gd name="T14" fmla="*/ 594 w 910"/>
                <a:gd name="T15" fmla="*/ 592 h 798"/>
                <a:gd name="T16" fmla="*/ 547 w 910"/>
                <a:gd name="T17" fmla="*/ 485 h 798"/>
                <a:gd name="T18" fmla="*/ 419 w 910"/>
                <a:gd name="T19" fmla="*/ 439 h 798"/>
                <a:gd name="T20" fmla="*/ 417 w 910"/>
                <a:gd name="T21" fmla="*/ 437 h 798"/>
                <a:gd name="T22" fmla="*/ 366 w 910"/>
                <a:gd name="T23" fmla="*/ 327 h 798"/>
                <a:gd name="T24" fmla="*/ 240 w 910"/>
                <a:gd name="T25" fmla="*/ 283 h 798"/>
                <a:gd name="T26" fmla="*/ 238 w 910"/>
                <a:gd name="T27" fmla="*/ 281 h 798"/>
                <a:gd name="T28" fmla="*/ 185 w 910"/>
                <a:gd name="T29" fmla="*/ 168 h 798"/>
                <a:gd name="T30" fmla="*/ 60 w 910"/>
                <a:gd name="T31" fmla="*/ 125 h 798"/>
                <a:gd name="T32" fmla="*/ 57 w 910"/>
                <a:gd name="T33" fmla="*/ 123 h 798"/>
                <a:gd name="T34" fmla="*/ 1 w 910"/>
                <a:gd name="T35" fmla="*/ 6 h 798"/>
                <a:gd name="T36" fmla="*/ 3 w 910"/>
                <a:gd name="T37" fmla="*/ 1 h 798"/>
                <a:gd name="T38" fmla="*/ 8 w 910"/>
                <a:gd name="T39" fmla="*/ 2 h 798"/>
                <a:gd name="T40" fmla="*/ 64 w 910"/>
                <a:gd name="T41" fmla="*/ 118 h 798"/>
                <a:gd name="T42" fmla="*/ 189 w 910"/>
                <a:gd name="T43" fmla="*/ 161 h 798"/>
                <a:gd name="T44" fmla="*/ 191 w 910"/>
                <a:gd name="T45" fmla="*/ 163 h 798"/>
                <a:gd name="T46" fmla="*/ 244 w 910"/>
                <a:gd name="T47" fmla="*/ 276 h 798"/>
                <a:gd name="T48" fmla="*/ 370 w 910"/>
                <a:gd name="T49" fmla="*/ 321 h 798"/>
                <a:gd name="T50" fmla="*/ 372 w 910"/>
                <a:gd name="T51" fmla="*/ 323 h 798"/>
                <a:gd name="T52" fmla="*/ 423 w 910"/>
                <a:gd name="T53" fmla="*/ 432 h 798"/>
                <a:gd name="T54" fmla="*/ 550 w 910"/>
                <a:gd name="T55" fmla="*/ 478 h 798"/>
                <a:gd name="T56" fmla="*/ 553 w 910"/>
                <a:gd name="T57" fmla="*/ 480 h 798"/>
                <a:gd name="T58" fmla="*/ 600 w 910"/>
                <a:gd name="T59" fmla="*/ 588 h 798"/>
                <a:gd name="T60" fmla="*/ 729 w 910"/>
                <a:gd name="T61" fmla="*/ 635 h 798"/>
                <a:gd name="T62" fmla="*/ 732 w 910"/>
                <a:gd name="T63" fmla="*/ 637 h 798"/>
                <a:gd name="T64" fmla="*/ 776 w 910"/>
                <a:gd name="T65" fmla="*/ 741 h 798"/>
                <a:gd name="T66" fmla="*/ 907 w 910"/>
                <a:gd name="T67" fmla="*/ 790 h 798"/>
                <a:gd name="T68" fmla="*/ 910 w 910"/>
                <a:gd name="T69" fmla="*/ 793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0" h="798">
                  <a:moveTo>
                    <a:pt x="910" y="793"/>
                  </a:moveTo>
                  <a:cubicBezTo>
                    <a:pt x="910" y="794"/>
                    <a:pt x="910" y="794"/>
                    <a:pt x="910" y="795"/>
                  </a:cubicBezTo>
                  <a:cubicBezTo>
                    <a:pt x="909" y="797"/>
                    <a:pt x="906" y="798"/>
                    <a:pt x="905" y="797"/>
                  </a:cubicBezTo>
                  <a:cubicBezTo>
                    <a:pt x="773" y="748"/>
                    <a:pt x="773" y="748"/>
                    <a:pt x="773" y="748"/>
                  </a:cubicBezTo>
                  <a:cubicBezTo>
                    <a:pt x="772" y="748"/>
                    <a:pt x="771" y="747"/>
                    <a:pt x="771" y="746"/>
                  </a:cubicBezTo>
                  <a:cubicBezTo>
                    <a:pt x="726" y="642"/>
                    <a:pt x="726" y="642"/>
                    <a:pt x="726" y="642"/>
                  </a:cubicBezTo>
                  <a:cubicBezTo>
                    <a:pt x="597" y="595"/>
                    <a:pt x="597" y="595"/>
                    <a:pt x="597" y="595"/>
                  </a:cubicBezTo>
                  <a:cubicBezTo>
                    <a:pt x="596" y="594"/>
                    <a:pt x="595" y="594"/>
                    <a:pt x="594" y="592"/>
                  </a:cubicBezTo>
                  <a:cubicBezTo>
                    <a:pt x="547" y="485"/>
                    <a:pt x="547" y="485"/>
                    <a:pt x="547" y="485"/>
                  </a:cubicBezTo>
                  <a:cubicBezTo>
                    <a:pt x="419" y="439"/>
                    <a:pt x="419" y="439"/>
                    <a:pt x="419" y="439"/>
                  </a:cubicBezTo>
                  <a:cubicBezTo>
                    <a:pt x="418" y="439"/>
                    <a:pt x="417" y="438"/>
                    <a:pt x="417" y="437"/>
                  </a:cubicBezTo>
                  <a:cubicBezTo>
                    <a:pt x="366" y="327"/>
                    <a:pt x="366" y="327"/>
                    <a:pt x="366" y="327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39" y="283"/>
                    <a:pt x="238" y="282"/>
                    <a:pt x="238" y="281"/>
                  </a:cubicBezTo>
                  <a:cubicBezTo>
                    <a:pt x="185" y="168"/>
                    <a:pt x="185" y="168"/>
                    <a:pt x="185" y="168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9" y="125"/>
                    <a:pt x="58" y="124"/>
                    <a:pt x="57" y="12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64" y="118"/>
                    <a:pt x="64" y="118"/>
                    <a:pt x="64" y="118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90" y="161"/>
                    <a:pt x="191" y="162"/>
                    <a:pt x="191" y="163"/>
                  </a:cubicBezTo>
                  <a:cubicBezTo>
                    <a:pt x="244" y="276"/>
                    <a:pt x="244" y="276"/>
                    <a:pt x="244" y="276"/>
                  </a:cubicBezTo>
                  <a:cubicBezTo>
                    <a:pt x="370" y="321"/>
                    <a:pt x="370" y="321"/>
                    <a:pt x="370" y="321"/>
                  </a:cubicBezTo>
                  <a:cubicBezTo>
                    <a:pt x="371" y="321"/>
                    <a:pt x="372" y="322"/>
                    <a:pt x="372" y="323"/>
                  </a:cubicBezTo>
                  <a:cubicBezTo>
                    <a:pt x="423" y="432"/>
                    <a:pt x="423" y="432"/>
                    <a:pt x="423" y="432"/>
                  </a:cubicBezTo>
                  <a:cubicBezTo>
                    <a:pt x="550" y="478"/>
                    <a:pt x="550" y="478"/>
                    <a:pt x="550" y="478"/>
                  </a:cubicBezTo>
                  <a:cubicBezTo>
                    <a:pt x="551" y="479"/>
                    <a:pt x="552" y="479"/>
                    <a:pt x="553" y="480"/>
                  </a:cubicBezTo>
                  <a:cubicBezTo>
                    <a:pt x="600" y="588"/>
                    <a:pt x="600" y="588"/>
                    <a:pt x="600" y="588"/>
                  </a:cubicBezTo>
                  <a:cubicBezTo>
                    <a:pt x="729" y="635"/>
                    <a:pt x="729" y="635"/>
                    <a:pt x="729" y="635"/>
                  </a:cubicBezTo>
                  <a:cubicBezTo>
                    <a:pt x="730" y="635"/>
                    <a:pt x="731" y="636"/>
                    <a:pt x="732" y="637"/>
                  </a:cubicBezTo>
                  <a:cubicBezTo>
                    <a:pt x="776" y="741"/>
                    <a:pt x="776" y="741"/>
                    <a:pt x="776" y="741"/>
                  </a:cubicBezTo>
                  <a:cubicBezTo>
                    <a:pt x="907" y="790"/>
                    <a:pt x="907" y="790"/>
                    <a:pt x="907" y="790"/>
                  </a:cubicBezTo>
                  <a:cubicBezTo>
                    <a:pt x="909" y="790"/>
                    <a:pt x="910" y="792"/>
                    <a:pt x="910" y="7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217">
              <a:extLst>
                <a:ext uri="{FF2B5EF4-FFF2-40B4-BE49-F238E27FC236}">
                  <a16:creationId xmlns:a16="http://schemas.microsoft.com/office/drawing/2014/main" id="{F6099077-71DD-26A0-4A68-D905DC1C04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6" y="854"/>
              <a:ext cx="820" cy="839"/>
            </a:xfrm>
            <a:custGeom>
              <a:avLst/>
              <a:gdLst>
                <a:gd name="T0" fmla="*/ 1605 w 1605"/>
                <a:gd name="T1" fmla="*/ 1624 h 1629"/>
                <a:gd name="T2" fmla="*/ 1603 w 1605"/>
                <a:gd name="T3" fmla="*/ 1629 h 1629"/>
                <a:gd name="T4" fmla="*/ 1597 w 1605"/>
                <a:gd name="T5" fmla="*/ 1626 h 1629"/>
                <a:gd name="T6" fmla="*/ 1261 w 1605"/>
                <a:gd name="T7" fmla="*/ 661 h 1629"/>
                <a:gd name="T8" fmla="*/ 1262 w 1605"/>
                <a:gd name="T9" fmla="*/ 657 h 1629"/>
                <a:gd name="T10" fmla="*/ 1363 w 1605"/>
                <a:gd name="T11" fmla="*/ 522 h 1629"/>
                <a:gd name="T12" fmla="*/ 1318 w 1605"/>
                <a:gd name="T13" fmla="*/ 385 h 1629"/>
                <a:gd name="T14" fmla="*/ 4 w 1605"/>
                <a:gd name="T15" fmla="*/ 8 h 1629"/>
                <a:gd name="T16" fmla="*/ 1 w 1605"/>
                <a:gd name="T17" fmla="*/ 3 h 1629"/>
                <a:gd name="T18" fmla="*/ 6 w 1605"/>
                <a:gd name="T19" fmla="*/ 0 h 1629"/>
                <a:gd name="T20" fmla="*/ 1323 w 1605"/>
                <a:gd name="T21" fmla="*/ 378 h 1629"/>
                <a:gd name="T22" fmla="*/ 1325 w 1605"/>
                <a:gd name="T23" fmla="*/ 381 h 1629"/>
                <a:gd name="T24" fmla="*/ 1371 w 1605"/>
                <a:gd name="T25" fmla="*/ 521 h 1629"/>
                <a:gd name="T26" fmla="*/ 1371 w 1605"/>
                <a:gd name="T27" fmla="*/ 525 h 1629"/>
                <a:gd name="T28" fmla="*/ 1269 w 1605"/>
                <a:gd name="T29" fmla="*/ 661 h 1629"/>
                <a:gd name="T30" fmla="*/ 1605 w 1605"/>
                <a:gd name="T31" fmla="*/ 1624 h 1629"/>
                <a:gd name="T32" fmla="*/ 1605 w 1605"/>
                <a:gd name="T33" fmla="*/ 1624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5" h="1629">
                  <a:moveTo>
                    <a:pt x="1605" y="1624"/>
                  </a:moveTo>
                  <a:cubicBezTo>
                    <a:pt x="1605" y="1626"/>
                    <a:pt x="1604" y="1628"/>
                    <a:pt x="1603" y="1629"/>
                  </a:cubicBezTo>
                  <a:cubicBezTo>
                    <a:pt x="1601" y="1629"/>
                    <a:pt x="1598" y="1629"/>
                    <a:pt x="1597" y="1626"/>
                  </a:cubicBezTo>
                  <a:cubicBezTo>
                    <a:pt x="1261" y="661"/>
                    <a:pt x="1261" y="661"/>
                    <a:pt x="1261" y="661"/>
                  </a:cubicBezTo>
                  <a:cubicBezTo>
                    <a:pt x="1261" y="660"/>
                    <a:pt x="1261" y="658"/>
                    <a:pt x="1262" y="657"/>
                  </a:cubicBezTo>
                  <a:cubicBezTo>
                    <a:pt x="1363" y="522"/>
                    <a:pt x="1363" y="522"/>
                    <a:pt x="1363" y="522"/>
                  </a:cubicBezTo>
                  <a:cubicBezTo>
                    <a:pt x="1318" y="385"/>
                    <a:pt x="1318" y="385"/>
                    <a:pt x="1318" y="38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323" y="378"/>
                    <a:pt x="1323" y="378"/>
                    <a:pt x="1323" y="378"/>
                  </a:cubicBezTo>
                  <a:cubicBezTo>
                    <a:pt x="1324" y="379"/>
                    <a:pt x="1325" y="380"/>
                    <a:pt x="1325" y="381"/>
                  </a:cubicBezTo>
                  <a:cubicBezTo>
                    <a:pt x="1371" y="521"/>
                    <a:pt x="1371" y="521"/>
                    <a:pt x="1371" y="521"/>
                  </a:cubicBezTo>
                  <a:cubicBezTo>
                    <a:pt x="1372" y="522"/>
                    <a:pt x="1372" y="524"/>
                    <a:pt x="1371" y="525"/>
                  </a:cubicBezTo>
                  <a:cubicBezTo>
                    <a:pt x="1269" y="661"/>
                    <a:pt x="1269" y="661"/>
                    <a:pt x="1269" y="661"/>
                  </a:cubicBezTo>
                  <a:cubicBezTo>
                    <a:pt x="1605" y="1624"/>
                    <a:pt x="1605" y="1624"/>
                    <a:pt x="1605" y="1624"/>
                  </a:cubicBezTo>
                  <a:cubicBezTo>
                    <a:pt x="1605" y="1624"/>
                    <a:pt x="1605" y="1624"/>
                    <a:pt x="1605" y="1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218">
              <a:extLst>
                <a:ext uri="{FF2B5EF4-FFF2-40B4-BE49-F238E27FC236}">
                  <a16:creationId xmlns:a16="http://schemas.microsoft.com/office/drawing/2014/main" id="{952211A0-CB13-0CDD-92F1-FA5372F01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9" y="792"/>
              <a:ext cx="838" cy="846"/>
            </a:xfrm>
            <a:custGeom>
              <a:avLst/>
              <a:gdLst>
                <a:gd name="T0" fmla="*/ 1639 w 1639"/>
                <a:gd name="T1" fmla="*/ 1377 h 1641"/>
                <a:gd name="T2" fmla="*/ 1639 w 1639"/>
                <a:gd name="T3" fmla="*/ 1379 h 1641"/>
                <a:gd name="T4" fmla="*/ 1462 w 1639"/>
                <a:gd name="T5" fmla="*/ 1638 h 1641"/>
                <a:gd name="T6" fmla="*/ 1457 w 1639"/>
                <a:gd name="T7" fmla="*/ 1639 h 1641"/>
                <a:gd name="T8" fmla="*/ 1456 w 1639"/>
                <a:gd name="T9" fmla="*/ 1634 h 1641"/>
                <a:gd name="T10" fmla="*/ 1631 w 1639"/>
                <a:gd name="T11" fmla="*/ 1376 h 1641"/>
                <a:gd name="T12" fmla="*/ 1316 w 1639"/>
                <a:gd name="T13" fmla="*/ 369 h 1641"/>
                <a:gd name="T14" fmla="*/ 4 w 1639"/>
                <a:gd name="T15" fmla="*/ 9 h 1641"/>
                <a:gd name="T16" fmla="*/ 1 w 1639"/>
                <a:gd name="T17" fmla="*/ 4 h 1641"/>
                <a:gd name="T18" fmla="*/ 5 w 1639"/>
                <a:gd name="T19" fmla="*/ 1 h 1641"/>
                <a:gd name="T20" fmla="*/ 1320 w 1639"/>
                <a:gd name="T21" fmla="*/ 362 h 1641"/>
                <a:gd name="T22" fmla="*/ 1323 w 1639"/>
                <a:gd name="T23" fmla="*/ 365 h 1641"/>
                <a:gd name="T24" fmla="*/ 1639 w 1639"/>
                <a:gd name="T25" fmla="*/ 1376 h 1641"/>
                <a:gd name="T26" fmla="*/ 1639 w 1639"/>
                <a:gd name="T27" fmla="*/ 1377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9" h="1641">
                  <a:moveTo>
                    <a:pt x="1639" y="1377"/>
                  </a:moveTo>
                  <a:cubicBezTo>
                    <a:pt x="1639" y="1377"/>
                    <a:pt x="1639" y="1379"/>
                    <a:pt x="1639" y="1379"/>
                  </a:cubicBezTo>
                  <a:cubicBezTo>
                    <a:pt x="1462" y="1638"/>
                    <a:pt x="1462" y="1638"/>
                    <a:pt x="1462" y="1638"/>
                  </a:cubicBezTo>
                  <a:cubicBezTo>
                    <a:pt x="1461" y="1640"/>
                    <a:pt x="1458" y="1641"/>
                    <a:pt x="1457" y="1639"/>
                  </a:cubicBezTo>
                  <a:cubicBezTo>
                    <a:pt x="1455" y="1638"/>
                    <a:pt x="1454" y="1636"/>
                    <a:pt x="1456" y="1634"/>
                  </a:cubicBezTo>
                  <a:cubicBezTo>
                    <a:pt x="1631" y="1376"/>
                    <a:pt x="1631" y="1376"/>
                    <a:pt x="1631" y="1376"/>
                  </a:cubicBezTo>
                  <a:cubicBezTo>
                    <a:pt x="1316" y="369"/>
                    <a:pt x="1316" y="369"/>
                    <a:pt x="1316" y="36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1320" y="362"/>
                    <a:pt x="1320" y="362"/>
                    <a:pt x="1320" y="362"/>
                  </a:cubicBezTo>
                  <a:cubicBezTo>
                    <a:pt x="1321" y="362"/>
                    <a:pt x="1322" y="364"/>
                    <a:pt x="1323" y="365"/>
                  </a:cubicBezTo>
                  <a:cubicBezTo>
                    <a:pt x="1639" y="1376"/>
                    <a:pt x="1639" y="1376"/>
                    <a:pt x="1639" y="1376"/>
                  </a:cubicBezTo>
                  <a:cubicBezTo>
                    <a:pt x="1639" y="1376"/>
                    <a:pt x="1639" y="1377"/>
                    <a:pt x="1639" y="13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219">
              <a:extLst>
                <a:ext uri="{FF2B5EF4-FFF2-40B4-BE49-F238E27FC236}">
                  <a16:creationId xmlns:a16="http://schemas.microsoft.com/office/drawing/2014/main" id="{D8F771DD-CA40-85D4-4559-A2292E3A1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5" y="1235"/>
              <a:ext cx="369" cy="326"/>
            </a:xfrm>
            <a:custGeom>
              <a:avLst/>
              <a:gdLst>
                <a:gd name="T0" fmla="*/ 722 w 722"/>
                <a:gd name="T1" fmla="*/ 627 h 632"/>
                <a:gd name="T2" fmla="*/ 722 w 722"/>
                <a:gd name="T3" fmla="*/ 629 h 632"/>
                <a:gd name="T4" fmla="*/ 717 w 722"/>
                <a:gd name="T5" fmla="*/ 631 h 632"/>
                <a:gd name="T6" fmla="*/ 587 w 722"/>
                <a:gd name="T7" fmla="*/ 583 h 632"/>
                <a:gd name="T8" fmla="*/ 585 w 722"/>
                <a:gd name="T9" fmla="*/ 581 h 632"/>
                <a:gd name="T10" fmla="*/ 539 w 722"/>
                <a:gd name="T11" fmla="*/ 477 h 632"/>
                <a:gd name="T12" fmla="*/ 412 w 722"/>
                <a:gd name="T13" fmla="*/ 430 h 632"/>
                <a:gd name="T14" fmla="*/ 410 w 722"/>
                <a:gd name="T15" fmla="*/ 428 h 632"/>
                <a:gd name="T16" fmla="*/ 361 w 722"/>
                <a:gd name="T17" fmla="*/ 321 h 632"/>
                <a:gd name="T18" fmla="*/ 236 w 722"/>
                <a:gd name="T19" fmla="*/ 276 h 632"/>
                <a:gd name="T20" fmla="*/ 233 w 722"/>
                <a:gd name="T21" fmla="*/ 274 h 632"/>
                <a:gd name="T22" fmla="*/ 182 w 722"/>
                <a:gd name="T23" fmla="*/ 165 h 632"/>
                <a:gd name="T24" fmla="*/ 58 w 722"/>
                <a:gd name="T25" fmla="*/ 121 h 632"/>
                <a:gd name="T26" fmla="*/ 55 w 722"/>
                <a:gd name="T27" fmla="*/ 119 h 632"/>
                <a:gd name="T28" fmla="*/ 1 w 722"/>
                <a:gd name="T29" fmla="*/ 7 h 632"/>
                <a:gd name="T30" fmla="*/ 3 w 722"/>
                <a:gd name="T31" fmla="*/ 1 h 632"/>
                <a:gd name="T32" fmla="*/ 8 w 722"/>
                <a:gd name="T33" fmla="*/ 3 h 632"/>
                <a:gd name="T34" fmla="*/ 63 w 722"/>
                <a:gd name="T35" fmla="*/ 115 h 632"/>
                <a:gd name="T36" fmla="*/ 186 w 722"/>
                <a:gd name="T37" fmla="*/ 158 h 632"/>
                <a:gd name="T38" fmla="*/ 189 w 722"/>
                <a:gd name="T39" fmla="*/ 161 h 632"/>
                <a:gd name="T40" fmla="*/ 240 w 722"/>
                <a:gd name="T41" fmla="*/ 270 h 632"/>
                <a:gd name="T42" fmla="*/ 366 w 722"/>
                <a:gd name="T43" fmla="*/ 315 h 632"/>
                <a:gd name="T44" fmla="*/ 368 w 722"/>
                <a:gd name="T45" fmla="*/ 317 h 632"/>
                <a:gd name="T46" fmla="*/ 417 w 722"/>
                <a:gd name="T47" fmla="*/ 423 h 632"/>
                <a:gd name="T48" fmla="*/ 544 w 722"/>
                <a:gd name="T49" fmla="*/ 470 h 632"/>
                <a:gd name="T50" fmla="*/ 546 w 722"/>
                <a:gd name="T51" fmla="*/ 472 h 632"/>
                <a:gd name="T52" fmla="*/ 592 w 722"/>
                <a:gd name="T53" fmla="*/ 576 h 632"/>
                <a:gd name="T54" fmla="*/ 720 w 722"/>
                <a:gd name="T55" fmla="*/ 624 h 632"/>
                <a:gd name="T56" fmla="*/ 722 w 722"/>
                <a:gd name="T57" fmla="*/ 62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2" h="632">
                  <a:moveTo>
                    <a:pt x="722" y="627"/>
                  </a:moveTo>
                  <a:cubicBezTo>
                    <a:pt x="722" y="628"/>
                    <a:pt x="722" y="628"/>
                    <a:pt x="722" y="629"/>
                  </a:cubicBezTo>
                  <a:cubicBezTo>
                    <a:pt x="721" y="631"/>
                    <a:pt x="718" y="632"/>
                    <a:pt x="717" y="631"/>
                  </a:cubicBezTo>
                  <a:cubicBezTo>
                    <a:pt x="587" y="583"/>
                    <a:pt x="587" y="583"/>
                    <a:pt x="587" y="583"/>
                  </a:cubicBezTo>
                  <a:cubicBezTo>
                    <a:pt x="587" y="582"/>
                    <a:pt x="586" y="582"/>
                    <a:pt x="585" y="581"/>
                  </a:cubicBezTo>
                  <a:cubicBezTo>
                    <a:pt x="539" y="477"/>
                    <a:pt x="539" y="477"/>
                    <a:pt x="539" y="477"/>
                  </a:cubicBezTo>
                  <a:cubicBezTo>
                    <a:pt x="412" y="430"/>
                    <a:pt x="412" y="430"/>
                    <a:pt x="412" y="430"/>
                  </a:cubicBezTo>
                  <a:cubicBezTo>
                    <a:pt x="411" y="430"/>
                    <a:pt x="410" y="429"/>
                    <a:pt x="410" y="428"/>
                  </a:cubicBezTo>
                  <a:cubicBezTo>
                    <a:pt x="361" y="321"/>
                    <a:pt x="361" y="321"/>
                    <a:pt x="361" y="321"/>
                  </a:cubicBezTo>
                  <a:cubicBezTo>
                    <a:pt x="236" y="276"/>
                    <a:pt x="236" y="276"/>
                    <a:pt x="236" y="276"/>
                  </a:cubicBezTo>
                  <a:cubicBezTo>
                    <a:pt x="235" y="276"/>
                    <a:pt x="234" y="275"/>
                    <a:pt x="233" y="274"/>
                  </a:cubicBezTo>
                  <a:cubicBezTo>
                    <a:pt x="182" y="165"/>
                    <a:pt x="182" y="165"/>
                    <a:pt x="182" y="165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57" y="121"/>
                    <a:pt x="56" y="120"/>
                    <a:pt x="55" y="11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186" y="158"/>
                    <a:pt x="186" y="158"/>
                    <a:pt x="186" y="158"/>
                  </a:cubicBezTo>
                  <a:cubicBezTo>
                    <a:pt x="187" y="159"/>
                    <a:pt x="188" y="159"/>
                    <a:pt x="189" y="161"/>
                  </a:cubicBezTo>
                  <a:cubicBezTo>
                    <a:pt x="240" y="270"/>
                    <a:pt x="240" y="270"/>
                    <a:pt x="240" y="270"/>
                  </a:cubicBezTo>
                  <a:cubicBezTo>
                    <a:pt x="366" y="315"/>
                    <a:pt x="366" y="315"/>
                    <a:pt x="366" y="315"/>
                  </a:cubicBezTo>
                  <a:cubicBezTo>
                    <a:pt x="367" y="315"/>
                    <a:pt x="367" y="316"/>
                    <a:pt x="368" y="317"/>
                  </a:cubicBezTo>
                  <a:cubicBezTo>
                    <a:pt x="417" y="423"/>
                    <a:pt x="417" y="423"/>
                    <a:pt x="417" y="423"/>
                  </a:cubicBezTo>
                  <a:cubicBezTo>
                    <a:pt x="544" y="470"/>
                    <a:pt x="544" y="470"/>
                    <a:pt x="544" y="470"/>
                  </a:cubicBezTo>
                  <a:cubicBezTo>
                    <a:pt x="545" y="470"/>
                    <a:pt x="545" y="471"/>
                    <a:pt x="546" y="472"/>
                  </a:cubicBezTo>
                  <a:cubicBezTo>
                    <a:pt x="592" y="576"/>
                    <a:pt x="592" y="576"/>
                    <a:pt x="592" y="576"/>
                  </a:cubicBezTo>
                  <a:cubicBezTo>
                    <a:pt x="720" y="624"/>
                    <a:pt x="720" y="624"/>
                    <a:pt x="720" y="624"/>
                  </a:cubicBezTo>
                  <a:cubicBezTo>
                    <a:pt x="721" y="624"/>
                    <a:pt x="722" y="625"/>
                    <a:pt x="722" y="6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220">
              <a:extLst>
                <a:ext uri="{FF2B5EF4-FFF2-40B4-BE49-F238E27FC236}">
                  <a16:creationId xmlns:a16="http://schemas.microsoft.com/office/drawing/2014/main" id="{8DA779C1-2983-E89C-40B1-21CEA73D4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2" y="732"/>
              <a:ext cx="759" cy="961"/>
            </a:xfrm>
            <a:custGeom>
              <a:avLst/>
              <a:gdLst>
                <a:gd name="T0" fmla="*/ 1362 w 1485"/>
                <a:gd name="T1" fmla="*/ 491 h 1865"/>
                <a:gd name="T2" fmla="*/ 1362 w 1485"/>
                <a:gd name="T3" fmla="*/ 494 h 1865"/>
                <a:gd name="T4" fmla="*/ 1164 w 1485"/>
                <a:gd name="T5" fmla="*/ 759 h 1865"/>
                <a:gd name="T6" fmla="*/ 1484 w 1485"/>
                <a:gd name="T7" fmla="*/ 1729 h 1865"/>
                <a:gd name="T8" fmla="*/ 1484 w 1485"/>
                <a:gd name="T9" fmla="*/ 1733 h 1865"/>
                <a:gd name="T10" fmla="*/ 1396 w 1485"/>
                <a:gd name="T11" fmla="*/ 1862 h 1865"/>
                <a:gd name="T12" fmla="*/ 1391 w 1485"/>
                <a:gd name="T13" fmla="*/ 1863 h 1865"/>
                <a:gd name="T14" fmla="*/ 1390 w 1485"/>
                <a:gd name="T15" fmla="*/ 1858 h 1865"/>
                <a:gd name="T16" fmla="*/ 1476 w 1485"/>
                <a:gd name="T17" fmla="*/ 1729 h 1865"/>
                <a:gd name="T18" fmla="*/ 1156 w 1485"/>
                <a:gd name="T19" fmla="*/ 759 h 1865"/>
                <a:gd name="T20" fmla="*/ 1156 w 1485"/>
                <a:gd name="T21" fmla="*/ 755 h 1865"/>
                <a:gd name="T22" fmla="*/ 1354 w 1485"/>
                <a:gd name="T23" fmla="*/ 490 h 1865"/>
                <a:gd name="T24" fmla="*/ 1314 w 1485"/>
                <a:gd name="T25" fmla="*/ 353 h 1865"/>
                <a:gd name="T26" fmla="*/ 4 w 1485"/>
                <a:gd name="T27" fmla="*/ 8 h 1865"/>
                <a:gd name="T28" fmla="*/ 1 w 1485"/>
                <a:gd name="T29" fmla="*/ 4 h 1865"/>
                <a:gd name="T30" fmla="*/ 6 w 1485"/>
                <a:gd name="T31" fmla="*/ 1 h 1865"/>
                <a:gd name="T32" fmla="*/ 1318 w 1485"/>
                <a:gd name="T33" fmla="*/ 346 h 1865"/>
                <a:gd name="T34" fmla="*/ 1320 w 1485"/>
                <a:gd name="T35" fmla="*/ 349 h 1865"/>
                <a:gd name="T36" fmla="*/ 1362 w 1485"/>
                <a:gd name="T37" fmla="*/ 491 h 1865"/>
                <a:gd name="T38" fmla="*/ 1362 w 1485"/>
                <a:gd name="T39" fmla="*/ 491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5" h="1865">
                  <a:moveTo>
                    <a:pt x="1362" y="491"/>
                  </a:moveTo>
                  <a:cubicBezTo>
                    <a:pt x="1363" y="492"/>
                    <a:pt x="1362" y="493"/>
                    <a:pt x="1362" y="494"/>
                  </a:cubicBezTo>
                  <a:cubicBezTo>
                    <a:pt x="1164" y="759"/>
                    <a:pt x="1164" y="759"/>
                    <a:pt x="1164" y="759"/>
                  </a:cubicBezTo>
                  <a:cubicBezTo>
                    <a:pt x="1484" y="1729"/>
                    <a:pt x="1484" y="1729"/>
                    <a:pt x="1484" y="1729"/>
                  </a:cubicBezTo>
                  <a:cubicBezTo>
                    <a:pt x="1485" y="1730"/>
                    <a:pt x="1485" y="1731"/>
                    <a:pt x="1484" y="1733"/>
                  </a:cubicBezTo>
                  <a:cubicBezTo>
                    <a:pt x="1396" y="1862"/>
                    <a:pt x="1396" y="1862"/>
                    <a:pt x="1396" y="1862"/>
                  </a:cubicBezTo>
                  <a:cubicBezTo>
                    <a:pt x="1395" y="1864"/>
                    <a:pt x="1393" y="1865"/>
                    <a:pt x="1391" y="1863"/>
                  </a:cubicBezTo>
                  <a:cubicBezTo>
                    <a:pt x="1389" y="1862"/>
                    <a:pt x="1388" y="1860"/>
                    <a:pt x="1390" y="1858"/>
                  </a:cubicBezTo>
                  <a:cubicBezTo>
                    <a:pt x="1476" y="1729"/>
                    <a:pt x="1476" y="1729"/>
                    <a:pt x="1476" y="1729"/>
                  </a:cubicBezTo>
                  <a:cubicBezTo>
                    <a:pt x="1156" y="759"/>
                    <a:pt x="1156" y="759"/>
                    <a:pt x="1156" y="759"/>
                  </a:cubicBezTo>
                  <a:cubicBezTo>
                    <a:pt x="1155" y="758"/>
                    <a:pt x="1155" y="756"/>
                    <a:pt x="1156" y="755"/>
                  </a:cubicBezTo>
                  <a:cubicBezTo>
                    <a:pt x="1354" y="490"/>
                    <a:pt x="1354" y="490"/>
                    <a:pt x="1354" y="490"/>
                  </a:cubicBezTo>
                  <a:cubicBezTo>
                    <a:pt x="1314" y="353"/>
                    <a:pt x="1314" y="353"/>
                    <a:pt x="1314" y="35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1318" y="346"/>
                    <a:pt x="1318" y="346"/>
                    <a:pt x="1318" y="346"/>
                  </a:cubicBezTo>
                  <a:cubicBezTo>
                    <a:pt x="1319" y="346"/>
                    <a:pt x="1320" y="347"/>
                    <a:pt x="1320" y="349"/>
                  </a:cubicBezTo>
                  <a:cubicBezTo>
                    <a:pt x="1362" y="491"/>
                    <a:pt x="1362" y="491"/>
                    <a:pt x="1362" y="491"/>
                  </a:cubicBezTo>
                  <a:cubicBezTo>
                    <a:pt x="1362" y="491"/>
                    <a:pt x="1362" y="491"/>
                    <a:pt x="1362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221">
              <a:extLst>
                <a:ext uri="{FF2B5EF4-FFF2-40B4-BE49-F238E27FC236}">
                  <a16:creationId xmlns:a16="http://schemas.microsoft.com/office/drawing/2014/main" id="{D91B0D00-5ADB-B463-13CF-A3B5332EC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1" y="676"/>
              <a:ext cx="379" cy="784"/>
            </a:xfrm>
            <a:custGeom>
              <a:avLst/>
              <a:gdLst>
                <a:gd name="T0" fmla="*/ 742 w 742"/>
                <a:gd name="T1" fmla="*/ 141 h 1522"/>
                <a:gd name="T2" fmla="*/ 741 w 742"/>
                <a:gd name="T3" fmla="*/ 144 h 1522"/>
                <a:gd name="T4" fmla="*/ 658 w 742"/>
                <a:gd name="T5" fmla="*/ 258 h 1522"/>
                <a:gd name="T6" fmla="*/ 687 w 742"/>
                <a:gd name="T7" fmla="*/ 388 h 1522"/>
                <a:gd name="T8" fmla="*/ 686 w 742"/>
                <a:gd name="T9" fmla="*/ 392 h 1522"/>
                <a:gd name="T10" fmla="*/ 603 w 742"/>
                <a:gd name="T11" fmla="*/ 508 h 1522"/>
                <a:gd name="T12" fmla="*/ 633 w 742"/>
                <a:gd name="T13" fmla="*/ 634 h 1522"/>
                <a:gd name="T14" fmla="*/ 633 w 742"/>
                <a:gd name="T15" fmla="*/ 637 h 1522"/>
                <a:gd name="T16" fmla="*/ 8 w 742"/>
                <a:gd name="T17" fmla="*/ 1520 h 1522"/>
                <a:gd name="T18" fmla="*/ 2 w 742"/>
                <a:gd name="T19" fmla="*/ 1521 h 1522"/>
                <a:gd name="T20" fmla="*/ 1 w 742"/>
                <a:gd name="T21" fmla="*/ 1516 h 1522"/>
                <a:gd name="T22" fmla="*/ 625 w 742"/>
                <a:gd name="T23" fmla="*/ 634 h 1522"/>
                <a:gd name="T24" fmla="*/ 595 w 742"/>
                <a:gd name="T25" fmla="*/ 508 h 1522"/>
                <a:gd name="T26" fmla="*/ 596 w 742"/>
                <a:gd name="T27" fmla="*/ 505 h 1522"/>
                <a:gd name="T28" fmla="*/ 679 w 742"/>
                <a:gd name="T29" fmla="*/ 389 h 1522"/>
                <a:gd name="T30" fmla="*/ 650 w 742"/>
                <a:gd name="T31" fmla="*/ 258 h 1522"/>
                <a:gd name="T32" fmla="*/ 650 w 742"/>
                <a:gd name="T33" fmla="*/ 255 h 1522"/>
                <a:gd name="T34" fmla="*/ 734 w 742"/>
                <a:gd name="T35" fmla="*/ 141 h 1522"/>
                <a:gd name="T36" fmla="*/ 705 w 742"/>
                <a:gd name="T37" fmla="*/ 6 h 1522"/>
                <a:gd name="T38" fmla="*/ 708 w 742"/>
                <a:gd name="T39" fmla="*/ 1 h 1522"/>
                <a:gd name="T40" fmla="*/ 713 w 742"/>
                <a:gd name="T41" fmla="*/ 4 h 1522"/>
                <a:gd name="T42" fmla="*/ 742 w 742"/>
                <a:gd name="T43" fmla="*/ 141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1522">
                  <a:moveTo>
                    <a:pt x="742" y="141"/>
                  </a:moveTo>
                  <a:cubicBezTo>
                    <a:pt x="742" y="142"/>
                    <a:pt x="742" y="143"/>
                    <a:pt x="741" y="144"/>
                  </a:cubicBezTo>
                  <a:cubicBezTo>
                    <a:pt x="658" y="258"/>
                    <a:pt x="658" y="258"/>
                    <a:pt x="658" y="258"/>
                  </a:cubicBezTo>
                  <a:cubicBezTo>
                    <a:pt x="687" y="388"/>
                    <a:pt x="687" y="388"/>
                    <a:pt x="687" y="388"/>
                  </a:cubicBezTo>
                  <a:cubicBezTo>
                    <a:pt x="687" y="390"/>
                    <a:pt x="687" y="391"/>
                    <a:pt x="686" y="392"/>
                  </a:cubicBezTo>
                  <a:cubicBezTo>
                    <a:pt x="603" y="508"/>
                    <a:pt x="603" y="508"/>
                    <a:pt x="603" y="508"/>
                  </a:cubicBezTo>
                  <a:cubicBezTo>
                    <a:pt x="633" y="634"/>
                    <a:pt x="633" y="634"/>
                    <a:pt x="633" y="634"/>
                  </a:cubicBezTo>
                  <a:cubicBezTo>
                    <a:pt x="633" y="635"/>
                    <a:pt x="633" y="636"/>
                    <a:pt x="633" y="637"/>
                  </a:cubicBezTo>
                  <a:cubicBezTo>
                    <a:pt x="8" y="1520"/>
                    <a:pt x="8" y="1520"/>
                    <a:pt x="8" y="1520"/>
                  </a:cubicBezTo>
                  <a:cubicBezTo>
                    <a:pt x="7" y="1522"/>
                    <a:pt x="4" y="1522"/>
                    <a:pt x="2" y="1521"/>
                  </a:cubicBezTo>
                  <a:cubicBezTo>
                    <a:pt x="1" y="1520"/>
                    <a:pt x="0" y="1518"/>
                    <a:pt x="1" y="1516"/>
                  </a:cubicBezTo>
                  <a:cubicBezTo>
                    <a:pt x="625" y="634"/>
                    <a:pt x="625" y="634"/>
                    <a:pt x="625" y="634"/>
                  </a:cubicBezTo>
                  <a:cubicBezTo>
                    <a:pt x="595" y="508"/>
                    <a:pt x="595" y="508"/>
                    <a:pt x="595" y="508"/>
                  </a:cubicBezTo>
                  <a:cubicBezTo>
                    <a:pt x="595" y="507"/>
                    <a:pt x="595" y="506"/>
                    <a:pt x="596" y="505"/>
                  </a:cubicBezTo>
                  <a:cubicBezTo>
                    <a:pt x="679" y="389"/>
                    <a:pt x="679" y="389"/>
                    <a:pt x="679" y="38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49" y="257"/>
                    <a:pt x="650" y="256"/>
                    <a:pt x="650" y="255"/>
                  </a:cubicBezTo>
                  <a:cubicBezTo>
                    <a:pt x="734" y="141"/>
                    <a:pt x="734" y="141"/>
                    <a:pt x="734" y="141"/>
                  </a:cubicBezTo>
                  <a:cubicBezTo>
                    <a:pt x="705" y="6"/>
                    <a:pt x="705" y="6"/>
                    <a:pt x="705" y="6"/>
                  </a:cubicBezTo>
                  <a:cubicBezTo>
                    <a:pt x="705" y="3"/>
                    <a:pt x="706" y="2"/>
                    <a:pt x="708" y="1"/>
                  </a:cubicBezTo>
                  <a:cubicBezTo>
                    <a:pt x="710" y="0"/>
                    <a:pt x="712" y="2"/>
                    <a:pt x="713" y="4"/>
                  </a:cubicBezTo>
                  <a:lnTo>
                    <a:pt x="742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222">
              <a:extLst>
                <a:ext uri="{FF2B5EF4-FFF2-40B4-BE49-F238E27FC236}">
                  <a16:creationId xmlns:a16="http://schemas.microsoft.com/office/drawing/2014/main" id="{C731DE32-CE92-D013-1CEC-A4433D6E2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4" y="674"/>
              <a:ext cx="673" cy="174"/>
            </a:xfrm>
            <a:custGeom>
              <a:avLst/>
              <a:gdLst>
                <a:gd name="T0" fmla="*/ 1318 w 1318"/>
                <a:gd name="T1" fmla="*/ 333 h 338"/>
                <a:gd name="T2" fmla="*/ 1318 w 1318"/>
                <a:gd name="T3" fmla="*/ 335 h 338"/>
                <a:gd name="T4" fmla="*/ 1313 w 1318"/>
                <a:gd name="T5" fmla="*/ 338 h 338"/>
                <a:gd name="T6" fmla="*/ 3 w 1318"/>
                <a:gd name="T7" fmla="*/ 9 h 338"/>
                <a:gd name="T8" fmla="*/ 0 w 1318"/>
                <a:gd name="T9" fmla="*/ 4 h 338"/>
                <a:gd name="T10" fmla="*/ 5 w 1318"/>
                <a:gd name="T11" fmla="*/ 1 h 338"/>
                <a:gd name="T12" fmla="*/ 1315 w 1318"/>
                <a:gd name="T13" fmla="*/ 330 h 338"/>
                <a:gd name="T14" fmla="*/ 1318 w 1318"/>
                <a:gd name="T15" fmla="*/ 33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8" h="338">
                  <a:moveTo>
                    <a:pt x="1318" y="333"/>
                  </a:moveTo>
                  <a:cubicBezTo>
                    <a:pt x="1318" y="334"/>
                    <a:pt x="1318" y="334"/>
                    <a:pt x="1318" y="335"/>
                  </a:cubicBezTo>
                  <a:cubicBezTo>
                    <a:pt x="1317" y="337"/>
                    <a:pt x="1315" y="338"/>
                    <a:pt x="1313" y="33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1315" y="330"/>
                    <a:pt x="1315" y="330"/>
                    <a:pt x="1315" y="330"/>
                  </a:cubicBezTo>
                  <a:cubicBezTo>
                    <a:pt x="1317" y="330"/>
                    <a:pt x="1318" y="332"/>
                    <a:pt x="1318" y="3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223">
              <a:extLst>
                <a:ext uri="{FF2B5EF4-FFF2-40B4-BE49-F238E27FC236}">
                  <a16:creationId xmlns:a16="http://schemas.microsoft.com/office/drawing/2014/main" id="{2B33A79A-0AEC-7FB7-85A0-C6BC43362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54" y="616"/>
              <a:ext cx="673" cy="166"/>
            </a:xfrm>
            <a:custGeom>
              <a:avLst/>
              <a:gdLst>
                <a:gd name="T0" fmla="*/ 1316 w 1316"/>
                <a:gd name="T1" fmla="*/ 318 h 323"/>
                <a:gd name="T2" fmla="*/ 1315 w 1316"/>
                <a:gd name="T3" fmla="*/ 319 h 323"/>
                <a:gd name="T4" fmla="*/ 1311 w 1316"/>
                <a:gd name="T5" fmla="*/ 322 h 323"/>
                <a:gd name="T6" fmla="*/ 4 w 1316"/>
                <a:gd name="T7" fmla="*/ 9 h 323"/>
                <a:gd name="T8" fmla="*/ 1 w 1316"/>
                <a:gd name="T9" fmla="*/ 4 h 323"/>
                <a:gd name="T10" fmla="*/ 6 w 1316"/>
                <a:gd name="T11" fmla="*/ 1 h 323"/>
                <a:gd name="T12" fmla="*/ 1312 w 1316"/>
                <a:gd name="T13" fmla="*/ 315 h 323"/>
                <a:gd name="T14" fmla="*/ 1316 w 1316"/>
                <a:gd name="T15" fmla="*/ 31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6" h="323">
                  <a:moveTo>
                    <a:pt x="1316" y="318"/>
                  </a:moveTo>
                  <a:cubicBezTo>
                    <a:pt x="1316" y="319"/>
                    <a:pt x="1316" y="319"/>
                    <a:pt x="1315" y="319"/>
                  </a:cubicBezTo>
                  <a:cubicBezTo>
                    <a:pt x="1315" y="322"/>
                    <a:pt x="1313" y="323"/>
                    <a:pt x="1311" y="32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1312" y="315"/>
                    <a:pt x="1312" y="315"/>
                    <a:pt x="1312" y="315"/>
                  </a:cubicBezTo>
                  <a:cubicBezTo>
                    <a:pt x="1314" y="315"/>
                    <a:pt x="1315" y="317"/>
                    <a:pt x="1316" y="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224">
              <a:extLst>
                <a:ext uri="{FF2B5EF4-FFF2-40B4-BE49-F238E27FC236}">
                  <a16:creationId xmlns:a16="http://schemas.microsoft.com/office/drawing/2014/main" id="{6633A53A-FB1D-8FD4-0524-79FA11D3D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" y="560"/>
              <a:ext cx="671" cy="158"/>
            </a:xfrm>
            <a:custGeom>
              <a:avLst/>
              <a:gdLst>
                <a:gd name="T0" fmla="*/ 1312 w 1312"/>
                <a:gd name="T1" fmla="*/ 303 h 307"/>
                <a:gd name="T2" fmla="*/ 1312 w 1312"/>
                <a:gd name="T3" fmla="*/ 304 h 307"/>
                <a:gd name="T4" fmla="*/ 1307 w 1312"/>
                <a:gd name="T5" fmla="*/ 307 h 307"/>
                <a:gd name="T6" fmla="*/ 3 w 1312"/>
                <a:gd name="T7" fmla="*/ 8 h 307"/>
                <a:gd name="T8" fmla="*/ 0 w 1312"/>
                <a:gd name="T9" fmla="*/ 3 h 307"/>
                <a:gd name="T10" fmla="*/ 5 w 1312"/>
                <a:gd name="T11" fmla="*/ 0 h 307"/>
                <a:gd name="T12" fmla="*/ 1309 w 1312"/>
                <a:gd name="T13" fmla="*/ 299 h 307"/>
                <a:gd name="T14" fmla="*/ 1312 w 1312"/>
                <a:gd name="T15" fmla="*/ 30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2" h="307">
                  <a:moveTo>
                    <a:pt x="1312" y="303"/>
                  </a:moveTo>
                  <a:cubicBezTo>
                    <a:pt x="1312" y="303"/>
                    <a:pt x="1312" y="303"/>
                    <a:pt x="1312" y="304"/>
                  </a:cubicBezTo>
                  <a:cubicBezTo>
                    <a:pt x="1311" y="306"/>
                    <a:pt x="1309" y="307"/>
                    <a:pt x="1307" y="30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309" y="299"/>
                    <a:pt x="1309" y="299"/>
                    <a:pt x="1309" y="299"/>
                  </a:cubicBezTo>
                  <a:cubicBezTo>
                    <a:pt x="1311" y="300"/>
                    <a:pt x="1312" y="301"/>
                    <a:pt x="1312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225">
              <a:extLst>
                <a:ext uri="{FF2B5EF4-FFF2-40B4-BE49-F238E27FC236}">
                  <a16:creationId xmlns:a16="http://schemas.microsoft.com/office/drawing/2014/main" id="{6800983A-E3D5-AFE4-74CF-6286E943F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4" y="1294"/>
              <a:ext cx="274" cy="242"/>
            </a:xfrm>
            <a:custGeom>
              <a:avLst/>
              <a:gdLst>
                <a:gd name="T0" fmla="*/ 538 w 538"/>
                <a:gd name="T1" fmla="*/ 466 h 471"/>
                <a:gd name="T2" fmla="*/ 537 w 538"/>
                <a:gd name="T3" fmla="*/ 468 h 471"/>
                <a:gd name="T4" fmla="*/ 532 w 538"/>
                <a:gd name="T5" fmla="*/ 470 h 471"/>
                <a:gd name="T6" fmla="*/ 406 w 538"/>
                <a:gd name="T7" fmla="*/ 423 h 471"/>
                <a:gd name="T8" fmla="*/ 403 w 538"/>
                <a:gd name="T9" fmla="*/ 420 h 471"/>
                <a:gd name="T10" fmla="*/ 356 w 538"/>
                <a:gd name="T11" fmla="*/ 317 h 471"/>
                <a:gd name="T12" fmla="*/ 232 w 538"/>
                <a:gd name="T13" fmla="*/ 271 h 471"/>
                <a:gd name="T14" fmla="*/ 230 w 538"/>
                <a:gd name="T15" fmla="*/ 269 h 471"/>
                <a:gd name="T16" fmla="*/ 179 w 538"/>
                <a:gd name="T17" fmla="*/ 163 h 471"/>
                <a:gd name="T18" fmla="*/ 57 w 538"/>
                <a:gd name="T19" fmla="*/ 119 h 471"/>
                <a:gd name="T20" fmla="*/ 54 w 538"/>
                <a:gd name="T21" fmla="*/ 117 h 471"/>
                <a:gd name="T22" fmla="*/ 1 w 538"/>
                <a:gd name="T23" fmla="*/ 7 h 471"/>
                <a:gd name="T24" fmla="*/ 3 w 538"/>
                <a:gd name="T25" fmla="*/ 1 h 471"/>
                <a:gd name="T26" fmla="*/ 8 w 538"/>
                <a:gd name="T27" fmla="*/ 3 h 471"/>
                <a:gd name="T28" fmla="*/ 61 w 538"/>
                <a:gd name="T29" fmla="*/ 112 h 471"/>
                <a:gd name="T30" fmla="*/ 184 w 538"/>
                <a:gd name="T31" fmla="*/ 156 h 471"/>
                <a:gd name="T32" fmla="*/ 186 w 538"/>
                <a:gd name="T33" fmla="*/ 158 h 471"/>
                <a:gd name="T34" fmla="*/ 236 w 538"/>
                <a:gd name="T35" fmla="*/ 264 h 471"/>
                <a:gd name="T36" fmla="*/ 360 w 538"/>
                <a:gd name="T37" fmla="*/ 310 h 471"/>
                <a:gd name="T38" fmla="*/ 363 w 538"/>
                <a:gd name="T39" fmla="*/ 312 h 471"/>
                <a:gd name="T40" fmla="*/ 410 w 538"/>
                <a:gd name="T41" fmla="*/ 416 h 471"/>
                <a:gd name="T42" fmla="*/ 535 w 538"/>
                <a:gd name="T43" fmla="*/ 462 h 471"/>
                <a:gd name="T44" fmla="*/ 538 w 538"/>
                <a:gd name="T45" fmla="*/ 46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8" h="471">
                  <a:moveTo>
                    <a:pt x="538" y="466"/>
                  </a:moveTo>
                  <a:cubicBezTo>
                    <a:pt x="538" y="466"/>
                    <a:pt x="538" y="467"/>
                    <a:pt x="537" y="468"/>
                  </a:cubicBezTo>
                  <a:cubicBezTo>
                    <a:pt x="536" y="470"/>
                    <a:pt x="534" y="471"/>
                    <a:pt x="532" y="470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05" y="422"/>
                    <a:pt x="404" y="422"/>
                    <a:pt x="403" y="420"/>
                  </a:cubicBezTo>
                  <a:cubicBezTo>
                    <a:pt x="356" y="317"/>
                    <a:pt x="356" y="317"/>
                    <a:pt x="356" y="317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1" y="271"/>
                    <a:pt x="230" y="270"/>
                    <a:pt x="230" y="269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6" y="119"/>
                    <a:pt x="55" y="118"/>
                    <a:pt x="54" y="11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184" y="156"/>
                    <a:pt x="184" y="156"/>
                    <a:pt x="184" y="156"/>
                  </a:cubicBezTo>
                  <a:cubicBezTo>
                    <a:pt x="185" y="156"/>
                    <a:pt x="186" y="157"/>
                    <a:pt x="186" y="158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360" y="310"/>
                    <a:pt x="360" y="310"/>
                    <a:pt x="360" y="310"/>
                  </a:cubicBezTo>
                  <a:cubicBezTo>
                    <a:pt x="361" y="310"/>
                    <a:pt x="362" y="311"/>
                    <a:pt x="363" y="312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535" y="462"/>
                    <a:pt x="535" y="462"/>
                    <a:pt x="535" y="462"/>
                  </a:cubicBezTo>
                  <a:cubicBezTo>
                    <a:pt x="537" y="463"/>
                    <a:pt x="537" y="464"/>
                    <a:pt x="538" y="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226">
              <a:extLst>
                <a:ext uri="{FF2B5EF4-FFF2-40B4-BE49-F238E27FC236}">
                  <a16:creationId xmlns:a16="http://schemas.microsoft.com/office/drawing/2014/main" id="{DECE24B1-4A88-9BC3-88B3-EDDC9A56CF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1" y="409"/>
              <a:ext cx="119" cy="59"/>
            </a:xfrm>
            <a:custGeom>
              <a:avLst/>
              <a:gdLst>
                <a:gd name="T0" fmla="*/ 233 w 233"/>
                <a:gd name="T1" fmla="*/ 4 h 114"/>
                <a:gd name="T2" fmla="*/ 232 w 233"/>
                <a:gd name="T3" fmla="*/ 7 h 114"/>
                <a:gd name="T4" fmla="*/ 140 w 233"/>
                <a:gd name="T5" fmla="*/ 112 h 114"/>
                <a:gd name="T6" fmla="*/ 136 w 233"/>
                <a:gd name="T7" fmla="*/ 113 h 114"/>
                <a:gd name="T8" fmla="*/ 4 w 233"/>
                <a:gd name="T9" fmla="*/ 86 h 114"/>
                <a:gd name="T10" fmla="*/ 1 w 233"/>
                <a:gd name="T11" fmla="*/ 81 h 114"/>
                <a:gd name="T12" fmla="*/ 6 w 233"/>
                <a:gd name="T13" fmla="*/ 78 h 114"/>
                <a:gd name="T14" fmla="*/ 135 w 233"/>
                <a:gd name="T15" fmla="*/ 105 h 114"/>
                <a:gd name="T16" fmla="*/ 226 w 233"/>
                <a:gd name="T17" fmla="*/ 1 h 114"/>
                <a:gd name="T18" fmla="*/ 231 w 233"/>
                <a:gd name="T19" fmla="*/ 1 h 114"/>
                <a:gd name="T20" fmla="*/ 233 w 233"/>
                <a:gd name="T21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114">
                  <a:moveTo>
                    <a:pt x="233" y="4"/>
                  </a:moveTo>
                  <a:cubicBezTo>
                    <a:pt x="233" y="5"/>
                    <a:pt x="232" y="6"/>
                    <a:pt x="232" y="7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39" y="113"/>
                    <a:pt x="137" y="114"/>
                    <a:pt x="136" y="113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2" y="85"/>
                    <a:pt x="0" y="83"/>
                    <a:pt x="1" y="81"/>
                  </a:cubicBezTo>
                  <a:cubicBezTo>
                    <a:pt x="1" y="79"/>
                    <a:pt x="3" y="77"/>
                    <a:pt x="6" y="78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26" y="1"/>
                    <a:pt x="226" y="1"/>
                    <a:pt x="226" y="1"/>
                  </a:cubicBezTo>
                  <a:cubicBezTo>
                    <a:pt x="227" y="0"/>
                    <a:pt x="230" y="0"/>
                    <a:pt x="231" y="1"/>
                  </a:cubicBezTo>
                  <a:cubicBezTo>
                    <a:pt x="232" y="2"/>
                    <a:pt x="232" y="3"/>
                    <a:pt x="23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227">
              <a:extLst>
                <a:ext uri="{FF2B5EF4-FFF2-40B4-BE49-F238E27FC236}">
                  <a16:creationId xmlns:a16="http://schemas.microsoft.com/office/drawing/2014/main" id="{B7453E8E-9F8A-83EA-7CB9-E4F97DFAB7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2" y="746"/>
              <a:ext cx="372" cy="775"/>
            </a:xfrm>
            <a:custGeom>
              <a:avLst/>
              <a:gdLst>
                <a:gd name="T0" fmla="*/ 729 w 729"/>
                <a:gd name="T1" fmla="*/ 137 h 1504"/>
                <a:gd name="T2" fmla="*/ 728 w 729"/>
                <a:gd name="T3" fmla="*/ 140 h 1504"/>
                <a:gd name="T4" fmla="*/ 647 w 729"/>
                <a:gd name="T5" fmla="*/ 253 h 1504"/>
                <a:gd name="T6" fmla="*/ 675 w 729"/>
                <a:gd name="T7" fmla="*/ 380 h 1504"/>
                <a:gd name="T8" fmla="*/ 674 w 729"/>
                <a:gd name="T9" fmla="*/ 383 h 1504"/>
                <a:gd name="T10" fmla="*/ 593 w 729"/>
                <a:gd name="T11" fmla="*/ 499 h 1504"/>
                <a:gd name="T12" fmla="*/ 622 w 729"/>
                <a:gd name="T13" fmla="*/ 620 h 1504"/>
                <a:gd name="T14" fmla="*/ 621 w 729"/>
                <a:gd name="T15" fmla="*/ 624 h 1504"/>
                <a:gd name="T16" fmla="*/ 8 w 729"/>
                <a:gd name="T17" fmla="*/ 1502 h 1504"/>
                <a:gd name="T18" fmla="*/ 3 w 729"/>
                <a:gd name="T19" fmla="*/ 1503 h 1504"/>
                <a:gd name="T20" fmla="*/ 2 w 729"/>
                <a:gd name="T21" fmla="*/ 1497 h 1504"/>
                <a:gd name="T22" fmla="*/ 613 w 729"/>
                <a:gd name="T23" fmla="*/ 621 h 1504"/>
                <a:gd name="T24" fmla="*/ 584 w 729"/>
                <a:gd name="T25" fmla="*/ 499 h 1504"/>
                <a:gd name="T26" fmla="*/ 585 w 729"/>
                <a:gd name="T27" fmla="*/ 495 h 1504"/>
                <a:gd name="T28" fmla="*/ 666 w 729"/>
                <a:gd name="T29" fmla="*/ 380 h 1504"/>
                <a:gd name="T30" fmla="*/ 638 w 729"/>
                <a:gd name="T31" fmla="*/ 254 h 1504"/>
                <a:gd name="T32" fmla="*/ 639 w 729"/>
                <a:gd name="T33" fmla="*/ 250 h 1504"/>
                <a:gd name="T34" fmla="*/ 720 w 729"/>
                <a:gd name="T35" fmla="*/ 136 h 1504"/>
                <a:gd name="T36" fmla="*/ 693 w 729"/>
                <a:gd name="T37" fmla="*/ 5 h 1504"/>
                <a:gd name="T38" fmla="*/ 696 w 729"/>
                <a:gd name="T39" fmla="*/ 0 h 1504"/>
                <a:gd name="T40" fmla="*/ 700 w 729"/>
                <a:gd name="T41" fmla="*/ 3 h 1504"/>
                <a:gd name="T42" fmla="*/ 729 w 729"/>
                <a:gd name="T43" fmla="*/ 137 h 1504"/>
                <a:gd name="T44" fmla="*/ 729 w 729"/>
                <a:gd name="T45" fmla="*/ 137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9" h="1504">
                  <a:moveTo>
                    <a:pt x="729" y="137"/>
                  </a:moveTo>
                  <a:cubicBezTo>
                    <a:pt x="729" y="137"/>
                    <a:pt x="729" y="139"/>
                    <a:pt x="728" y="140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75" y="380"/>
                    <a:pt x="675" y="380"/>
                    <a:pt x="675" y="380"/>
                  </a:cubicBezTo>
                  <a:cubicBezTo>
                    <a:pt x="675" y="381"/>
                    <a:pt x="675" y="382"/>
                    <a:pt x="674" y="383"/>
                  </a:cubicBezTo>
                  <a:cubicBezTo>
                    <a:pt x="593" y="499"/>
                    <a:pt x="593" y="499"/>
                    <a:pt x="593" y="499"/>
                  </a:cubicBezTo>
                  <a:cubicBezTo>
                    <a:pt x="622" y="620"/>
                    <a:pt x="622" y="620"/>
                    <a:pt x="622" y="620"/>
                  </a:cubicBezTo>
                  <a:cubicBezTo>
                    <a:pt x="622" y="622"/>
                    <a:pt x="622" y="623"/>
                    <a:pt x="621" y="624"/>
                  </a:cubicBezTo>
                  <a:cubicBezTo>
                    <a:pt x="8" y="1502"/>
                    <a:pt x="8" y="1502"/>
                    <a:pt x="8" y="1502"/>
                  </a:cubicBezTo>
                  <a:cubicBezTo>
                    <a:pt x="7" y="1504"/>
                    <a:pt x="4" y="1504"/>
                    <a:pt x="3" y="1503"/>
                  </a:cubicBezTo>
                  <a:cubicBezTo>
                    <a:pt x="1" y="1501"/>
                    <a:pt x="0" y="1499"/>
                    <a:pt x="2" y="1497"/>
                  </a:cubicBezTo>
                  <a:cubicBezTo>
                    <a:pt x="613" y="621"/>
                    <a:pt x="613" y="621"/>
                    <a:pt x="613" y="621"/>
                  </a:cubicBezTo>
                  <a:cubicBezTo>
                    <a:pt x="584" y="499"/>
                    <a:pt x="584" y="499"/>
                    <a:pt x="584" y="499"/>
                  </a:cubicBezTo>
                  <a:cubicBezTo>
                    <a:pt x="584" y="498"/>
                    <a:pt x="584" y="496"/>
                    <a:pt x="585" y="495"/>
                  </a:cubicBezTo>
                  <a:cubicBezTo>
                    <a:pt x="666" y="380"/>
                    <a:pt x="666" y="380"/>
                    <a:pt x="666" y="380"/>
                  </a:cubicBezTo>
                  <a:cubicBezTo>
                    <a:pt x="638" y="254"/>
                    <a:pt x="638" y="254"/>
                    <a:pt x="638" y="254"/>
                  </a:cubicBezTo>
                  <a:cubicBezTo>
                    <a:pt x="638" y="252"/>
                    <a:pt x="638" y="251"/>
                    <a:pt x="639" y="250"/>
                  </a:cubicBezTo>
                  <a:cubicBezTo>
                    <a:pt x="720" y="136"/>
                    <a:pt x="720" y="136"/>
                    <a:pt x="720" y="136"/>
                  </a:cubicBezTo>
                  <a:cubicBezTo>
                    <a:pt x="693" y="5"/>
                    <a:pt x="693" y="5"/>
                    <a:pt x="693" y="5"/>
                  </a:cubicBezTo>
                  <a:cubicBezTo>
                    <a:pt x="692" y="3"/>
                    <a:pt x="694" y="1"/>
                    <a:pt x="696" y="0"/>
                  </a:cubicBezTo>
                  <a:cubicBezTo>
                    <a:pt x="698" y="0"/>
                    <a:pt x="700" y="2"/>
                    <a:pt x="700" y="3"/>
                  </a:cubicBezTo>
                  <a:cubicBezTo>
                    <a:pt x="729" y="137"/>
                    <a:pt x="729" y="137"/>
                    <a:pt x="729" y="137"/>
                  </a:cubicBezTo>
                  <a:cubicBezTo>
                    <a:pt x="729" y="136"/>
                    <a:pt x="729" y="136"/>
                    <a:pt x="729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228">
              <a:extLst>
                <a:ext uri="{FF2B5EF4-FFF2-40B4-BE49-F238E27FC236}">
                  <a16:creationId xmlns:a16="http://schemas.microsoft.com/office/drawing/2014/main" id="{2477892E-CC53-A375-CEFC-687635C50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1" y="1350"/>
              <a:ext cx="182" cy="162"/>
            </a:xfrm>
            <a:custGeom>
              <a:avLst/>
              <a:gdLst>
                <a:gd name="T0" fmla="*/ 357 w 357"/>
                <a:gd name="T1" fmla="*/ 308 h 314"/>
                <a:gd name="T2" fmla="*/ 357 w 357"/>
                <a:gd name="T3" fmla="*/ 310 h 314"/>
                <a:gd name="T4" fmla="*/ 352 w 357"/>
                <a:gd name="T5" fmla="*/ 313 h 314"/>
                <a:gd name="T6" fmla="*/ 228 w 357"/>
                <a:gd name="T7" fmla="*/ 266 h 314"/>
                <a:gd name="T8" fmla="*/ 225 w 357"/>
                <a:gd name="T9" fmla="*/ 264 h 314"/>
                <a:gd name="T10" fmla="*/ 177 w 357"/>
                <a:gd name="T11" fmla="*/ 161 h 314"/>
                <a:gd name="T12" fmla="*/ 55 w 357"/>
                <a:gd name="T13" fmla="*/ 116 h 314"/>
                <a:gd name="T14" fmla="*/ 53 w 357"/>
                <a:gd name="T15" fmla="*/ 114 h 314"/>
                <a:gd name="T16" fmla="*/ 1 w 357"/>
                <a:gd name="T17" fmla="*/ 7 h 314"/>
                <a:gd name="T18" fmla="*/ 3 w 357"/>
                <a:gd name="T19" fmla="*/ 1 h 314"/>
                <a:gd name="T20" fmla="*/ 8 w 357"/>
                <a:gd name="T21" fmla="*/ 3 h 314"/>
                <a:gd name="T22" fmla="*/ 59 w 357"/>
                <a:gd name="T23" fmla="*/ 109 h 314"/>
                <a:gd name="T24" fmla="*/ 181 w 357"/>
                <a:gd name="T25" fmla="*/ 154 h 314"/>
                <a:gd name="T26" fmla="*/ 183 w 357"/>
                <a:gd name="T27" fmla="*/ 156 h 314"/>
                <a:gd name="T28" fmla="*/ 232 w 357"/>
                <a:gd name="T29" fmla="*/ 259 h 314"/>
                <a:gd name="T30" fmla="*/ 354 w 357"/>
                <a:gd name="T31" fmla="*/ 305 h 314"/>
                <a:gd name="T32" fmla="*/ 357 w 357"/>
                <a:gd name="T33" fmla="*/ 30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7" h="314">
                  <a:moveTo>
                    <a:pt x="357" y="308"/>
                  </a:moveTo>
                  <a:cubicBezTo>
                    <a:pt x="357" y="309"/>
                    <a:pt x="357" y="310"/>
                    <a:pt x="357" y="310"/>
                  </a:cubicBezTo>
                  <a:cubicBezTo>
                    <a:pt x="356" y="312"/>
                    <a:pt x="353" y="314"/>
                    <a:pt x="352" y="313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7" y="266"/>
                    <a:pt x="226" y="265"/>
                    <a:pt x="225" y="264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4" y="116"/>
                    <a:pt x="53" y="115"/>
                    <a:pt x="53" y="11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181" y="154"/>
                    <a:pt x="181" y="154"/>
                    <a:pt x="181" y="154"/>
                  </a:cubicBezTo>
                  <a:cubicBezTo>
                    <a:pt x="181" y="154"/>
                    <a:pt x="182" y="155"/>
                    <a:pt x="183" y="156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6" y="306"/>
                    <a:pt x="357" y="307"/>
                    <a:pt x="357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229">
              <a:extLst>
                <a:ext uri="{FF2B5EF4-FFF2-40B4-BE49-F238E27FC236}">
                  <a16:creationId xmlns:a16="http://schemas.microsoft.com/office/drawing/2014/main" id="{A39B7368-EF84-0409-3528-85DB2C508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28" y="1406"/>
              <a:ext cx="92" cy="82"/>
            </a:xfrm>
            <a:custGeom>
              <a:avLst/>
              <a:gdLst>
                <a:gd name="T0" fmla="*/ 181 w 181"/>
                <a:gd name="T1" fmla="*/ 154 h 159"/>
                <a:gd name="T2" fmla="*/ 181 w 181"/>
                <a:gd name="T3" fmla="*/ 156 h 159"/>
                <a:gd name="T4" fmla="*/ 176 w 181"/>
                <a:gd name="T5" fmla="*/ 158 h 159"/>
                <a:gd name="T6" fmla="*/ 54 w 181"/>
                <a:gd name="T7" fmla="*/ 113 h 159"/>
                <a:gd name="T8" fmla="*/ 52 w 181"/>
                <a:gd name="T9" fmla="*/ 111 h 159"/>
                <a:gd name="T10" fmla="*/ 1 w 181"/>
                <a:gd name="T11" fmla="*/ 6 h 159"/>
                <a:gd name="T12" fmla="*/ 3 w 181"/>
                <a:gd name="T13" fmla="*/ 1 h 159"/>
                <a:gd name="T14" fmla="*/ 8 w 181"/>
                <a:gd name="T15" fmla="*/ 3 h 159"/>
                <a:gd name="T16" fmla="*/ 58 w 181"/>
                <a:gd name="T17" fmla="*/ 106 h 159"/>
                <a:gd name="T18" fmla="*/ 178 w 181"/>
                <a:gd name="T19" fmla="*/ 150 h 159"/>
                <a:gd name="T20" fmla="*/ 181 w 181"/>
                <a:gd name="T21" fmla="*/ 15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159">
                  <a:moveTo>
                    <a:pt x="181" y="154"/>
                  </a:moveTo>
                  <a:cubicBezTo>
                    <a:pt x="181" y="155"/>
                    <a:pt x="181" y="155"/>
                    <a:pt x="181" y="156"/>
                  </a:cubicBezTo>
                  <a:cubicBezTo>
                    <a:pt x="180" y="158"/>
                    <a:pt x="177" y="159"/>
                    <a:pt x="176" y="158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3" y="113"/>
                    <a:pt x="52" y="112"/>
                    <a:pt x="52" y="11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0" y="151"/>
                    <a:pt x="181" y="152"/>
                    <a:pt x="18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230">
              <a:extLst>
                <a:ext uri="{FF2B5EF4-FFF2-40B4-BE49-F238E27FC236}">
                  <a16:creationId xmlns:a16="http://schemas.microsoft.com/office/drawing/2014/main" id="{A3F5AB77-C8FC-E5F6-F572-E6FC2FB5BA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5" y="814"/>
              <a:ext cx="153" cy="619"/>
            </a:xfrm>
            <a:custGeom>
              <a:avLst/>
              <a:gdLst>
                <a:gd name="T0" fmla="*/ 299 w 299"/>
                <a:gd name="T1" fmla="*/ 133 h 1200"/>
                <a:gd name="T2" fmla="*/ 298 w 299"/>
                <a:gd name="T3" fmla="*/ 136 h 1200"/>
                <a:gd name="T4" fmla="*/ 218 w 299"/>
                <a:gd name="T5" fmla="*/ 250 h 1200"/>
                <a:gd name="T6" fmla="*/ 246 w 299"/>
                <a:gd name="T7" fmla="*/ 372 h 1200"/>
                <a:gd name="T8" fmla="*/ 245 w 299"/>
                <a:gd name="T9" fmla="*/ 375 h 1200"/>
                <a:gd name="T10" fmla="*/ 165 w 299"/>
                <a:gd name="T11" fmla="*/ 490 h 1200"/>
                <a:gd name="T12" fmla="*/ 193 w 299"/>
                <a:gd name="T13" fmla="*/ 609 h 1200"/>
                <a:gd name="T14" fmla="*/ 193 w 299"/>
                <a:gd name="T15" fmla="*/ 612 h 1200"/>
                <a:gd name="T16" fmla="*/ 112 w 299"/>
                <a:gd name="T17" fmla="*/ 728 h 1200"/>
                <a:gd name="T18" fmla="*/ 141 w 299"/>
                <a:gd name="T19" fmla="*/ 842 h 1200"/>
                <a:gd name="T20" fmla="*/ 140 w 299"/>
                <a:gd name="T21" fmla="*/ 846 h 1200"/>
                <a:gd name="T22" fmla="*/ 60 w 299"/>
                <a:gd name="T23" fmla="*/ 963 h 1200"/>
                <a:gd name="T24" fmla="*/ 90 w 299"/>
                <a:gd name="T25" fmla="*/ 1073 h 1200"/>
                <a:gd name="T26" fmla="*/ 89 w 299"/>
                <a:gd name="T27" fmla="*/ 1077 h 1200"/>
                <a:gd name="T28" fmla="*/ 7 w 299"/>
                <a:gd name="T29" fmla="*/ 1198 h 1200"/>
                <a:gd name="T30" fmla="*/ 2 w 299"/>
                <a:gd name="T31" fmla="*/ 1199 h 1200"/>
                <a:gd name="T32" fmla="*/ 1 w 299"/>
                <a:gd name="T33" fmla="*/ 1193 h 1200"/>
                <a:gd name="T34" fmla="*/ 81 w 299"/>
                <a:gd name="T35" fmla="*/ 1074 h 1200"/>
                <a:gd name="T36" fmla="*/ 52 w 299"/>
                <a:gd name="T37" fmla="*/ 964 h 1200"/>
                <a:gd name="T38" fmla="*/ 52 w 299"/>
                <a:gd name="T39" fmla="*/ 961 h 1200"/>
                <a:gd name="T40" fmla="*/ 132 w 299"/>
                <a:gd name="T41" fmla="*/ 843 h 1200"/>
                <a:gd name="T42" fmla="*/ 104 w 299"/>
                <a:gd name="T43" fmla="*/ 729 h 1200"/>
                <a:gd name="T44" fmla="*/ 104 w 299"/>
                <a:gd name="T45" fmla="*/ 725 h 1200"/>
                <a:gd name="T46" fmla="*/ 184 w 299"/>
                <a:gd name="T47" fmla="*/ 609 h 1200"/>
                <a:gd name="T48" fmla="*/ 156 w 299"/>
                <a:gd name="T49" fmla="*/ 491 h 1200"/>
                <a:gd name="T50" fmla="*/ 157 w 299"/>
                <a:gd name="T51" fmla="*/ 487 h 1200"/>
                <a:gd name="T52" fmla="*/ 237 w 299"/>
                <a:gd name="T53" fmla="*/ 372 h 1200"/>
                <a:gd name="T54" fmla="*/ 209 w 299"/>
                <a:gd name="T55" fmla="*/ 250 h 1200"/>
                <a:gd name="T56" fmla="*/ 210 w 299"/>
                <a:gd name="T57" fmla="*/ 246 h 1200"/>
                <a:gd name="T58" fmla="*/ 290 w 299"/>
                <a:gd name="T59" fmla="*/ 133 h 1200"/>
                <a:gd name="T60" fmla="*/ 263 w 299"/>
                <a:gd name="T61" fmla="*/ 6 h 1200"/>
                <a:gd name="T62" fmla="*/ 267 w 299"/>
                <a:gd name="T63" fmla="*/ 1 h 1200"/>
                <a:gd name="T64" fmla="*/ 271 w 299"/>
                <a:gd name="T65" fmla="*/ 4 h 1200"/>
                <a:gd name="T66" fmla="*/ 299 w 299"/>
                <a:gd name="T67" fmla="*/ 133 h 1200"/>
                <a:gd name="T68" fmla="*/ 299 w 299"/>
                <a:gd name="T69" fmla="*/ 133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1200">
                  <a:moveTo>
                    <a:pt x="299" y="133"/>
                  </a:moveTo>
                  <a:cubicBezTo>
                    <a:pt x="299" y="134"/>
                    <a:pt x="299" y="135"/>
                    <a:pt x="298" y="136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46" y="372"/>
                    <a:pt x="246" y="372"/>
                    <a:pt x="246" y="372"/>
                  </a:cubicBezTo>
                  <a:cubicBezTo>
                    <a:pt x="246" y="373"/>
                    <a:pt x="246" y="375"/>
                    <a:pt x="245" y="375"/>
                  </a:cubicBezTo>
                  <a:cubicBezTo>
                    <a:pt x="165" y="490"/>
                    <a:pt x="165" y="490"/>
                    <a:pt x="165" y="490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193" y="610"/>
                    <a:pt x="193" y="611"/>
                    <a:pt x="193" y="612"/>
                  </a:cubicBezTo>
                  <a:cubicBezTo>
                    <a:pt x="112" y="728"/>
                    <a:pt x="112" y="728"/>
                    <a:pt x="112" y="728"/>
                  </a:cubicBezTo>
                  <a:cubicBezTo>
                    <a:pt x="141" y="842"/>
                    <a:pt x="141" y="842"/>
                    <a:pt x="141" y="842"/>
                  </a:cubicBezTo>
                  <a:cubicBezTo>
                    <a:pt x="141" y="844"/>
                    <a:pt x="141" y="845"/>
                    <a:pt x="140" y="846"/>
                  </a:cubicBezTo>
                  <a:cubicBezTo>
                    <a:pt x="60" y="963"/>
                    <a:pt x="60" y="963"/>
                    <a:pt x="60" y="963"/>
                  </a:cubicBezTo>
                  <a:cubicBezTo>
                    <a:pt x="90" y="1073"/>
                    <a:pt x="90" y="1073"/>
                    <a:pt x="90" y="1073"/>
                  </a:cubicBezTo>
                  <a:cubicBezTo>
                    <a:pt x="90" y="1075"/>
                    <a:pt x="90" y="1076"/>
                    <a:pt x="89" y="1077"/>
                  </a:cubicBezTo>
                  <a:cubicBezTo>
                    <a:pt x="7" y="1198"/>
                    <a:pt x="7" y="1198"/>
                    <a:pt x="7" y="1198"/>
                  </a:cubicBezTo>
                  <a:cubicBezTo>
                    <a:pt x="6" y="1200"/>
                    <a:pt x="4" y="1200"/>
                    <a:pt x="2" y="1199"/>
                  </a:cubicBezTo>
                  <a:cubicBezTo>
                    <a:pt x="0" y="1197"/>
                    <a:pt x="0" y="1195"/>
                    <a:pt x="1" y="1193"/>
                  </a:cubicBezTo>
                  <a:cubicBezTo>
                    <a:pt x="81" y="1074"/>
                    <a:pt x="81" y="1074"/>
                    <a:pt x="81" y="1074"/>
                  </a:cubicBezTo>
                  <a:cubicBezTo>
                    <a:pt x="52" y="964"/>
                    <a:pt x="52" y="964"/>
                    <a:pt x="52" y="964"/>
                  </a:cubicBezTo>
                  <a:cubicBezTo>
                    <a:pt x="52" y="963"/>
                    <a:pt x="52" y="961"/>
                    <a:pt x="52" y="961"/>
                  </a:cubicBezTo>
                  <a:cubicBezTo>
                    <a:pt x="132" y="843"/>
                    <a:pt x="132" y="843"/>
                    <a:pt x="132" y="843"/>
                  </a:cubicBezTo>
                  <a:cubicBezTo>
                    <a:pt x="104" y="729"/>
                    <a:pt x="104" y="729"/>
                    <a:pt x="104" y="729"/>
                  </a:cubicBezTo>
                  <a:cubicBezTo>
                    <a:pt x="104" y="727"/>
                    <a:pt x="104" y="726"/>
                    <a:pt x="104" y="725"/>
                  </a:cubicBezTo>
                  <a:cubicBezTo>
                    <a:pt x="184" y="609"/>
                    <a:pt x="184" y="609"/>
                    <a:pt x="184" y="609"/>
                  </a:cubicBezTo>
                  <a:cubicBezTo>
                    <a:pt x="156" y="491"/>
                    <a:pt x="156" y="491"/>
                    <a:pt x="156" y="491"/>
                  </a:cubicBezTo>
                  <a:cubicBezTo>
                    <a:pt x="156" y="489"/>
                    <a:pt x="156" y="488"/>
                    <a:pt x="157" y="487"/>
                  </a:cubicBezTo>
                  <a:cubicBezTo>
                    <a:pt x="237" y="372"/>
                    <a:pt x="237" y="372"/>
                    <a:pt x="237" y="372"/>
                  </a:cubicBezTo>
                  <a:cubicBezTo>
                    <a:pt x="209" y="250"/>
                    <a:pt x="209" y="250"/>
                    <a:pt x="209" y="250"/>
                  </a:cubicBezTo>
                  <a:cubicBezTo>
                    <a:pt x="209" y="248"/>
                    <a:pt x="209" y="247"/>
                    <a:pt x="210" y="246"/>
                  </a:cubicBezTo>
                  <a:cubicBezTo>
                    <a:pt x="290" y="133"/>
                    <a:pt x="290" y="133"/>
                    <a:pt x="290" y="133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3"/>
                    <a:pt x="265" y="2"/>
                    <a:pt x="267" y="1"/>
                  </a:cubicBezTo>
                  <a:cubicBezTo>
                    <a:pt x="268" y="0"/>
                    <a:pt x="271" y="2"/>
                    <a:pt x="271" y="4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299" y="133"/>
                    <a:pt x="299" y="133"/>
                    <a:pt x="299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231">
              <a:extLst>
                <a:ext uri="{FF2B5EF4-FFF2-40B4-BE49-F238E27FC236}">
                  <a16:creationId xmlns:a16="http://schemas.microsoft.com/office/drawing/2014/main" id="{E633A0C7-2DDD-FA13-5FB9-F7A31D2F3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7" y="881"/>
              <a:ext cx="125" cy="490"/>
            </a:xfrm>
            <a:custGeom>
              <a:avLst/>
              <a:gdLst>
                <a:gd name="T0" fmla="*/ 245 w 245"/>
                <a:gd name="T1" fmla="*/ 129 h 951"/>
                <a:gd name="T2" fmla="*/ 244 w 245"/>
                <a:gd name="T3" fmla="*/ 132 h 951"/>
                <a:gd name="T4" fmla="*/ 165 w 245"/>
                <a:gd name="T5" fmla="*/ 245 h 951"/>
                <a:gd name="T6" fmla="*/ 192 w 245"/>
                <a:gd name="T7" fmla="*/ 364 h 951"/>
                <a:gd name="T8" fmla="*/ 191 w 245"/>
                <a:gd name="T9" fmla="*/ 367 h 951"/>
                <a:gd name="T10" fmla="*/ 113 w 245"/>
                <a:gd name="T11" fmla="*/ 482 h 951"/>
                <a:gd name="T12" fmla="*/ 140 w 245"/>
                <a:gd name="T13" fmla="*/ 597 h 951"/>
                <a:gd name="T14" fmla="*/ 139 w 245"/>
                <a:gd name="T15" fmla="*/ 600 h 951"/>
                <a:gd name="T16" fmla="*/ 61 w 245"/>
                <a:gd name="T17" fmla="*/ 716 h 951"/>
                <a:gd name="T18" fmla="*/ 88 w 245"/>
                <a:gd name="T19" fmla="*/ 827 h 951"/>
                <a:gd name="T20" fmla="*/ 88 w 245"/>
                <a:gd name="T21" fmla="*/ 830 h 951"/>
                <a:gd name="T22" fmla="*/ 8 w 245"/>
                <a:gd name="T23" fmla="*/ 949 h 951"/>
                <a:gd name="T24" fmla="*/ 2 w 245"/>
                <a:gd name="T25" fmla="*/ 950 h 951"/>
                <a:gd name="T26" fmla="*/ 1 w 245"/>
                <a:gd name="T27" fmla="*/ 944 h 951"/>
                <a:gd name="T28" fmla="*/ 80 w 245"/>
                <a:gd name="T29" fmla="*/ 827 h 951"/>
                <a:gd name="T30" fmla="*/ 52 w 245"/>
                <a:gd name="T31" fmla="*/ 716 h 951"/>
                <a:gd name="T32" fmla="*/ 53 w 245"/>
                <a:gd name="T33" fmla="*/ 713 h 951"/>
                <a:gd name="T34" fmla="*/ 132 w 245"/>
                <a:gd name="T35" fmla="*/ 597 h 951"/>
                <a:gd name="T36" fmla="*/ 104 w 245"/>
                <a:gd name="T37" fmla="*/ 482 h 951"/>
                <a:gd name="T38" fmla="*/ 104 w 245"/>
                <a:gd name="T39" fmla="*/ 479 h 951"/>
                <a:gd name="T40" fmla="*/ 183 w 245"/>
                <a:gd name="T41" fmla="*/ 364 h 951"/>
                <a:gd name="T42" fmla="*/ 157 w 245"/>
                <a:gd name="T43" fmla="*/ 245 h 951"/>
                <a:gd name="T44" fmla="*/ 157 w 245"/>
                <a:gd name="T45" fmla="*/ 242 h 951"/>
                <a:gd name="T46" fmla="*/ 236 w 245"/>
                <a:gd name="T47" fmla="*/ 129 h 951"/>
                <a:gd name="T48" fmla="*/ 210 w 245"/>
                <a:gd name="T49" fmla="*/ 6 h 951"/>
                <a:gd name="T50" fmla="*/ 213 w 245"/>
                <a:gd name="T51" fmla="*/ 1 h 951"/>
                <a:gd name="T52" fmla="*/ 217 w 245"/>
                <a:gd name="T53" fmla="*/ 4 h 951"/>
                <a:gd name="T54" fmla="*/ 245 w 245"/>
                <a:gd name="T55" fmla="*/ 129 h 951"/>
                <a:gd name="T56" fmla="*/ 245 w 245"/>
                <a:gd name="T57" fmla="*/ 129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5" h="951">
                  <a:moveTo>
                    <a:pt x="245" y="129"/>
                  </a:moveTo>
                  <a:cubicBezTo>
                    <a:pt x="245" y="130"/>
                    <a:pt x="244" y="131"/>
                    <a:pt x="244" y="132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92" y="364"/>
                    <a:pt x="192" y="364"/>
                    <a:pt x="192" y="364"/>
                  </a:cubicBezTo>
                  <a:cubicBezTo>
                    <a:pt x="192" y="365"/>
                    <a:pt x="192" y="367"/>
                    <a:pt x="191" y="367"/>
                  </a:cubicBezTo>
                  <a:cubicBezTo>
                    <a:pt x="113" y="482"/>
                    <a:pt x="113" y="482"/>
                    <a:pt x="113" y="482"/>
                  </a:cubicBezTo>
                  <a:cubicBezTo>
                    <a:pt x="140" y="597"/>
                    <a:pt x="140" y="597"/>
                    <a:pt x="140" y="597"/>
                  </a:cubicBezTo>
                  <a:cubicBezTo>
                    <a:pt x="140" y="598"/>
                    <a:pt x="140" y="599"/>
                    <a:pt x="139" y="600"/>
                  </a:cubicBezTo>
                  <a:cubicBezTo>
                    <a:pt x="61" y="716"/>
                    <a:pt x="61" y="716"/>
                    <a:pt x="61" y="716"/>
                  </a:cubicBezTo>
                  <a:cubicBezTo>
                    <a:pt x="88" y="827"/>
                    <a:pt x="88" y="827"/>
                    <a:pt x="88" y="827"/>
                  </a:cubicBezTo>
                  <a:cubicBezTo>
                    <a:pt x="89" y="828"/>
                    <a:pt x="89" y="830"/>
                    <a:pt x="88" y="830"/>
                  </a:cubicBezTo>
                  <a:cubicBezTo>
                    <a:pt x="8" y="949"/>
                    <a:pt x="8" y="949"/>
                    <a:pt x="8" y="949"/>
                  </a:cubicBezTo>
                  <a:cubicBezTo>
                    <a:pt x="7" y="951"/>
                    <a:pt x="4" y="951"/>
                    <a:pt x="2" y="950"/>
                  </a:cubicBezTo>
                  <a:cubicBezTo>
                    <a:pt x="1" y="949"/>
                    <a:pt x="0" y="946"/>
                    <a:pt x="1" y="944"/>
                  </a:cubicBezTo>
                  <a:cubicBezTo>
                    <a:pt x="80" y="827"/>
                    <a:pt x="80" y="827"/>
                    <a:pt x="80" y="827"/>
                  </a:cubicBezTo>
                  <a:cubicBezTo>
                    <a:pt x="52" y="716"/>
                    <a:pt x="52" y="716"/>
                    <a:pt x="52" y="716"/>
                  </a:cubicBezTo>
                  <a:cubicBezTo>
                    <a:pt x="52" y="715"/>
                    <a:pt x="52" y="714"/>
                    <a:pt x="53" y="713"/>
                  </a:cubicBezTo>
                  <a:cubicBezTo>
                    <a:pt x="132" y="597"/>
                    <a:pt x="132" y="597"/>
                    <a:pt x="132" y="597"/>
                  </a:cubicBezTo>
                  <a:cubicBezTo>
                    <a:pt x="104" y="482"/>
                    <a:pt x="104" y="482"/>
                    <a:pt x="104" y="482"/>
                  </a:cubicBezTo>
                  <a:cubicBezTo>
                    <a:pt x="104" y="481"/>
                    <a:pt x="104" y="479"/>
                    <a:pt x="104" y="479"/>
                  </a:cubicBezTo>
                  <a:cubicBezTo>
                    <a:pt x="183" y="364"/>
                    <a:pt x="183" y="364"/>
                    <a:pt x="183" y="36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4"/>
                    <a:pt x="157" y="243"/>
                    <a:pt x="157" y="242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09" y="3"/>
                    <a:pt x="211" y="1"/>
                    <a:pt x="213" y="1"/>
                  </a:cubicBezTo>
                  <a:cubicBezTo>
                    <a:pt x="215" y="0"/>
                    <a:pt x="217" y="2"/>
                    <a:pt x="217" y="4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5" y="129"/>
                    <a:pt x="245" y="129"/>
                    <a:pt x="245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232">
              <a:extLst>
                <a:ext uri="{FF2B5EF4-FFF2-40B4-BE49-F238E27FC236}">
                  <a16:creationId xmlns:a16="http://schemas.microsoft.com/office/drawing/2014/main" id="{E9570DEA-EE2D-FC96-ABC0-BFA9022B37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18" y="945"/>
              <a:ext cx="97" cy="365"/>
            </a:xfrm>
            <a:custGeom>
              <a:avLst/>
              <a:gdLst>
                <a:gd name="T0" fmla="*/ 190 w 190"/>
                <a:gd name="T1" fmla="*/ 126 h 708"/>
                <a:gd name="T2" fmla="*/ 190 w 190"/>
                <a:gd name="T3" fmla="*/ 128 h 708"/>
                <a:gd name="T4" fmla="*/ 112 w 190"/>
                <a:gd name="T5" fmla="*/ 241 h 708"/>
                <a:gd name="T6" fmla="*/ 138 w 190"/>
                <a:gd name="T7" fmla="*/ 357 h 708"/>
                <a:gd name="T8" fmla="*/ 138 w 190"/>
                <a:gd name="T9" fmla="*/ 360 h 708"/>
                <a:gd name="T10" fmla="*/ 61 w 190"/>
                <a:gd name="T11" fmla="*/ 474 h 708"/>
                <a:gd name="T12" fmla="*/ 87 w 190"/>
                <a:gd name="T13" fmla="*/ 585 h 708"/>
                <a:gd name="T14" fmla="*/ 87 w 190"/>
                <a:gd name="T15" fmla="*/ 589 h 708"/>
                <a:gd name="T16" fmla="*/ 8 w 190"/>
                <a:gd name="T17" fmla="*/ 705 h 708"/>
                <a:gd name="T18" fmla="*/ 3 w 190"/>
                <a:gd name="T19" fmla="*/ 706 h 708"/>
                <a:gd name="T20" fmla="*/ 2 w 190"/>
                <a:gd name="T21" fmla="*/ 701 h 708"/>
                <a:gd name="T22" fmla="*/ 79 w 190"/>
                <a:gd name="T23" fmla="*/ 586 h 708"/>
                <a:gd name="T24" fmla="*/ 53 w 190"/>
                <a:gd name="T25" fmla="*/ 474 h 708"/>
                <a:gd name="T26" fmla="*/ 53 w 190"/>
                <a:gd name="T27" fmla="*/ 471 h 708"/>
                <a:gd name="T28" fmla="*/ 130 w 190"/>
                <a:gd name="T29" fmla="*/ 357 h 708"/>
                <a:gd name="T30" fmla="*/ 104 w 190"/>
                <a:gd name="T31" fmla="*/ 242 h 708"/>
                <a:gd name="T32" fmla="*/ 105 w 190"/>
                <a:gd name="T33" fmla="*/ 238 h 708"/>
                <a:gd name="T34" fmla="*/ 182 w 190"/>
                <a:gd name="T35" fmla="*/ 126 h 708"/>
                <a:gd name="T36" fmla="*/ 157 w 190"/>
                <a:gd name="T37" fmla="*/ 6 h 708"/>
                <a:gd name="T38" fmla="*/ 160 w 190"/>
                <a:gd name="T39" fmla="*/ 1 h 708"/>
                <a:gd name="T40" fmla="*/ 165 w 190"/>
                <a:gd name="T41" fmla="*/ 4 h 708"/>
                <a:gd name="T42" fmla="*/ 190 w 190"/>
                <a:gd name="T43" fmla="*/ 126 h 708"/>
                <a:gd name="T44" fmla="*/ 190 w 190"/>
                <a:gd name="T45" fmla="*/ 12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0" h="708">
                  <a:moveTo>
                    <a:pt x="190" y="126"/>
                  </a:moveTo>
                  <a:cubicBezTo>
                    <a:pt x="190" y="126"/>
                    <a:pt x="190" y="128"/>
                    <a:pt x="190" y="128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138" y="357"/>
                    <a:pt x="138" y="357"/>
                    <a:pt x="138" y="357"/>
                  </a:cubicBezTo>
                  <a:cubicBezTo>
                    <a:pt x="139" y="358"/>
                    <a:pt x="138" y="359"/>
                    <a:pt x="138" y="360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87" y="585"/>
                    <a:pt x="87" y="585"/>
                    <a:pt x="87" y="585"/>
                  </a:cubicBezTo>
                  <a:cubicBezTo>
                    <a:pt x="88" y="587"/>
                    <a:pt x="87" y="588"/>
                    <a:pt x="87" y="589"/>
                  </a:cubicBezTo>
                  <a:cubicBezTo>
                    <a:pt x="8" y="705"/>
                    <a:pt x="8" y="705"/>
                    <a:pt x="8" y="705"/>
                  </a:cubicBezTo>
                  <a:cubicBezTo>
                    <a:pt x="7" y="707"/>
                    <a:pt x="5" y="708"/>
                    <a:pt x="3" y="706"/>
                  </a:cubicBezTo>
                  <a:cubicBezTo>
                    <a:pt x="1" y="705"/>
                    <a:pt x="0" y="703"/>
                    <a:pt x="2" y="701"/>
                  </a:cubicBezTo>
                  <a:cubicBezTo>
                    <a:pt x="79" y="586"/>
                    <a:pt x="79" y="586"/>
                    <a:pt x="79" y="586"/>
                  </a:cubicBezTo>
                  <a:cubicBezTo>
                    <a:pt x="53" y="474"/>
                    <a:pt x="53" y="474"/>
                    <a:pt x="53" y="474"/>
                  </a:cubicBezTo>
                  <a:cubicBezTo>
                    <a:pt x="53" y="473"/>
                    <a:pt x="53" y="472"/>
                    <a:pt x="53" y="471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04" y="242"/>
                    <a:pt x="104" y="242"/>
                    <a:pt x="104" y="242"/>
                  </a:cubicBezTo>
                  <a:cubicBezTo>
                    <a:pt x="104" y="240"/>
                    <a:pt x="105" y="239"/>
                    <a:pt x="105" y="238"/>
                  </a:cubicBezTo>
                  <a:cubicBezTo>
                    <a:pt x="182" y="126"/>
                    <a:pt x="182" y="126"/>
                    <a:pt x="182" y="12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4"/>
                    <a:pt x="158" y="2"/>
                    <a:pt x="160" y="1"/>
                  </a:cubicBezTo>
                  <a:cubicBezTo>
                    <a:pt x="162" y="0"/>
                    <a:pt x="164" y="2"/>
                    <a:pt x="165" y="4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0" y="125"/>
                    <a:pt x="190" y="125"/>
                    <a:pt x="190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233">
              <a:extLst>
                <a:ext uri="{FF2B5EF4-FFF2-40B4-BE49-F238E27FC236}">
                  <a16:creationId xmlns:a16="http://schemas.microsoft.com/office/drawing/2014/main" id="{A0704B4B-60DB-BA1D-23F2-1104AFB5C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7" y="1008"/>
              <a:ext cx="71" cy="241"/>
            </a:xfrm>
            <a:custGeom>
              <a:avLst/>
              <a:gdLst>
                <a:gd name="T0" fmla="*/ 137 w 138"/>
                <a:gd name="T1" fmla="*/ 122 h 469"/>
                <a:gd name="T2" fmla="*/ 137 w 138"/>
                <a:gd name="T3" fmla="*/ 125 h 469"/>
                <a:gd name="T4" fmla="*/ 61 w 138"/>
                <a:gd name="T5" fmla="*/ 237 h 469"/>
                <a:gd name="T6" fmla="*/ 86 w 138"/>
                <a:gd name="T7" fmla="*/ 349 h 469"/>
                <a:gd name="T8" fmla="*/ 85 w 138"/>
                <a:gd name="T9" fmla="*/ 352 h 469"/>
                <a:gd name="T10" fmla="*/ 8 w 138"/>
                <a:gd name="T11" fmla="*/ 467 h 469"/>
                <a:gd name="T12" fmla="*/ 3 w 138"/>
                <a:gd name="T13" fmla="*/ 468 h 469"/>
                <a:gd name="T14" fmla="*/ 2 w 138"/>
                <a:gd name="T15" fmla="*/ 463 h 469"/>
                <a:gd name="T16" fmla="*/ 78 w 138"/>
                <a:gd name="T17" fmla="*/ 349 h 469"/>
                <a:gd name="T18" fmla="*/ 53 w 138"/>
                <a:gd name="T19" fmla="*/ 237 h 469"/>
                <a:gd name="T20" fmla="*/ 53 w 138"/>
                <a:gd name="T21" fmla="*/ 234 h 469"/>
                <a:gd name="T22" fmla="*/ 129 w 138"/>
                <a:gd name="T23" fmla="*/ 122 h 469"/>
                <a:gd name="T24" fmla="*/ 104 w 138"/>
                <a:gd name="T25" fmla="*/ 6 h 469"/>
                <a:gd name="T26" fmla="*/ 107 w 138"/>
                <a:gd name="T27" fmla="*/ 1 h 469"/>
                <a:gd name="T28" fmla="*/ 112 w 138"/>
                <a:gd name="T29" fmla="*/ 4 h 469"/>
                <a:gd name="T30" fmla="*/ 137 w 138"/>
                <a:gd name="T31" fmla="*/ 122 h 469"/>
                <a:gd name="T32" fmla="*/ 137 w 138"/>
                <a:gd name="T33" fmla="*/ 1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469">
                  <a:moveTo>
                    <a:pt x="137" y="122"/>
                  </a:moveTo>
                  <a:cubicBezTo>
                    <a:pt x="138" y="123"/>
                    <a:pt x="137" y="125"/>
                    <a:pt x="137" y="125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86" y="349"/>
                    <a:pt x="86" y="349"/>
                    <a:pt x="86" y="349"/>
                  </a:cubicBezTo>
                  <a:cubicBezTo>
                    <a:pt x="86" y="350"/>
                    <a:pt x="86" y="351"/>
                    <a:pt x="85" y="352"/>
                  </a:cubicBezTo>
                  <a:cubicBezTo>
                    <a:pt x="8" y="467"/>
                    <a:pt x="8" y="467"/>
                    <a:pt x="8" y="467"/>
                  </a:cubicBezTo>
                  <a:cubicBezTo>
                    <a:pt x="7" y="469"/>
                    <a:pt x="4" y="469"/>
                    <a:pt x="3" y="468"/>
                  </a:cubicBezTo>
                  <a:cubicBezTo>
                    <a:pt x="1" y="467"/>
                    <a:pt x="0" y="464"/>
                    <a:pt x="2" y="463"/>
                  </a:cubicBezTo>
                  <a:cubicBezTo>
                    <a:pt x="78" y="349"/>
                    <a:pt x="78" y="349"/>
                    <a:pt x="78" y="349"/>
                  </a:cubicBezTo>
                  <a:cubicBezTo>
                    <a:pt x="53" y="237"/>
                    <a:pt x="53" y="237"/>
                    <a:pt x="53" y="237"/>
                  </a:cubicBezTo>
                  <a:cubicBezTo>
                    <a:pt x="52" y="236"/>
                    <a:pt x="53" y="235"/>
                    <a:pt x="53" y="234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3"/>
                    <a:pt x="105" y="1"/>
                    <a:pt x="107" y="1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37" y="122"/>
                    <a:pt x="137" y="122"/>
                    <a:pt x="137" y="122"/>
                  </a:cubicBezTo>
                  <a:cubicBezTo>
                    <a:pt x="137" y="122"/>
                    <a:pt x="137" y="122"/>
                    <a:pt x="13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Freeform 234">
              <a:extLst>
                <a:ext uri="{FF2B5EF4-FFF2-40B4-BE49-F238E27FC236}">
                  <a16:creationId xmlns:a16="http://schemas.microsoft.com/office/drawing/2014/main" id="{07AA90B5-6CAA-C5A8-A001-EABA7C031E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" y="1068"/>
              <a:ext cx="43" cy="123"/>
            </a:xfrm>
            <a:custGeom>
              <a:avLst/>
              <a:gdLst>
                <a:gd name="T0" fmla="*/ 85 w 85"/>
                <a:gd name="T1" fmla="*/ 119 h 237"/>
                <a:gd name="T2" fmla="*/ 84 w 85"/>
                <a:gd name="T3" fmla="*/ 122 h 237"/>
                <a:gd name="T4" fmla="*/ 8 w 85"/>
                <a:gd name="T5" fmla="*/ 235 h 237"/>
                <a:gd name="T6" fmla="*/ 3 w 85"/>
                <a:gd name="T7" fmla="*/ 236 h 237"/>
                <a:gd name="T8" fmla="*/ 2 w 85"/>
                <a:gd name="T9" fmla="*/ 230 h 237"/>
                <a:gd name="T10" fmla="*/ 77 w 85"/>
                <a:gd name="T11" fmla="*/ 119 h 237"/>
                <a:gd name="T12" fmla="*/ 53 w 85"/>
                <a:gd name="T13" fmla="*/ 6 h 237"/>
                <a:gd name="T14" fmla="*/ 56 w 85"/>
                <a:gd name="T15" fmla="*/ 1 h 237"/>
                <a:gd name="T16" fmla="*/ 60 w 85"/>
                <a:gd name="T17" fmla="*/ 4 h 237"/>
                <a:gd name="T18" fmla="*/ 85 w 85"/>
                <a:gd name="T19" fmla="*/ 119 h 237"/>
                <a:gd name="T20" fmla="*/ 85 w 85"/>
                <a:gd name="T21" fmla="*/ 11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237">
                  <a:moveTo>
                    <a:pt x="85" y="119"/>
                  </a:moveTo>
                  <a:cubicBezTo>
                    <a:pt x="85" y="120"/>
                    <a:pt x="85" y="121"/>
                    <a:pt x="84" y="122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7" y="237"/>
                    <a:pt x="5" y="237"/>
                    <a:pt x="3" y="236"/>
                  </a:cubicBezTo>
                  <a:cubicBezTo>
                    <a:pt x="1" y="235"/>
                    <a:pt x="0" y="232"/>
                    <a:pt x="2" y="230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3"/>
                    <a:pt x="54" y="2"/>
                    <a:pt x="56" y="1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5" y="119"/>
                    <a:pt x="85" y="119"/>
                    <a:pt x="8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2822626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азделитель_1/2 сини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72D1-3AC9-4E7C-B8A1-972ADD93A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3" y="7584839"/>
            <a:ext cx="22825076" cy="2927173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</a:t>
            </a:r>
            <a:br>
              <a:rPr lang="en-US" dirty="0"/>
            </a:br>
            <a:r>
              <a:rPr lang="ru-RU" dirty="0"/>
              <a:t>напишите здесь основную </a:t>
            </a:r>
            <a:br>
              <a:rPr lang="en-US" dirty="0"/>
            </a:br>
            <a:r>
              <a:rPr lang="ru-RU" dirty="0"/>
              <a:t>идею вашего слайда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89BAB4E-69FC-5200-5E27-DED1F9196ED4}"/>
              </a:ext>
            </a:extLst>
          </p:cNvPr>
          <p:cNvSpPr/>
          <p:nvPr userDrawn="1"/>
        </p:nvSpPr>
        <p:spPr>
          <a:xfrm>
            <a:off x="0" y="1"/>
            <a:ext cx="2438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7F47E5-2021-DF5A-9AF1-C5CFF32E8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748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азделитель_1/2 сини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72D1-3AC9-4E7C-B8A1-972ADD93A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3" y="7584839"/>
            <a:ext cx="22825076" cy="2927173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</a:t>
            </a:r>
            <a:br>
              <a:rPr lang="en-US" dirty="0"/>
            </a:br>
            <a:r>
              <a:rPr lang="ru-RU" dirty="0"/>
              <a:t>напишите здесь основную </a:t>
            </a:r>
            <a:br>
              <a:rPr lang="en-US" dirty="0"/>
            </a:br>
            <a:r>
              <a:rPr lang="ru-RU" dirty="0"/>
              <a:t>идею вашего слайда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89BAB4E-69FC-5200-5E27-DED1F9196ED4}"/>
              </a:ext>
            </a:extLst>
          </p:cNvPr>
          <p:cNvSpPr/>
          <p:nvPr userDrawn="1"/>
        </p:nvSpPr>
        <p:spPr>
          <a:xfrm>
            <a:off x="0" y="1"/>
            <a:ext cx="2438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7F47E5-2021-DF5A-9AF1-C5CFF32E8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grpSp>
        <p:nvGrpSpPr>
          <p:cNvPr id="8" name="Group 54">
            <a:extLst>
              <a:ext uri="{FF2B5EF4-FFF2-40B4-BE49-F238E27FC236}">
                <a16:creationId xmlns:a16="http://schemas.microsoft.com/office/drawing/2014/main" id="{D71CC3B4-1D11-0658-D11C-8D96B2337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4298" y="399435"/>
            <a:ext cx="9935405" cy="6118907"/>
            <a:chOff x="319" y="302"/>
            <a:chExt cx="1588" cy="978"/>
          </a:xfrm>
          <a:solidFill>
            <a:schemeClr val="accent1"/>
          </a:solidFill>
        </p:grpSpPr>
        <p:sp>
          <p:nvSpPr>
            <p:cNvPr id="9" name="Freeform 55">
              <a:extLst>
                <a:ext uri="{FF2B5EF4-FFF2-40B4-BE49-F238E27FC236}">
                  <a16:creationId xmlns:a16="http://schemas.microsoft.com/office/drawing/2014/main" id="{BCA03DF0-31F9-1C8D-4C67-4B6C92B8E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9" y="309"/>
              <a:ext cx="216" cy="963"/>
            </a:xfrm>
            <a:custGeom>
              <a:avLst/>
              <a:gdLst>
                <a:gd name="T0" fmla="*/ 0 w 216"/>
                <a:gd name="T1" fmla="*/ 963 h 963"/>
                <a:gd name="T2" fmla="*/ 0 w 216"/>
                <a:gd name="T3" fmla="*/ 0 h 963"/>
                <a:gd name="T4" fmla="*/ 216 w 216"/>
                <a:gd name="T5" fmla="*/ 165 h 963"/>
                <a:gd name="T6" fmla="*/ 216 w 216"/>
                <a:gd name="T7" fmla="*/ 799 h 963"/>
                <a:gd name="T8" fmla="*/ 216 w 216"/>
                <a:gd name="T9" fmla="*/ 800 h 963"/>
                <a:gd name="T10" fmla="*/ 0 w 216"/>
                <a:gd name="T11" fmla="*/ 963 h 963"/>
                <a:gd name="T12" fmla="*/ 3 w 216"/>
                <a:gd name="T13" fmla="*/ 6 h 963"/>
                <a:gd name="T14" fmla="*/ 3 w 216"/>
                <a:gd name="T15" fmla="*/ 957 h 963"/>
                <a:gd name="T16" fmla="*/ 213 w 216"/>
                <a:gd name="T17" fmla="*/ 797 h 963"/>
                <a:gd name="T18" fmla="*/ 213 w 216"/>
                <a:gd name="T19" fmla="*/ 167 h 963"/>
                <a:gd name="T20" fmla="*/ 3 w 216"/>
                <a:gd name="T21" fmla="*/ 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0" y="963"/>
                  </a:moveTo>
                  <a:lnTo>
                    <a:pt x="0" y="0"/>
                  </a:lnTo>
                  <a:lnTo>
                    <a:pt x="216" y="165"/>
                  </a:lnTo>
                  <a:lnTo>
                    <a:pt x="216" y="799"/>
                  </a:lnTo>
                  <a:lnTo>
                    <a:pt x="216" y="800"/>
                  </a:lnTo>
                  <a:lnTo>
                    <a:pt x="0" y="963"/>
                  </a:lnTo>
                  <a:close/>
                  <a:moveTo>
                    <a:pt x="3" y="6"/>
                  </a:moveTo>
                  <a:lnTo>
                    <a:pt x="3" y="957"/>
                  </a:lnTo>
                  <a:lnTo>
                    <a:pt x="213" y="797"/>
                  </a:lnTo>
                  <a:lnTo>
                    <a:pt x="213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" name="Rectangle 56">
              <a:extLst>
                <a:ext uri="{FF2B5EF4-FFF2-40B4-BE49-F238E27FC236}">
                  <a16:creationId xmlns:a16="http://schemas.microsoft.com/office/drawing/2014/main" id="{0480898F-7A82-A49D-D533-F2C61E47DDF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9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" name="Rectangle 57">
              <a:extLst>
                <a:ext uri="{FF2B5EF4-FFF2-40B4-BE49-F238E27FC236}">
                  <a16:creationId xmlns:a16="http://schemas.microsoft.com/office/drawing/2014/main" id="{AACF24C0-82AB-3C18-E363-ED3E1A2B3E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1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" name="Rectangle 58">
              <a:extLst>
                <a:ext uri="{FF2B5EF4-FFF2-40B4-BE49-F238E27FC236}">
                  <a16:creationId xmlns:a16="http://schemas.microsoft.com/office/drawing/2014/main" id="{D2C5A2EC-E038-478B-15C1-FFE7FA6312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" name="Rectangle 59">
              <a:extLst>
                <a:ext uri="{FF2B5EF4-FFF2-40B4-BE49-F238E27FC236}">
                  <a16:creationId xmlns:a16="http://schemas.microsoft.com/office/drawing/2014/main" id="{BE6AF848-07EB-41B5-7068-76A1DB0115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" name="Rectangle 60">
              <a:extLst>
                <a:ext uri="{FF2B5EF4-FFF2-40B4-BE49-F238E27FC236}">
                  <a16:creationId xmlns:a16="http://schemas.microsoft.com/office/drawing/2014/main" id="{787C6BE9-53EE-966C-6259-FAC2F2EEE8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7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" name="Freeform 61">
              <a:extLst>
                <a:ext uri="{FF2B5EF4-FFF2-40B4-BE49-F238E27FC236}">
                  <a16:creationId xmlns:a16="http://schemas.microsoft.com/office/drawing/2014/main" id="{7817B809-7871-5D69-152E-0C2068A533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1048"/>
              <a:ext cx="215" cy="136"/>
            </a:xfrm>
            <a:custGeom>
              <a:avLst/>
              <a:gdLst>
                <a:gd name="T0" fmla="*/ 213 w 215"/>
                <a:gd name="T1" fmla="*/ 0 h 136"/>
                <a:gd name="T2" fmla="*/ 0 w 215"/>
                <a:gd name="T3" fmla="*/ 133 h 136"/>
                <a:gd name="T4" fmla="*/ 2 w 215"/>
                <a:gd name="T5" fmla="*/ 136 h 136"/>
                <a:gd name="T6" fmla="*/ 215 w 215"/>
                <a:gd name="T7" fmla="*/ 3 h 136"/>
                <a:gd name="T8" fmla="*/ 213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13" y="0"/>
                  </a:moveTo>
                  <a:lnTo>
                    <a:pt x="0" y="133"/>
                  </a:lnTo>
                  <a:lnTo>
                    <a:pt x="2" y="136"/>
                  </a:lnTo>
                  <a:lnTo>
                    <a:pt x="215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4B0C38EC-DFFA-10AC-16CF-4C4A571AC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91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3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3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5BB4D971-EB79-FEB9-0D1B-BC93FFC2B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933"/>
              <a:ext cx="214" cy="77"/>
            </a:xfrm>
            <a:custGeom>
              <a:avLst/>
              <a:gdLst>
                <a:gd name="T0" fmla="*/ 1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1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1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69D3E3C-FFF6-B912-85FF-7A5DCC84D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75"/>
              <a:ext cx="214" cy="48"/>
            </a:xfrm>
            <a:custGeom>
              <a:avLst/>
              <a:gdLst>
                <a:gd name="T0" fmla="*/ 0 w 214"/>
                <a:gd name="T1" fmla="*/ 48 h 48"/>
                <a:gd name="T2" fmla="*/ 0 w 214"/>
                <a:gd name="T3" fmla="*/ 45 h 48"/>
                <a:gd name="T4" fmla="*/ 213 w 214"/>
                <a:gd name="T5" fmla="*/ 0 h 48"/>
                <a:gd name="T6" fmla="*/ 214 w 214"/>
                <a:gd name="T7" fmla="*/ 3 h 48"/>
                <a:gd name="T8" fmla="*/ 0 w 21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8">
                  <a:moveTo>
                    <a:pt x="0" y="48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4A06FAFF-C3D1-CAAA-F908-3D732C937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818"/>
              <a:ext cx="214" cy="18"/>
            </a:xfrm>
            <a:custGeom>
              <a:avLst/>
              <a:gdLst>
                <a:gd name="T0" fmla="*/ 214 w 214"/>
                <a:gd name="T1" fmla="*/ 0 h 18"/>
                <a:gd name="T2" fmla="*/ 0 w 214"/>
                <a:gd name="T3" fmla="*/ 15 h 18"/>
                <a:gd name="T4" fmla="*/ 1 w 214"/>
                <a:gd name="T5" fmla="*/ 18 h 18"/>
                <a:gd name="T6" fmla="*/ 214 w 214"/>
                <a:gd name="T7" fmla="*/ 3 h 18"/>
                <a:gd name="T8" fmla="*/ 214 w 21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8">
                  <a:moveTo>
                    <a:pt x="214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214" y="3"/>
                  </a:lnTo>
                  <a:lnTo>
                    <a:pt x="2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C1FFD49C-7FBA-C0D2-3809-8F3A55A4B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746"/>
              <a:ext cx="213" cy="18"/>
            </a:xfrm>
            <a:custGeom>
              <a:avLst/>
              <a:gdLst>
                <a:gd name="T0" fmla="*/ 0 w 213"/>
                <a:gd name="T1" fmla="*/ 0 h 18"/>
                <a:gd name="T2" fmla="*/ 0 w 213"/>
                <a:gd name="T3" fmla="*/ 3 h 18"/>
                <a:gd name="T4" fmla="*/ 213 w 213"/>
                <a:gd name="T5" fmla="*/ 18 h 18"/>
                <a:gd name="T6" fmla="*/ 213 w 213"/>
                <a:gd name="T7" fmla="*/ 15 h 18"/>
                <a:gd name="T8" fmla="*/ 0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0" y="0"/>
                  </a:moveTo>
                  <a:lnTo>
                    <a:pt x="0" y="3"/>
                  </a:lnTo>
                  <a:lnTo>
                    <a:pt x="213" y="18"/>
                  </a:lnTo>
                  <a:lnTo>
                    <a:pt x="213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D9F9AF53-833A-0F60-E295-A0AD4C0F9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659"/>
              <a:ext cx="214" cy="47"/>
            </a:xfrm>
            <a:custGeom>
              <a:avLst/>
              <a:gdLst>
                <a:gd name="T0" fmla="*/ 213 w 214"/>
                <a:gd name="T1" fmla="*/ 47 h 47"/>
                <a:gd name="T2" fmla="*/ 0 w 214"/>
                <a:gd name="T3" fmla="*/ 3 h 47"/>
                <a:gd name="T4" fmla="*/ 0 w 214"/>
                <a:gd name="T5" fmla="*/ 0 h 47"/>
                <a:gd name="T6" fmla="*/ 214 w 214"/>
                <a:gd name="T7" fmla="*/ 45 h 47"/>
                <a:gd name="T8" fmla="*/ 213 w 214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7">
                  <a:moveTo>
                    <a:pt x="213" y="4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45"/>
                  </a:lnTo>
                  <a:lnTo>
                    <a:pt x="21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68">
              <a:extLst>
                <a:ext uri="{FF2B5EF4-FFF2-40B4-BE49-F238E27FC236}">
                  <a16:creationId xmlns:a16="http://schemas.microsoft.com/office/drawing/2014/main" id="{94FF63F9-E273-5C25-1A83-AE26FB45B6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572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1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D63AE759-DC2D-9171-6FED-1D2739BA42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" y="485"/>
              <a:ext cx="215" cy="106"/>
            </a:xfrm>
            <a:custGeom>
              <a:avLst/>
              <a:gdLst>
                <a:gd name="T0" fmla="*/ 213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3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3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3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70">
              <a:extLst>
                <a:ext uri="{FF2B5EF4-FFF2-40B4-BE49-F238E27FC236}">
                  <a16:creationId xmlns:a16="http://schemas.microsoft.com/office/drawing/2014/main" id="{4CC6D824-46F6-164C-BE2B-7E9F8D6E68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" y="398"/>
              <a:ext cx="215" cy="136"/>
            </a:xfrm>
            <a:custGeom>
              <a:avLst/>
              <a:gdLst>
                <a:gd name="T0" fmla="*/ 2 w 215"/>
                <a:gd name="T1" fmla="*/ 0 h 136"/>
                <a:gd name="T2" fmla="*/ 0 w 215"/>
                <a:gd name="T3" fmla="*/ 2 h 136"/>
                <a:gd name="T4" fmla="*/ 213 w 215"/>
                <a:gd name="T5" fmla="*/ 136 h 136"/>
                <a:gd name="T6" fmla="*/ 215 w 215"/>
                <a:gd name="T7" fmla="*/ 133 h 136"/>
                <a:gd name="T8" fmla="*/ 2 w 215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6">
                  <a:moveTo>
                    <a:pt x="2" y="0"/>
                  </a:moveTo>
                  <a:lnTo>
                    <a:pt x="0" y="2"/>
                  </a:lnTo>
                  <a:lnTo>
                    <a:pt x="213" y="136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71">
              <a:extLst>
                <a:ext uri="{FF2B5EF4-FFF2-40B4-BE49-F238E27FC236}">
                  <a16:creationId xmlns:a16="http://schemas.microsoft.com/office/drawing/2014/main" id="{8DE2149E-C73B-2A82-9614-8EC33D9004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" y="309"/>
              <a:ext cx="161" cy="964"/>
            </a:xfrm>
            <a:custGeom>
              <a:avLst/>
              <a:gdLst>
                <a:gd name="T0" fmla="*/ 0 w 161"/>
                <a:gd name="T1" fmla="*/ 964 h 964"/>
                <a:gd name="T2" fmla="*/ 0 w 161"/>
                <a:gd name="T3" fmla="*/ 0 h 964"/>
                <a:gd name="T4" fmla="*/ 2 w 161"/>
                <a:gd name="T5" fmla="*/ 2 h 964"/>
                <a:gd name="T6" fmla="*/ 161 w 161"/>
                <a:gd name="T7" fmla="*/ 165 h 964"/>
                <a:gd name="T8" fmla="*/ 161 w 161"/>
                <a:gd name="T9" fmla="*/ 799 h 964"/>
                <a:gd name="T10" fmla="*/ 160 w 161"/>
                <a:gd name="T11" fmla="*/ 800 h 964"/>
                <a:gd name="T12" fmla="*/ 0 w 161"/>
                <a:gd name="T13" fmla="*/ 964 h 964"/>
                <a:gd name="T14" fmla="*/ 3 w 161"/>
                <a:gd name="T15" fmla="*/ 6 h 964"/>
                <a:gd name="T16" fmla="*/ 3 w 161"/>
                <a:gd name="T17" fmla="*/ 956 h 964"/>
                <a:gd name="T18" fmla="*/ 159 w 161"/>
                <a:gd name="T19" fmla="*/ 797 h 964"/>
                <a:gd name="T20" fmla="*/ 159 w 161"/>
                <a:gd name="T21" fmla="*/ 167 h 964"/>
                <a:gd name="T22" fmla="*/ 3 w 161"/>
                <a:gd name="T23" fmla="*/ 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964">
                  <a:moveTo>
                    <a:pt x="0" y="964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161" y="165"/>
                  </a:lnTo>
                  <a:lnTo>
                    <a:pt x="161" y="799"/>
                  </a:lnTo>
                  <a:lnTo>
                    <a:pt x="160" y="800"/>
                  </a:lnTo>
                  <a:lnTo>
                    <a:pt x="0" y="964"/>
                  </a:lnTo>
                  <a:close/>
                  <a:moveTo>
                    <a:pt x="3" y="6"/>
                  </a:moveTo>
                  <a:lnTo>
                    <a:pt x="3" y="956"/>
                  </a:lnTo>
                  <a:lnTo>
                    <a:pt x="159" y="797"/>
                  </a:lnTo>
                  <a:lnTo>
                    <a:pt x="159" y="167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Rectangle 72">
              <a:extLst>
                <a:ext uri="{FF2B5EF4-FFF2-40B4-BE49-F238E27FC236}">
                  <a16:creationId xmlns:a16="http://schemas.microsoft.com/office/drawing/2014/main" id="{101FECA5-2A06-0C85-2784-51E5578675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6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92E95691-7B7D-954D-854E-FE6F801D56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8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Rectangle 74">
              <a:extLst>
                <a:ext uri="{FF2B5EF4-FFF2-40B4-BE49-F238E27FC236}">
                  <a16:creationId xmlns:a16="http://schemas.microsoft.com/office/drawing/2014/main" id="{5E972C77-07F5-6A68-5BF3-503367B157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5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Rectangle 75">
              <a:extLst>
                <a:ext uri="{FF2B5EF4-FFF2-40B4-BE49-F238E27FC236}">
                  <a16:creationId xmlns:a16="http://schemas.microsoft.com/office/drawing/2014/main" id="{2848B21F-C030-EB33-69F4-BCB9A8D136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8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Rectangle 76">
              <a:extLst>
                <a:ext uri="{FF2B5EF4-FFF2-40B4-BE49-F238E27FC236}">
                  <a16:creationId xmlns:a16="http://schemas.microsoft.com/office/drawing/2014/main" id="{A90F8D39-AA14-DCB2-2AAA-0F65C0A992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9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CED8BCEC-4D1E-1F61-B140-BC2A7D4E72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1049"/>
              <a:ext cx="161" cy="135"/>
            </a:xfrm>
            <a:custGeom>
              <a:avLst/>
              <a:gdLst>
                <a:gd name="T0" fmla="*/ 2 w 161"/>
                <a:gd name="T1" fmla="*/ 135 h 135"/>
                <a:gd name="T2" fmla="*/ 0 w 161"/>
                <a:gd name="T3" fmla="*/ 133 h 135"/>
                <a:gd name="T4" fmla="*/ 159 w 161"/>
                <a:gd name="T5" fmla="*/ 0 h 135"/>
                <a:gd name="T6" fmla="*/ 161 w 161"/>
                <a:gd name="T7" fmla="*/ 2 h 135"/>
                <a:gd name="T8" fmla="*/ 2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2" y="135"/>
                  </a:moveTo>
                  <a:lnTo>
                    <a:pt x="0" y="133"/>
                  </a:lnTo>
                  <a:lnTo>
                    <a:pt x="159" y="0"/>
                  </a:lnTo>
                  <a:lnTo>
                    <a:pt x="161" y="2"/>
                  </a:lnTo>
                  <a:lnTo>
                    <a:pt x="2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BE6DDA14-E4C7-37D8-E732-27D756FFD5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91"/>
              <a:ext cx="161" cy="105"/>
            </a:xfrm>
            <a:custGeom>
              <a:avLst/>
              <a:gdLst>
                <a:gd name="T0" fmla="*/ 159 w 161"/>
                <a:gd name="T1" fmla="*/ 0 h 105"/>
                <a:gd name="T2" fmla="*/ 0 w 161"/>
                <a:gd name="T3" fmla="*/ 103 h 105"/>
                <a:gd name="T4" fmla="*/ 2 w 161"/>
                <a:gd name="T5" fmla="*/ 105 h 105"/>
                <a:gd name="T6" fmla="*/ 161 w 161"/>
                <a:gd name="T7" fmla="*/ 2 h 105"/>
                <a:gd name="T8" fmla="*/ 159 w 161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5">
                  <a:moveTo>
                    <a:pt x="159" y="0"/>
                  </a:moveTo>
                  <a:lnTo>
                    <a:pt x="0" y="103"/>
                  </a:lnTo>
                  <a:lnTo>
                    <a:pt x="2" y="105"/>
                  </a:lnTo>
                  <a:lnTo>
                    <a:pt x="161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B608001-BCFB-8D1A-A016-D4CDAA677C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933"/>
              <a:ext cx="160" cy="77"/>
            </a:xfrm>
            <a:custGeom>
              <a:avLst/>
              <a:gdLst>
                <a:gd name="T0" fmla="*/ 2 w 160"/>
                <a:gd name="T1" fmla="*/ 77 h 77"/>
                <a:gd name="T2" fmla="*/ 0 w 160"/>
                <a:gd name="T3" fmla="*/ 74 h 77"/>
                <a:gd name="T4" fmla="*/ 160 w 160"/>
                <a:gd name="T5" fmla="*/ 0 h 77"/>
                <a:gd name="T6" fmla="*/ 160 w 160"/>
                <a:gd name="T7" fmla="*/ 3 h 77"/>
                <a:gd name="T8" fmla="*/ 2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2" y="77"/>
                  </a:moveTo>
                  <a:lnTo>
                    <a:pt x="0" y="74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80">
              <a:extLst>
                <a:ext uri="{FF2B5EF4-FFF2-40B4-BE49-F238E27FC236}">
                  <a16:creationId xmlns:a16="http://schemas.microsoft.com/office/drawing/2014/main" id="{2DD61EBC-4A71-BC92-BFDA-ED0053DDB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875"/>
              <a:ext cx="160" cy="48"/>
            </a:xfrm>
            <a:custGeom>
              <a:avLst/>
              <a:gdLst>
                <a:gd name="T0" fmla="*/ 1 w 160"/>
                <a:gd name="T1" fmla="*/ 48 h 48"/>
                <a:gd name="T2" fmla="*/ 0 w 160"/>
                <a:gd name="T3" fmla="*/ 45 h 48"/>
                <a:gd name="T4" fmla="*/ 160 w 160"/>
                <a:gd name="T5" fmla="*/ 0 h 48"/>
                <a:gd name="T6" fmla="*/ 160 w 160"/>
                <a:gd name="T7" fmla="*/ 3 h 48"/>
                <a:gd name="T8" fmla="*/ 1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" y="48"/>
                  </a:moveTo>
                  <a:lnTo>
                    <a:pt x="0" y="45"/>
                  </a:lnTo>
                  <a:lnTo>
                    <a:pt x="160" y="0"/>
                  </a:lnTo>
                  <a:lnTo>
                    <a:pt x="160" y="3"/>
                  </a:lnTo>
                  <a:lnTo>
                    <a:pt x="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A62D880E-08B7-C314-8472-9ADBD8910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818"/>
              <a:ext cx="159" cy="18"/>
            </a:xfrm>
            <a:custGeom>
              <a:avLst/>
              <a:gdLst>
                <a:gd name="T0" fmla="*/ 158 w 159"/>
                <a:gd name="T1" fmla="*/ 0 h 18"/>
                <a:gd name="T2" fmla="*/ 0 w 159"/>
                <a:gd name="T3" fmla="*/ 15 h 18"/>
                <a:gd name="T4" fmla="*/ 0 w 159"/>
                <a:gd name="T5" fmla="*/ 18 h 18"/>
                <a:gd name="T6" fmla="*/ 159 w 159"/>
                <a:gd name="T7" fmla="*/ 3 h 18"/>
                <a:gd name="T8" fmla="*/ 158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8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159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F230CABD-5F28-4BAE-8949-EBB9D1EAA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" y="745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9 w 159"/>
                <a:gd name="T5" fmla="*/ 18 h 18"/>
                <a:gd name="T6" fmla="*/ 159 w 159"/>
                <a:gd name="T7" fmla="*/ 16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9" y="18"/>
                  </a:lnTo>
                  <a:lnTo>
                    <a:pt x="159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83">
              <a:extLst>
                <a:ext uri="{FF2B5EF4-FFF2-40B4-BE49-F238E27FC236}">
                  <a16:creationId xmlns:a16="http://schemas.microsoft.com/office/drawing/2014/main" id="{3AE23B29-37D2-B7D9-1EE0-AEB9840A51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659"/>
              <a:ext cx="160" cy="47"/>
            </a:xfrm>
            <a:custGeom>
              <a:avLst/>
              <a:gdLst>
                <a:gd name="T0" fmla="*/ 160 w 160"/>
                <a:gd name="T1" fmla="*/ 47 h 47"/>
                <a:gd name="T2" fmla="*/ 0 w 160"/>
                <a:gd name="T3" fmla="*/ 3 h 47"/>
                <a:gd name="T4" fmla="*/ 1 w 160"/>
                <a:gd name="T5" fmla="*/ 0 h 47"/>
                <a:gd name="T6" fmla="*/ 160 w 160"/>
                <a:gd name="T7" fmla="*/ 45 h 47"/>
                <a:gd name="T8" fmla="*/ 160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60" y="4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6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84">
              <a:extLst>
                <a:ext uri="{FF2B5EF4-FFF2-40B4-BE49-F238E27FC236}">
                  <a16:creationId xmlns:a16="http://schemas.microsoft.com/office/drawing/2014/main" id="{E618CD73-A677-53FE-13A5-F927E63B1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572"/>
              <a:ext cx="160" cy="77"/>
            </a:xfrm>
            <a:custGeom>
              <a:avLst/>
              <a:gdLst>
                <a:gd name="T0" fmla="*/ 160 w 160"/>
                <a:gd name="T1" fmla="*/ 77 h 77"/>
                <a:gd name="T2" fmla="*/ 0 w 160"/>
                <a:gd name="T3" fmla="*/ 3 h 77"/>
                <a:gd name="T4" fmla="*/ 2 w 160"/>
                <a:gd name="T5" fmla="*/ 0 h 77"/>
                <a:gd name="T6" fmla="*/ 160 w 160"/>
                <a:gd name="T7" fmla="*/ 74 h 77"/>
                <a:gd name="T8" fmla="*/ 160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60" y="77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60" y="74"/>
                  </a:lnTo>
                  <a:lnTo>
                    <a:pt x="16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18C27EEE-D2DD-A419-5016-4C1FF10588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485"/>
              <a:ext cx="161" cy="106"/>
            </a:xfrm>
            <a:custGeom>
              <a:avLst/>
              <a:gdLst>
                <a:gd name="T0" fmla="*/ 2 w 161"/>
                <a:gd name="T1" fmla="*/ 0 h 106"/>
                <a:gd name="T2" fmla="*/ 0 w 161"/>
                <a:gd name="T3" fmla="*/ 2 h 106"/>
                <a:gd name="T4" fmla="*/ 159 w 161"/>
                <a:gd name="T5" fmla="*/ 106 h 106"/>
                <a:gd name="T6" fmla="*/ 161 w 161"/>
                <a:gd name="T7" fmla="*/ 103 h 106"/>
                <a:gd name="T8" fmla="*/ 2 w 161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6">
                  <a:moveTo>
                    <a:pt x="2" y="0"/>
                  </a:moveTo>
                  <a:lnTo>
                    <a:pt x="0" y="2"/>
                  </a:lnTo>
                  <a:lnTo>
                    <a:pt x="159" y="106"/>
                  </a:lnTo>
                  <a:lnTo>
                    <a:pt x="161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86">
              <a:extLst>
                <a:ext uri="{FF2B5EF4-FFF2-40B4-BE49-F238E27FC236}">
                  <a16:creationId xmlns:a16="http://schemas.microsoft.com/office/drawing/2014/main" id="{FC2BEA13-FDB4-D6F8-7096-2BCE104A4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" y="398"/>
              <a:ext cx="161" cy="135"/>
            </a:xfrm>
            <a:custGeom>
              <a:avLst/>
              <a:gdLst>
                <a:gd name="T0" fmla="*/ 159 w 161"/>
                <a:gd name="T1" fmla="*/ 135 h 135"/>
                <a:gd name="T2" fmla="*/ 0 w 161"/>
                <a:gd name="T3" fmla="*/ 2 h 135"/>
                <a:gd name="T4" fmla="*/ 2 w 161"/>
                <a:gd name="T5" fmla="*/ 0 h 135"/>
                <a:gd name="T6" fmla="*/ 161 w 161"/>
                <a:gd name="T7" fmla="*/ 133 h 135"/>
                <a:gd name="T8" fmla="*/ 159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59" y="13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61" y="133"/>
                  </a:lnTo>
                  <a:lnTo>
                    <a:pt x="159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87">
              <a:extLst>
                <a:ext uri="{FF2B5EF4-FFF2-40B4-BE49-F238E27FC236}">
                  <a16:creationId xmlns:a16="http://schemas.microsoft.com/office/drawing/2014/main" id="{B5D085C7-6B7D-032F-5B1A-0952F8F5DB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" y="306"/>
              <a:ext cx="100" cy="969"/>
            </a:xfrm>
            <a:custGeom>
              <a:avLst/>
              <a:gdLst>
                <a:gd name="T0" fmla="*/ 0 w 100"/>
                <a:gd name="T1" fmla="*/ 969 h 969"/>
                <a:gd name="T2" fmla="*/ 0 w 100"/>
                <a:gd name="T3" fmla="*/ 0 h 969"/>
                <a:gd name="T4" fmla="*/ 100 w 100"/>
                <a:gd name="T5" fmla="*/ 168 h 969"/>
                <a:gd name="T6" fmla="*/ 100 w 100"/>
                <a:gd name="T7" fmla="*/ 801 h 969"/>
                <a:gd name="T8" fmla="*/ 0 w 100"/>
                <a:gd name="T9" fmla="*/ 969 h 969"/>
                <a:gd name="T10" fmla="*/ 3 w 100"/>
                <a:gd name="T11" fmla="*/ 12 h 969"/>
                <a:gd name="T12" fmla="*/ 3 w 100"/>
                <a:gd name="T13" fmla="*/ 959 h 969"/>
                <a:gd name="T14" fmla="*/ 98 w 100"/>
                <a:gd name="T15" fmla="*/ 801 h 969"/>
                <a:gd name="T16" fmla="*/ 98 w 100"/>
                <a:gd name="T17" fmla="*/ 170 h 969"/>
                <a:gd name="T18" fmla="*/ 3 w 100"/>
                <a:gd name="T19" fmla="*/ 12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0" y="969"/>
                  </a:moveTo>
                  <a:lnTo>
                    <a:pt x="0" y="0"/>
                  </a:lnTo>
                  <a:lnTo>
                    <a:pt x="100" y="168"/>
                  </a:lnTo>
                  <a:lnTo>
                    <a:pt x="100" y="801"/>
                  </a:lnTo>
                  <a:lnTo>
                    <a:pt x="0" y="969"/>
                  </a:lnTo>
                  <a:close/>
                  <a:moveTo>
                    <a:pt x="3" y="12"/>
                  </a:moveTo>
                  <a:lnTo>
                    <a:pt x="3" y="959"/>
                  </a:lnTo>
                  <a:lnTo>
                    <a:pt x="98" y="801"/>
                  </a:lnTo>
                  <a:lnTo>
                    <a:pt x="98" y="170"/>
                  </a:ln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Rectangle 88">
              <a:extLst>
                <a:ext uri="{FF2B5EF4-FFF2-40B4-BE49-F238E27FC236}">
                  <a16:creationId xmlns:a16="http://schemas.microsoft.com/office/drawing/2014/main" id="{3BC01BCF-CF91-9EE0-C250-C53230510B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Rectangle 89">
              <a:extLst>
                <a:ext uri="{FF2B5EF4-FFF2-40B4-BE49-F238E27FC236}">
                  <a16:creationId xmlns:a16="http://schemas.microsoft.com/office/drawing/2014/main" id="{A19DC308-B100-516B-BD3F-EE31FD3E7E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9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Rectangle 90">
              <a:extLst>
                <a:ext uri="{FF2B5EF4-FFF2-40B4-BE49-F238E27FC236}">
                  <a16:creationId xmlns:a16="http://schemas.microsoft.com/office/drawing/2014/main" id="{9D24064D-C5DB-1E8D-7C91-B261B14AA82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5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Rectangle 91">
              <a:extLst>
                <a:ext uri="{FF2B5EF4-FFF2-40B4-BE49-F238E27FC236}">
                  <a16:creationId xmlns:a16="http://schemas.microsoft.com/office/drawing/2014/main" id="{85CE74F7-C510-7B5C-0A96-881B76CA23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31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Rectangle 92">
              <a:extLst>
                <a:ext uri="{FF2B5EF4-FFF2-40B4-BE49-F238E27FC236}">
                  <a16:creationId xmlns:a16="http://schemas.microsoft.com/office/drawing/2014/main" id="{C34BECC8-866D-9282-CB56-CDDBB9F24A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3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93">
              <a:extLst>
                <a:ext uri="{FF2B5EF4-FFF2-40B4-BE49-F238E27FC236}">
                  <a16:creationId xmlns:a16="http://schemas.microsoft.com/office/drawing/2014/main" id="{91A35252-6C6C-E7D8-8F53-9E9FBB415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7" y="104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2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2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94">
              <a:extLst>
                <a:ext uri="{FF2B5EF4-FFF2-40B4-BE49-F238E27FC236}">
                  <a16:creationId xmlns:a16="http://schemas.microsoft.com/office/drawing/2014/main" id="{6756DA34-F4A7-FCA7-29AC-7401B6D2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90"/>
              <a:ext cx="99" cy="106"/>
            </a:xfrm>
            <a:custGeom>
              <a:avLst/>
              <a:gdLst>
                <a:gd name="T0" fmla="*/ 97 w 99"/>
                <a:gd name="T1" fmla="*/ 0 h 106"/>
                <a:gd name="T2" fmla="*/ 0 w 99"/>
                <a:gd name="T3" fmla="*/ 104 h 106"/>
                <a:gd name="T4" fmla="*/ 1 w 99"/>
                <a:gd name="T5" fmla="*/ 106 h 106"/>
                <a:gd name="T6" fmla="*/ 99 w 99"/>
                <a:gd name="T7" fmla="*/ 3 h 106"/>
                <a:gd name="T8" fmla="*/ 97 w 9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6">
                  <a:moveTo>
                    <a:pt x="97" y="0"/>
                  </a:moveTo>
                  <a:lnTo>
                    <a:pt x="0" y="104"/>
                  </a:lnTo>
                  <a:lnTo>
                    <a:pt x="1" y="106"/>
                  </a:lnTo>
                  <a:lnTo>
                    <a:pt x="99" y="3"/>
                  </a:lnTo>
                  <a:lnTo>
                    <a:pt x="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95">
              <a:extLst>
                <a:ext uri="{FF2B5EF4-FFF2-40B4-BE49-F238E27FC236}">
                  <a16:creationId xmlns:a16="http://schemas.microsoft.com/office/drawing/2014/main" id="{64334050-F24D-CC94-D016-0441E32C88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934"/>
              <a:ext cx="99" cy="76"/>
            </a:xfrm>
            <a:custGeom>
              <a:avLst/>
              <a:gdLst>
                <a:gd name="T0" fmla="*/ 98 w 99"/>
                <a:gd name="T1" fmla="*/ 0 h 76"/>
                <a:gd name="T2" fmla="*/ 0 w 99"/>
                <a:gd name="T3" fmla="*/ 74 h 76"/>
                <a:gd name="T4" fmla="*/ 1 w 99"/>
                <a:gd name="T5" fmla="*/ 76 h 76"/>
                <a:gd name="T6" fmla="*/ 99 w 99"/>
                <a:gd name="T7" fmla="*/ 2 h 76"/>
                <a:gd name="T8" fmla="*/ 98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98" y="0"/>
                  </a:moveTo>
                  <a:lnTo>
                    <a:pt x="0" y="74"/>
                  </a:lnTo>
                  <a:lnTo>
                    <a:pt x="1" y="76"/>
                  </a:lnTo>
                  <a:lnTo>
                    <a:pt x="99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96">
              <a:extLst>
                <a:ext uri="{FF2B5EF4-FFF2-40B4-BE49-F238E27FC236}">
                  <a16:creationId xmlns:a16="http://schemas.microsoft.com/office/drawing/2014/main" id="{09E35F75-3C97-E1B3-DA57-4034EBB2E7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76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97">
              <a:extLst>
                <a:ext uri="{FF2B5EF4-FFF2-40B4-BE49-F238E27FC236}">
                  <a16:creationId xmlns:a16="http://schemas.microsoft.com/office/drawing/2014/main" id="{45CC1D82-10BF-E493-AB16-97247FB58B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818"/>
              <a:ext cx="98" cy="18"/>
            </a:xfrm>
            <a:custGeom>
              <a:avLst/>
              <a:gdLst>
                <a:gd name="T0" fmla="*/ 1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1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1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98">
              <a:extLst>
                <a:ext uri="{FF2B5EF4-FFF2-40B4-BE49-F238E27FC236}">
                  <a16:creationId xmlns:a16="http://schemas.microsoft.com/office/drawing/2014/main" id="{3B0D2F2F-AF2F-9B46-97CB-171396EAD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746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1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5152E249-8303-8434-ED0A-EB1AA30650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659"/>
              <a:ext cx="99" cy="47"/>
            </a:xfrm>
            <a:custGeom>
              <a:avLst/>
              <a:gdLst>
                <a:gd name="T0" fmla="*/ 1 w 99"/>
                <a:gd name="T1" fmla="*/ 0 h 47"/>
                <a:gd name="T2" fmla="*/ 0 w 99"/>
                <a:gd name="T3" fmla="*/ 2 h 47"/>
                <a:gd name="T4" fmla="*/ 98 w 99"/>
                <a:gd name="T5" fmla="*/ 47 h 47"/>
                <a:gd name="T6" fmla="*/ 99 w 99"/>
                <a:gd name="T7" fmla="*/ 44 h 47"/>
                <a:gd name="T8" fmla="*/ 1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1" y="0"/>
                  </a:moveTo>
                  <a:lnTo>
                    <a:pt x="0" y="2"/>
                  </a:lnTo>
                  <a:lnTo>
                    <a:pt x="98" y="47"/>
                  </a:lnTo>
                  <a:lnTo>
                    <a:pt x="99" y="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100">
              <a:extLst>
                <a:ext uri="{FF2B5EF4-FFF2-40B4-BE49-F238E27FC236}">
                  <a16:creationId xmlns:a16="http://schemas.microsoft.com/office/drawing/2014/main" id="{5407CB35-6A0A-809D-DBD2-FE71721ACF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572"/>
              <a:ext cx="99" cy="76"/>
            </a:xfrm>
            <a:custGeom>
              <a:avLst/>
              <a:gdLst>
                <a:gd name="T0" fmla="*/ 1 w 99"/>
                <a:gd name="T1" fmla="*/ 0 h 76"/>
                <a:gd name="T2" fmla="*/ 0 w 99"/>
                <a:gd name="T3" fmla="*/ 2 h 76"/>
                <a:gd name="T4" fmla="*/ 98 w 99"/>
                <a:gd name="T5" fmla="*/ 76 h 76"/>
                <a:gd name="T6" fmla="*/ 99 w 99"/>
                <a:gd name="T7" fmla="*/ 74 h 76"/>
                <a:gd name="T8" fmla="*/ 1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1" y="0"/>
                  </a:moveTo>
                  <a:lnTo>
                    <a:pt x="0" y="2"/>
                  </a:lnTo>
                  <a:lnTo>
                    <a:pt x="98" y="76"/>
                  </a:lnTo>
                  <a:lnTo>
                    <a:pt x="99" y="7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101">
              <a:extLst>
                <a:ext uri="{FF2B5EF4-FFF2-40B4-BE49-F238E27FC236}">
                  <a16:creationId xmlns:a16="http://schemas.microsoft.com/office/drawing/2014/main" id="{D08E1214-3EB9-97FD-85C4-FB9165EA5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485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102">
              <a:extLst>
                <a:ext uri="{FF2B5EF4-FFF2-40B4-BE49-F238E27FC236}">
                  <a16:creationId xmlns:a16="http://schemas.microsoft.com/office/drawing/2014/main" id="{92C1EC73-4BE2-D11D-16B1-FE99CE6CC8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" y="398"/>
              <a:ext cx="99" cy="135"/>
            </a:xfrm>
            <a:custGeom>
              <a:avLst/>
              <a:gdLst>
                <a:gd name="T0" fmla="*/ 2 w 99"/>
                <a:gd name="T1" fmla="*/ 0 h 135"/>
                <a:gd name="T2" fmla="*/ 0 w 99"/>
                <a:gd name="T3" fmla="*/ 2 h 135"/>
                <a:gd name="T4" fmla="*/ 97 w 99"/>
                <a:gd name="T5" fmla="*/ 135 h 135"/>
                <a:gd name="T6" fmla="*/ 99 w 99"/>
                <a:gd name="T7" fmla="*/ 133 h 135"/>
                <a:gd name="T8" fmla="*/ 2 w 99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35">
                  <a:moveTo>
                    <a:pt x="2" y="0"/>
                  </a:moveTo>
                  <a:lnTo>
                    <a:pt x="0" y="2"/>
                  </a:lnTo>
                  <a:lnTo>
                    <a:pt x="97" y="135"/>
                  </a:lnTo>
                  <a:lnTo>
                    <a:pt x="99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103">
              <a:extLst>
                <a:ext uri="{FF2B5EF4-FFF2-40B4-BE49-F238E27FC236}">
                  <a16:creationId xmlns:a16="http://schemas.microsoft.com/office/drawing/2014/main" id="{D9D67EF7-EDFD-407A-D4B3-C367308D75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0" y="302"/>
              <a:ext cx="49" cy="978"/>
            </a:xfrm>
            <a:custGeom>
              <a:avLst/>
              <a:gdLst>
                <a:gd name="T0" fmla="*/ 0 w 49"/>
                <a:gd name="T1" fmla="*/ 978 h 978"/>
                <a:gd name="T2" fmla="*/ 0 w 49"/>
                <a:gd name="T3" fmla="*/ 0 h 978"/>
                <a:gd name="T4" fmla="*/ 49 w 49"/>
                <a:gd name="T5" fmla="*/ 173 h 978"/>
                <a:gd name="T6" fmla="*/ 49 w 49"/>
                <a:gd name="T7" fmla="*/ 806 h 978"/>
                <a:gd name="T8" fmla="*/ 0 w 49"/>
                <a:gd name="T9" fmla="*/ 978 h 978"/>
                <a:gd name="T10" fmla="*/ 3 w 49"/>
                <a:gd name="T11" fmla="*/ 21 h 978"/>
                <a:gd name="T12" fmla="*/ 3 w 49"/>
                <a:gd name="T13" fmla="*/ 957 h 978"/>
                <a:gd name="T14" fmla="*/ 46 w 49"/>
                <a:gd name="T15" fmla="*/ 805 h 978"/>
                <a:gd name="T16" fmla="*/ 46 w 49"/>
                <a:gd name="T17" fmla="*/ 173 h 978"/>
                <a:gd name="T18" fmla="*/ 3 w 49"/>
                <a:gd name="T19" fmla="*/ 21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0" y="978"/>
                  </a:moveTo>
                  <a:lnTo>
                    <a:pt x="0" y="0"/>
                  </a:lnTo>
                  <a:lnTo>
                    <a:pt x="49" y="173"/>
                  </a:lnTo>
                  <a:lnTo>
                    <a:pt x="49" y="806"/>
                  </a:lnTo>
                  <a:lnTo>
                    <a:pt x="0" y="978"/>
                  </a:lnTo>
                  <a:close/>
                  <a:moveTo>
                    <a:pt x="3" y="21"/>
                  </a:moveTo>
                  <a:lnTo>
                    <a:pt x="3" y="957"/>
                  </a:lnTo>
                  <a:lnTo>
                    <a:pt x="46" y="805"/>
                  </a:lnTo>
                  <a:lnTo>
                    <a:pt x="46" y="173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Rectangle 104">
              <a:extLst>
                <a:ext uri="{FF2B5EF4-FFF2-40B4-BE49-F238E27FC236}">
                  <a16:creationId xmlns:a16="http://schemas.microsoft.com/office/drawing/2014/main" id="{DB8DD0C3-A7A7-BA1E-63CE-3EF42FACBC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40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Rectangle 105">
              <a:extLst>
                <a:ext uri="{FF2B5EF4-FFF2-40B4-BE49-F238E27FC236}">
                  <a16:creationId xmlns:a16="http://schemas.microsoft.com/office/drawing/2014/main" id="{566AA2D4-9E8B-460A-DA31-6B1B76E839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0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Rectangle 106">
              <a:extLst>
                <a:ext uri="{FF2B5EF4-FFF2-40B4-BE49-F238E27FC236}">
                  <a16:creationId xmlns:a16="http://schemas.microsoft.com/office/drawing/2014/main" id="{38F05F20-6520-0CE8-CA99-150329EA45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Rectangle 107">
              <a:extLst>
                <a:ext uri="{FF2B5EF4-FFF2-40B4-BE49-F238E27FC236}">
                  <a16:creationId xmlns:a16="http://schemas.microsoft.com/office/drawing/2014/main" id="{DF3F439A-E922-658A-24D4-DFD35B6AC7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Rectangle 108">
              <a:extLst>
                <a:ext uri="{FF2B5EF4-FFF2-40B4-BE49-F238E27FC236}">
                  <a16:creationId xmlns:a16="http://schemas.microsoft.com/office/drawing/2014/main" id="{96E71E0E-EDB1-D279-B89F-96F87847DE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0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109">
              <a:extLst>
                <a:ext uri="{FF2B5EF4-FFF2-40B4-BE49-F238E27FC236}">
                  <a16:creationId xmlns:a16="http://schemas.microsoft.com/office/drawing/2014/main" id="{0DE77508-9325-A408-D499-7234051D6E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1049"/>
              <a:ext cx="48" cy="134"/>
            </a:xfrm>
            <a:custGeom>
              <a:avLst/>
              <a:gdLst>
                <a:gd name="T0" fmla="*/ 2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2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2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110">
              <a:extLst>
                <a:ext uri="{FF2B5EF4-FFF2-40B4-BE49-F238E27FC236}">
                  <a16:creationId xmlns:a16="http://schemas.microsoft.com/office/drawing/2014/main" id="{E467970B-22E9-0457-A690-8F044BAFE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9" y="991"/>
              <a:ext cx="49" cy="104"/>
            </a:xfrm>
            <a:custGeom>
              <a:avLst/>
              <a:gdLst>
                <a:gd name="T0" fmla="*/ 46 w 49"/>
                <a:gd name="T1" fmla="*/ 0 h 104"/>
                <a:gd name="T2" fmla="*/ 0 w 49"/>
                <a:gd name="T3" fmla="*/ 103 h 104"/>
                <a:gd name="T4" fmla="*/ 3 w 49"/>
                <a:gd name="T5" fmla="*/ 104 h 104"/>
                <a:gd name="T6" fmla="*/ 49 w 49"/>
                <a:gd name="T7" fmla="*/ 1 h 104"/>
                <a:gd name="T8" fmla="*/ 46 w 4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4">
                  <a:moveTo>
                    <a:pt x="46" y="0"/>
                  </a:moveTo>
                  <a:lnTo>
                    <a:pt x="0" y="103"/>
                  </a:lnTo>
                  <a:lnTo>
                    <a:pt x="3" y="104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5" name="Freeform 111">
              <a:extLst>
                <a:ext uri="{FF2B5EF4-FFF2-40B4-BE49-F238E27FC236}">
                  <a16:creationId xmlns:a16="http://schemas.microsoft.com/office/drawing/2014/main" id="{B96C1FA9-BB9F-F968-2411-7B5E459E0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934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2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6" name="Freeform 112">
              <a:extLst>
                <a:ext uri="{FF2B5EF4-FFF2-40B4-BE49-F238E27FC236}">
                  <a16:creationId xmlns:a16="http://schemas.microsoft.com/office/drawing/2014/main" id="{E2F75F2A-FF94-2F3A-0897-5C3DBDDF4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877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3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3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7" name="Freeform 113">
              <a:extLst>
                <a:ext uri="{FF2B5EF4-FFF2-40B4-BE49-F238E27FC236}">
                  <a16:creationId xmlns:a16="http://schemas.microsoft.com/office/drawing/2014/main" id="{8EB154D9-013C-7EFF-F2C7-820A1C82C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1" y="818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3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8" name="Freeform 114">
              <a:extLst>
                <a:ext uri="{FF2B5EF4-FFF2-40B4-BE49-F238E27FC236}">
                  <a16:creationId xmlns:a16="http://schemas.microsoft.com/office/drawing/2014/main" id="{8CF5B057-460A-8824-C6DB-F568561FFE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746"/>
              <a:ext cx="47" cy="18"/>
            </a:xfrm>
            <a:custGeom>
              <a:avLst/>
              <a:gdLst>
                <a:gd name="T0" fmla="*/ 1 w 47"/>
                <a:gd name="T1" fmla="*/ 0 h 18"/>
                <a:gd name="T2" fmla="*/ 0 w 47"/>
                <a:gd name="T3" fmla="*/ 2 h 18"/>
                <a:gd name="T4" fmla="*/ 46 w 47"/>
                <a:gd name="T5" fmla="*/ 18 h 18"/>
                <a:gd name="T6" fmla="*/ 47 w 47"/>
                <a:gd name="T7" fmla="*/ 15 h 18"/>
                <a:gd name="T8" fmla="*/ 1 w 4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8">
                  <a:moveTo>
                    <a:pt x="1" y="0"/>
                  </a:moveTo>
                  <a:lnTo>
                    <a:pt x="0" y="2"/>
                  </a:lnTo>
                  <a:lnTo>
                    <a:pt x="46" y="18"/>
                  </a:lnTo>
                  <a:lnTo>
                    <a:pt x="47" y="1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9" name="Freeform 115">
              <a:extLst>
                <a:ext uri="{FF2B5EF4-FFF2-40B4-BE49-F238E27FC236}">
                  <a16:creationId xmlns:a16="http://schemas.microsoft.com/office/drawing/2014/main" id="{BEE41A96-BA2D-27C2-9714-2E6BA593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659"/>
              <a:ext cx="48" cy="47"/>
            </a:xfrm>
            <a:custGeom>
              <a:avLst/>
              <a:gdLst>
                <a:gd name="T0" fmla="*/ 2 w 48"/>
                <a:gd name="T1" fmla="*/ 0 h 47"/>
                <a:gd name="T2" fmla="*/ 0 w 48"/>
                <a:gd name="T3" fmla="*/ 3 h 47"/>
                <a:gd name="T4" fmla="*/ 46 w 48"/>
                <a:gd name="T5" fmla="*/ 47 h 47"/>
                <a:gd name="T6" fmla="*/ 48 w 48"/>
                <a:gd name="T7" fmla="*/ 45 h 47"/>
                <a:gd name="T8" fmla="*/ 2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2" y="0"/>
                  </a:moveTo>
                  <a:lnTo>
                    <a:pt x="0" y="3"/>
                  </a:lnTo>
                  <a:lnTo>
                    <a:pt x="46" y="47"/>
                  </a:lnTo>
                  <a:lnTo>
                    <a:pt x="48" y="4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0" name="Freeform 116">
              <a:extLst>
                <a:ext uri="{FF2B5EF4-FFF2-40B4-BE49-F238E27FC236}">
                  <a16:creationId xmlns:a16="http://schemas.microsoft.com/office/drawing/2014/main" id="{A50149A6-3B63-7241-8052-DA483A5A2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573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1" name="Freeform 117">
              <a:extLst>
                <a:ext uri="{FF2B5EF4-FFF2-40B4-BE49-F238E27FC236}">
                  <a16:creationId xmlns:a16="http://schemas.microsoft.com/office/drawing/2014/main" id="{6E5A29D0-C502-21BF-1B62-75113CDE0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486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1 h 105"/>
                <a:gd name="T4" fmla="*/ 45 w 48"/>
                <a:gd name="T5" fmla="*/ 105 h 105"/>
                <a:gd name="T6" fmla="*/ 48 w 48"/>
                <a:gd name="T7" fmla="*/ 103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1"/>
                  </a:lnTo>
                  <a:lnTo>
                    <a:pt x="45" y="105"/>
                  </a:lnTo>
                  <a:lnTo>
                    <a:pt x="48" y="10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2" name="Freeform 118">
              <a:extLst>
                <a:ext uri="{FF2B5EF4-FFF2-40B4-BE49-F238E27FC236}">
                  <a16:creationId xmlns:a16="http://schemas.microsoft.com/office/drawing/2014/main" id="{5B6B6D65-6DD3-3272-7678-121359BD7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" y="39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2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3" name="Freeform 119">
              <a:extLst>
                <a:ext uri="{FF2B5EF4-FFF2-40B4-BE49-F238E27FC236}">
                  <a16:creationId xmlns:a16="http://schemas.microsoft.com/office/drawing/2014/main" id="{F16BF5F1-9DE9-1373-861E-47BE6C40EB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1" y="309"/>
              <a:ext cx="216" cy="963"/>
            </a:xfrm>
            <a:custGeom>
              <a:avLst/>
              <a:gdLst>
                <a:gd name="T0" fmla="*/ 216 w 216"/>
                <a:gd name="T1" fmla="*/ 963 h 963"/>
                <a:gd name="T2" fmla="*/ 0 w 216"/>
                <a:gd name="T3" fmla="*/ 798 h 963"/>
                <a:gd name="T4" fmla="*/ 0 w 216"/>
                <a:gd name="T5" fmla="*/ 165 h 963"/>
                <a:gd name="T6" fmla="*/ 1 w 216"/>
                <a:gd name="T7" fmla="*/ 164 h 963"/>
                <a:gd name="T8" fmla="*/ 216 w 216"/>
                <a:gd name="T9" fmla="*/ 0 h 963"/>
                <a:gd name="T10" fmla="*/ 216 w 216"/>
                <a:gd name="T11" fmla="*/ 963 h 963"/>
                <a:gd name="T12" fmla="*/ 3 w 216"/>
                <a:gd name="T13" fmla="*/ 797 h 963"/>
                <a:gd name="T14" fmla="*/ 214 w 216"/>
                <a:gd name="T15" fmla="*/ 957 h 963"/>
                <a:gd name="T16" fmla="*/ 214 w 216"/>
                <a:gd name="T17" fmla="*/ 6 h 963"/>
                <a:gd name="T18" fmla="*/ 3 w 216"/>
                <a:gd name="T19" fmla="*/ 166 h 963"/>
                <a:gd name="T20" fmla="*/ 3 w 216"/>
                <a:gd name="T21" fmla="*/ 797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963">
                  <a:moveTo>
                    <a:pt x="216" y="963"/>
                  </a:moveTo>
                  <a:lnTo>
                    <a:pt x="0" y="798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216" y="0"/>
                  </a:lnTo>
                  <a:lnTo>
                    <a:pt x="216" y="963"/>
                  </a:lnTo>
                  <a:close/>
                  <a:moveTo>
                    <a:pt x="3" y="797"/>
                  </a:moveTo>
                  <a:lnTo>
                    <a:pt x="214" y="957"/>
                  </a:lnTo>
                  <a:lnTo>
                    <a:pt x="214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4" name="Rectangle 120">
              <a:extLst>
                <a:ext uri="{FF2B5EF4-FFF2-40B4-BE49-F238E27FC236}">
                  <a16:creationId xmlns:a16="http://schemas.microsoft.com/office/drawing/2014/main" id="{7F159FBC-513E-C67E-E538-45523056AD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55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5" name="Rectangle 121">
              <a:extLst>
                <a:ext uri="{FF2B5EF4-FFF2-40B4-BE49-F238E27FC236}">
                  <a16:creationId xmlns:a16="http://schemas.microsoft.com/office/drawing/2014/main" id="{187B2A30-4D48-067F-3C01-6907B8EFF0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13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6" name="Rectangle 122">
              <a:extLst>
                <a:ext uri="{FF2B5EF4-FFF2-40B4-BE49-F238E27FC236}">
                  <a16:creationId xmlns:a16="http://schemas.microsoft.com/office/drawing/2014/main" id="{ACAC0E88-F95E-17E0-6184-6D8CD5CD79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6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7" name="Rectangle 123">
              <a:extLst>
                <a:ext uri="{FF2B5EF4-FFF2-40B4-BE49-F238E27FC236}">
                  <a16:creationId xmlns:a16="http://schemas.microsoft.com/office/drawing/2014/main" id="{A3C5E826-5EC8-42CB-B8C8-D5D8059624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4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8" name="Rectangle 124">
              <a:extLst>
                <a:ext uri="{FF2B5EF4-FFF2-40B4-BE49-F238E27FC236}">
                  <a16:creationId xmlns:a16="http://schemas.microsoft.com/office/drawing/2014/main" id="{6A1C219B-BB0C-C591-43E3-C4060511B0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16" y="456"/>
              <a:ext cx="3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9" name="Freeform 125">
              <a:extLst>
                <a:ext uri="{FF2B5EF4-FFF2-40B4-BE49-F238E27FC236}">
                  <a16:creationId xmlns:a16="http://schemas.microsoft.com/office/drawing/2014/main" id="{26BF0A26-190B-7AC2-6B32-68AFCCDEC3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399"/>
              <a:ext cx="215" cy="135"/>
            </a:xfrm>
            <a:custGeom>
              <a:avLst/>
              <a:gdLst>
                <a:gd name="T0" fmla="*/ 213 w 215"/>
                <a:gd name="T1" fmla="*/ 0 h 135"/>
                <a:gd name="T2" fmla="*/ 0 w 215"/>
                <a:gd name="T3" fmla="*/ 133 h 135"/>
                <a:gd name="T4" fmla="*/ 2 w 215"/>
                <a:gd name="T5" fmla="*/ 135 h 135"/>
                <a:gd name="T6" fmla="*/ 215 w 215"/>
                <a:gd name="T7" fmla="*/ 2 h 135"/>
                <a:gd name="T8" fmla="*/ 213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13" y="0"/>
                  </a:moveTo>
                  <a:lnTo>
                    <a:pt x="0" y="133"/>
                  </a:lnTo>
                  <a:lnTo>
                    <a:pt x="2" y="135"/>
                  </a:lnTo>
                  <a:lnTo>
                    <a:pt x="215" y="2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0" name="Freeform 126">
              <a:extLst>
                <a:ext uri="{FF2B5EF4-FFF2-40B4-BE49-F238E27FC236}">
                  <a16:creationId xmlns:a16="http://schemas.microsoft.com/office/drawing/2014/main" id="{89CBD8DC-ED45-2DD1-AE84-6B44768426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485"/>
              <a:ext cx="215" cy="106"/>
            </a:xfrm>
            <a:custGeom>
              <a:avLst/>
              <a:gdLst>
                <a:gd name="T0" fmla="*/ 1 w 215"/>
                <a:gd name="T1" fmla="*/ 106 h 106"/>
                <a:gd name="T2" fmla="*/ 0 w 215"/>
                <a:gd name="T3" fmla="*/ 103 h 106"/>
                <a:gd name="T4" fmla="*/ 214 w 215"/>
                <a:gd name="T5" fmla="*/ 0 h 106"/>
                <a:gd name="T6" fmla="*/ 215 w 215"/>
                <a:gd name="T7" fmla="*/ 2 h 106"/>
                <a:gd name="T8" fmla="*/ 1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1" y="106"/>
                  </a:moveTo>
                  <a:lnTo>
                    <a:pt x="0" y="103"/>
                  </a:lnTo>
                  <a:lnTo>
                    <a:pt x="214" y="0"/>
                  </a:lnTo>
                  <a:lnTo>
                    <a:pt x="215" y="2"/>
                  </a:lnTo>
                  <a:lnTo>
                    <a:pt x="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1" name="Freeform 127">
              <a:extLst>
                <a:ext uri="{FF2B5EF4-FFF2-40B4-BE49-F238E27FC236}">
                  <a16:creationId xmlns:a16="http://schemas.microsoft.com/office/drawing/2014/main" id="{EE794C52-8E5D-ADBE-CF83-8D1F9EAAF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572"/>
              <a:ext cx="214" cy="77"/>
            </a:xfrm>
            <a:custGeom>
              <a:avLst/>
              <a:gdLst>
                <a:gd name="T0" fmla="*/ 0 w 214"/>
                <a:gd name="T1" fmla="*/ 77 h 77"/>
                <a:gd name="T2" fmla="*/ 0 w 214"/>
                <a:gd name="T3" fmla="*/ 74 h 77"/>
                <a:gd name="T4" fmla="*/ 213 w 214"/>
                <a:gd name="T5" fmla="*/ 0 h 77"/>
                <a:gd name="T6" fmla="*/ 214 w 214"/>
                <a:gd name="T7" fmla="*/ 3 h 77"/>
                <a:gd name="T8" fmla="*/ 0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0" y="77"/>
                  </a:moveTo>
                  <a:lnTo>
                    <a:pt x="0" y="74"/>
                  </a:lnTo>
                  <a:lnTo>
                    <a:pt x="213" y="0"/>
                  </a:lnTo>
                  <a:lnTo>
                    <a:pt x="214" y="3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2" name="Freeform 128">
              <a:extLst>
                <a:ext uri="{FF2B5EF4-FFF2-40B4-BE49-F238E27FC236}">
                  <a16:creationId xmlns:a16="http://schemas.microsoft.com/office/drawing/2014/main" id="{2117E794-474C-7BBC-7799-D52577EC82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659"/>
              <a:ext cx="213" cy="47"/>
            </a:xfrm>
            <a:custGeom>
              <a:avLst/>
              <a:gdLst>
                <a:gd name="T0" fmla="*/ 0 w 213"/>
                <a:gd name="T1" fmla="*/ 47 h 47"/>
                <a:gd name="T2" fmla="*/ 0 w 213"/>
                <a:gd name="T3" fmla="*/ 45 h 47"/>
                <a:gd name="T4" fmla="*/ 213 w 213"/>
                <a:gd name="T5" fmla="*/ 0 h 47"/>
                <a:gd name="T6" fmla="*/ 213 w 213"/>
                <a:gd name="T7" fmla="*/ 3 h 47"/>
                <a:gd name="T8" fmla="*/ 0 w 213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7">
                  <a:moveTo>
                    <a:pt x="0" y="47"/>
                  </a:moveTo>
                  <a:lnTo>
                    <a:pt x="0" y="45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3" name="Freeform 129">
              <a:extLst>
                <a:ext uri="{FF2B5EF4-FFF2-40B4-BE49-F238E27FC236}">
                  <a16:creationId xmlns:a16="http://schemas.microsoft.com/office/drawing/2014/main" id="{6418F754-BC51-F556-5E1C-99383DD367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746"/>
              <a:ext cx="213" cy="18"/>
            </a:xfrm>
            <a:custGeom>
              <a:avLst/>
              <a:gdLst>
                <a:gd name="T0" fmla="*/ 213 w 213"/>
                <a:gd name="T1" fmla="*/ 0 h 18"/>
                <a:gd name="T2" fmla="*/ 0 w 213"/>
                <a:gd name="T3" fmla="*/ 15 h 18"/>
                <a:gd name="T4" fmla="*/ 0 w 213"/>
                <a:gd name="T5" fmla="*/ 18 h 18"/>
                <a:gd name="T6" fmla="*/ 213 w 213"/>
                <a:gd name="T7" fmla="*/ 3 h 18"/>
                <a:gd name="T8" fmla="*/ 213 w 2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8">
                  <a:moveTo>
                    <a:pt x="213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213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4" name="Freeform 130">
              <a:extLst>
                <a:ext uri="{FF2B5EF4-FFF2-40B4-BE49-F238E27FC236}">
                  <a16:creationId xmlns:a16="http://schemas.microsoft.com/office/drawing/2014/main" id="{A01507AE-B1F2-2D38-2A9D-F805221B6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18"/>
              <a:ext cx="213" cy="17"/>
            </a:xfrm>
            <a:custGeom>
              <a:avLst/>
              <a:gdLst>
                <a:gd name="T0" fmla="*/ 0 w 213"/>
                <a:gd name="T1" fmla="*/ 0 h 17"/>
                <a:gd name="T2" fmla="*/ 0 w 213"/>
                <a:gd name="T3" fmla="*/ 3 h 17"/>
                <a:gd name="T4" fmla="*/ 213 w 213"/>
                <a:gd name="T5" fmla="*/ 17 h 17"/>
                <a:gd name="T6" fmla="*/ 213 w 213"/>
                <a:gd name="T7" fmla="*/ 14 h 17"/>
                <a:gd name="T8" fmla="*/ 0 w 21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">
                  <a:moveTo>
                    <a:pt x="0" y="0"/>
                  </a:moveTo>
                  <a:lnTo>
                    <a:pt x="0" y="3"/>
                  </a:lnTo>
                  <a:lnTo>
                    <a:pt x="213" y="17"/>
                  </a:lnTo>
                  <a:lnTo>
                    <a:pt x="213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5" name="Freeform 131">
              <a:extLst>
                <a:ext uri="{FF2B5EF4-FFF2-40B4-BE49-F238E27FC236}">
                  <a16:creationId xmlns:a16="http://schemas.microsoft.com/office/drawing/2014/main" id="{EC1FEEE6-D22F-75BD-10EE-D40B6DB0A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875"/>
              <a:ext cx="213" cy="48"/>
            </a:xfrm>
            <a:custGeom>
              <a:avLst/>
              <a:gdLst>
                <a:gd name="T0" fmla="*/ 213 w 213"/>
                <a:gd name="T1" fmla="*/ 48 h 48"/>
                <a:gd name="T2" fmla="*/ 0 w 213"/>
                <a:gd name="T3" fmla="*/ 3 h 48"/>
                <a:gd name="T4" fmla="*/ 0 w 213"/>
                <a:gd name="T5" fmla="*/ 0 h 48"/>
                <a:gd name="T6" fmla="*/ 213 w 213"/>
                <a:gd name="T7" fmla="*/ 45 h 48"/>
                <a:gd name="T8" fmla="*/ 213 w 213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8">
                  <a:moveTo>
                    <a:pt x="213" y="4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3" y="45"/>
                  </a:lnTo>
                  <a:lnTo>
                    <a:pt x="21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6" name="Freeform 132">
              <a:extLst>
                <a:ext uri="{FF2B5EF4-FFF2-40B4-BE49-F238E27FC236}">
                  <a16:creationId xmlns:a16="http://schemas.microsoft.com/office/drawing/2014/main" id="{6F371846-3E13-CEC6-7C49-16FD6FD32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" y="933"/>
              <a:ext cx="214" cy="77"/>
            </a:xfrm>
            <a:custGeom>
              <a:avLst/>
              <a:gdLst>
                <a:gd name="T0" fmla="*/ 213 w 214"/>
                <a:gd name="T1" fmla="*/ 77 h 77"/>
                <a:gd name="T2" fmla="*/ 0 w 214"/>
                <a:gd name="T3" fmla="*/ 3 h 77"/>
                <a:gd name="T4" fmla="*/ 0 w 214"/>
                <a:gd name="T5" fmla="*/ 0 h 77"/>
                <a:gd name="T6" fmla="*/ 214 w 214"/>
                <a:gd name="T7" fmla="*/ 74 h 77"/>
                <a:gd name="T8" fmla="*/ 213 w 214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7">
                  <a:moveTo>
                    <a:pt x="213" y="7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14" y="74"/>
                  </a:lnTo>
                  <a:lnTo>
                    <a:pt x="21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7" name="Freeform 133">
              <a:extLst>
                <a:ext uri="{FF2B5EF4-FFF2-40B4-BE49-F238E27FC236}">
                  <a16:creationId xmlns:a16="http://schemas.microsoft.com/office/drawing/2014/main" id="{6363DD5A-AD7C-523C-0048-2851A4B0E1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991"/>
              <a:ext cx="215" cy="106"/>
            </a:xfrm>
            <a:custGeom>
              <a:avLst/>
              <a:gdLst>
                <a:gd name="T0" fmla="*/ 214 w 215"/>
                <a:gd name="T1" fmla="*/ 106 h 106"/>
                <a:gd name="T2" fmla="*/ 0 w 215"/>
                <a:gd name="T3" fmla="*/ 2 h 106"/>
                <a:gd name="T4" fmla="*/ 1 w 215"/>
                <a:gd name="T5" fmla="*/ 0 h 106"/>
                <a:gd name="T6" fmla="*/ 215 w 215"/>
                <a:gd name="T7" fmla="*/ 103 h 106"/>
                <a:gd name="T8" fmla="*/ 214 w 21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06">
                  <a:moveTo>
                    <a:pt x="214" y="10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15" y="103"/>
                  </a:lnTo>
                  <a:lnTo>
                    <a:pt x="21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8" name="Freeform 134">
              <a:extLst>
                <a:ext uri="{FF2B5EF4-FFF2-40B4-BE49-F238E27FC236}">
                  <a16:creationId xmlns:a16="http://schemas.microsoft.com/office/drawing/2014/main" id="{444B3935-016E-7C03-A06B-1A2020816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2" y="1048"/>
              <a:ext cx="215" cy="135"/>
            </a:xfrm>
            <a:custGeom>
              <a:avLst/>
              <a:gdLst>
                <a:gd name="T0" fmla="*/ 2 w 215"/>
                <a:gd name="T1" fmla="*/ 0 h 135"/>
                <a:gd name="T2" fmla="*/ 0 w 215"/>
                <a:gd name="T3" fmla="*/ 3 h 135"/>
                <a:gd name="T4" fmla="*/ 213 w 215"/>
                <a:gd name="T5" fmla="*/ 135 h 135"/>
                <a:gd name="T6" fmla="*/ 215 w 215"/>
                <a:gd name="T7" fmla="*/ 133 h 135"/>
                <a:gd name="T8" fmla="*/ 2 w 215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35">
                  <a:moveTo>
                    <a:pt x="2" y="0"/>
                  </a:moveTo>
                  <a:lnTo>
                    <a:pt x="0" y="3"/>
                  </a:lnTo>
                  <a:lnTo>
                    <a:pt x="213" y="135"/>
                  </a:lnTo>
                  <a:lnTo>
                    <a:pt x="215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9" name="Freeform 135">
              <a:extLst>
                <a:ext uri="{FF2B5EF4-FFF2-40B4-BE49-F238E27FC236}">
                  <a16:creationId xmlns:a16="http://schemas.microsoft.com/office/drawing/2014/main" id="{89B53F37-CE3F-A670-12F3-8F169B335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6" y="309"/>
              <a:ext cx="162" cy="964"/>
            </a:xfrm>
            <a:custGeom>
              <a:avLst/>
              <a:gdLst>
                <a:gd name="T0" fmla="*/ 162 w 162"/>
                <a:gd name="T1" fmla="*/ 964 h 964"/>
                <a:gd name="T2" fmla="*/ 160 w 162"/>
                <a:gd name="T3" fmla="*/ 962 h 964"/>
                <a:gd name="T4" fmla="*/ 0 w 162"/>
                <a:gd name="T5" fmla="*/ 799 h 964"/>
                <a:gd name="T6" fmla="*/ 0 w 162"/>
                <a:gd name="T7" fmla="*/ 165 h 964"/>
                <a:gd name="T8" fmla="*/ 1 w 162"/>
                <a:gd name="T9" fmla="*/ 164 h 964"/>
                <a:gd name="T10" fmla="*/ 162 w 162"/>
                <a:gd name="T11" fmla="*/ 0 h 964"/>
                <a:gd name="T12" fmla="*/ 162 w 162"/>
                <a:gd name="T13" fmla="*/ 964 h 964"/>
                <a:gd name="T14" fmla="*/ 3 w 162"/>
                <a:gd name="T15" fmla="*/ 797 h 964"/>
                <a:gd name="T16" fmla="*/ 160 w 162"/>
                <a:gd name="T17" fmla="*/ 956 h 964"/>
                <a:gd name="T18" fmla="*/ 160 w 162"/>
                <a:gd name="T19" fmla="*/ 6 h 964"/>
                <a:gd name="T20" fmla="*/ 3 w 162"/>
                <a:gd name="T21" fmla="*/ 166 h 964"/>
                <a:gd name="T22" fmla="*/ 3 w 162"/>
                <a:gd name="T23" fmla="*/ 79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964">
                  <a:moveTo>
                    <a:pt x="162" y="964"/>
                  </a:moveTo>
                  <a:lnTo>
                    <a:pt x="160" y="962"/>
                  </a:lnTo>
                  <a:lnTo>
                    <a:pt x="0" y="799"/>
                  </a:lnTo>
                  <a:lnTo>
                    <a:pt x="0" y="165"/>
                  </a:lnTo>
                  <a:lnTo>
                    <a:pt x="1" y="164"/>
                  </a:lnTo>
                  <a:lnTo>
                    <a:pt x="162" y="0"/>
                  </a:lnTo>
                  <a:lnTo>
                    <a:pt x="162" y="964"/>
                  </a:lnTo>
                  <a:close/>
                  <a:moveTo>
                    <a:pt x="3" y="797"/>
                  </a:moveTo>
                  <a:lnTo>
                    <a:pt x="160" y="956"/>
                  </a:lnTo>
                  <a:lnTo>
                    <a:pt x="160" y="6"/>
                  </a:lnTo>
                  <a:lnTo>
                    <a:pt x="3" y="166"/>
                  </a:lnTo>
                  <a:lnTo>
                    <a:pt x="3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0" name="Rectangle 136">
              <a:extLst>
                <a:ext uri="{FF2B5EF4-FFF2-40B4-BE49-F238E27FC236}">
                  <a16:creationId xmlns:a16="http://schemas.microsoft.com/office/drawing/2014/main" id="{BE2A7579-1919-021A-5A67-11515A3508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68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1" name="Rectangle 137">
              <a:extLst>
                <a:ext uri="{FF2B5EF4-FFF2-40B4-BE49-F238E27FC236}">
                  <a16:creationId xmlns:a16="http://schemas.microsoft.com/office/drawing/2014/main" id="{4C50BCFC-D186-DD54-221B-D6571A316A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36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2" name="Rectangle 138">
              <a:extLst>
                <a:ext uri="{FF2B5EF4-FFF2-40B4-BE49-F238E27FC236}">
                  <a16:creationId xmlns:a16="http://schemas.microsoft.com/office/drawing/2014/main" id="{E38FA9E5-AB92-F7AC-79BA-C68B1661A4E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10" y="410"/>
              <a:ext cx="2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3" name="Rectangle 139">
              <a:extLst>
                <a:ext uri="{FF2B5EF4-FFF2-40B4-BE49-F238E27FC236}">
                  <a16:creationId xmlns:a16="http://schemas.microsoft.com/office/drawing/2014/main" id="{95654D6D-49CC-D2A3-2321-42E602DE3F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5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4" name="Rectangle 140">
              <a:extLst>
                <a:ext uri="{FF2B5EF4-FFF2-40B4-BE49-F238E27FC236}">
                  <a16:creationId xmlns:a16="http://schemas.microsoft.com/office/drawing/2014/main" id="{C88C4DB6-8916-B725-D7F5-BA1A7BD83C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5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5" name="Freeform 141">
              <a:extLst>
                <a:ext uri="{FF2B5EF4-FFF2-40B4-BE49-F238E27FC236}">
                  <a16:creationId xmlns:a16="http://schemas.microsoft.com/office/drawing/2014/main" id="{80C28B89-8B09-250E-DBA0-3A08DF901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398"/>
              <a:ext cx="161" cy="135"/>
            </a:xfrm>
            <a:custGeom>
              <a:avLst/>
              <a:gdLst>
                <a:gd name="T0" fmla="*/ 3 w 161"/>
                <a:gd name="T1" fmla="*/ 135 h 135"/>
                <a:gd name="T2" fmla="*/ 0 w 161"/>
                <a:gd name="T3" fmla="*/ 133 h 135"/>
                <a:gd name="T4" fmla="*/ 160 w 161"/>
                <a:gd name="T5" fmla="*/ 0 h 135"/>
                <a:gd name="T6" fmla="*/ 161 w 161"/>
                <a:gd name="T7" fmla="*/ 2 h 135"/>
                <a:gd name="T8" fmla="*/ 3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3" y="135"/>
                  </a:moveTo>
                  <a:lnTo>
                    <a:pt x="0" y="133"/>
                  </a:lnTo>
                  <a:lnTo>
                    <a:pt x="160" y="0"/>
                  </a:lnTo>
                  <a:lnTo>
                    <a:pt x="161" y="2"/>
                  </a:lnTo>
                  <a:lnTo>
                    <a:pt x="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6" name="Freeform 142">
              <a:extLst>
                <a:ext uri="{FF2B5EF4-FFF2-40B4-BE49-F238E27FC236}">
                  <a16:creationId xmlns:a16="http://schemas.microsoft.com/office/drawing/2014/main" id="{997EFA18-B0C2-F6BB-BF24-B836281D97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485"/>
              <a:ext cx="160" cy="106"/>
            </a:xfrm>
            <a:custGeom>
              <a:avLst/>
              <a:gdLst>
                <a:gd name="T0" fmla="*/ 158 w 160"/>
                <a:gd name="T1" fmla="*/ 0 h 106"/>
                <a:gd name="T2" fmla="*/ 0 w 160"/>
                <a:gd name="T3" fmla="*/ 103 h 106"/>
                <a:gd name="T4" fmla="*/ 1 w 160"/>
                <a:gd name="T5" fmla="*/ 106 h 106"/>
                <a:gd name="T6" fmla="*/ 160 w 160"/>
                <a:gd name="T7" fmla="*/ 2 h 106"/>
                <a:gd name="T8" fmla="*/ 158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58" y="0"/>
                  </a:moveTo>
                  <a:lnTo>
                    <a:pt x="0" y="103"/>
                  </a:lnTo>
                  <a:lnTo>
                    <a:pt x="1" y="106"/>
                  </a:lnTo>
                  <a:lnTo>
                    <a:pt x="160" y="2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7" name="Freeform 143">
              <a:extLst>
                <a:ext uri="{FF2B5EF4-FFF2-40B4-BE49-F238E27FC236}">
                  <a16:creationId xmlns:a16="http://schemas.microsoft.com/office/drawing/2014/main" id="{CCB46FB3-420E-EF77-2C93-864D2DF511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572"/>
              <a:ext cx="160" cy="77"/>
            </a:xfrm>
            <a:custGeom>
              <a:avLst/>
              <a:gdLst>
                <a:gd name="T0" fmla="*/ 1 w 160"/>
                <a:gd name="T1" fmla="*/ 77 h 77"/>
                <a:gd name="T2" fmla="*/ 0 w 160"/>
                <a:gd name="T3" fmla="*/ 74 h 77"/>
                <a:gd name="T4" fmla="*/ 159 w 160"/>
                <a:gd name="T5" fmla="*/ 0 h 77"/>
                <a:gd name="T6" fmla="*/ 160 w 160"/>
                <a:gd name="T7" fmla="*/ 3 h 77"/>
                <a:gd name="T8" fmla="*/ 1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" y="77"/>
                  </a:moveTo>
                  <a:lnTo>
                    <a:pt x="0" y="74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8" name="Freeform 144">
              <a:extLst>
                <a:ext uri="{FF2B5EF4-FFF2-40B4-BE49-F238E27FC236}">
                  <a16:creationId xmlns:a16="http://schemas.microsoft.com/office/drawing/2014/main" id="{891E206E-B946-79DD-A132-FE7A5988AD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659"/>
              <a:ext cx="160" cy="47"/>
            </a:xfrm>
            <a:custGeom>
              <a:avLst/>
              <a:gdLst>
                <a:gd name="T0" fmla="*/ 1 w 160"/>
                <a:gd name="T1" fmla="*/ 47 h 47"/>
                <a:gd name="T2" fmla="*/ 0 w 160"/>
                <a:gd name="T3" fmla="*/ 45 h 47"/>
                <a:gd name="T4" fmla="*/ 159 w 160"/>
                <a:gd name="T5" fmla="*/ 0 h 47"/>
                <a:gd name="T6" fmla="*/ 160 w 160"/>
                <a:gd name="T7" fmla="*/ 3 h 47"/>
                <a:gd name="T8" fmla="*/ 1 w 1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7">
                  <a:moveTo>
                    <a:pt x="1" y="47"/>
                  </a:moveTo>
                  <a:lnTo>
                    <a:pt x="0" y="45"/>
                  </a:lnTo>
                  <a:lnTo>
                    <a:pt x="159" y="0"/>
                  </a:lnTo>
                  <a:lnTo>
                    <a:pt x="160" y="3"/>
                  </a:lnTo>
                  <a:lnTo>
                    <a:pt x="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9" name="Freeform 145">
              <a:extLst>
                <a:ext uri="{FF2B5EF4-FFF2-40B4-BE49-F238E27FC236}">
                  <a16:creationId xmlns:a16="http://schemas.microsoft.com/office/drawing/2014/main" id="{3B0003A4-03FC-04BE-098B-6974C59C8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746"/>
              <a:ext cx="159" cy="18"/>
            </a:xfrm>
            <a:custGeom>
              <a:avLst/>
              <a:gdLst>
                <a:gd name="T0" fmla="*/ 159 w 159"/>
                <a:gd name="T1" fmla="*/ 0 h 18"/>
                <a:gd name="T2" fmla="*/ 0 w 159"/>
                <a:gd name="T3" fmla="*/ 15 h 18"/>
                <a:gd name="T4" fmla="*/ 1 w 159"/>
                <a:gd name="T5" fmla="*/ 18 h 18"/>
                <a:gd name="T6" fmla="*/ 159 w 159"/>
                <a:gd name="T7" fmla="*/ 3 h 18"/>
                <a:gd name="T8" fmla="*/ 159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59" y="0"/>
                  </a:moveTo>
                  <a:lnTo>
                    <a:pt x="0" y="15"/>
                  </a:lnTo>
                  <a:lnTo>
                    <a:pt x="1" y="18"/>
                  </a:lnTo>
                  <a:lnTo>
                    <a:pt x="159" y="3"/>
                  </a:ln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0" name="Freeform 146">
              <a:extLst>
                <a:ext uri="{FF2B5EF4-FFF2-40B4-BE49-F238E27FC236}">
                  <a16:creationId xmlns:a16="http://schemas.microsoft.com/office/drawing/2014/main" id="{502C5D16-684F-30A9-1643-2430136FE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8" y="818"/>
              <a:ext cx="159" cy="18"/>
            </a:xfrm>
            <a:custGeom>
              <a:avLst/>
              <a:gdLst>
                <a:gd name="T0" fmla="*/ 0 w 159"/>
                <a:gd name="T1" fmla="*/ 0 h 18"/>
                <a:gd name="T2" fmla="*/ 0 w 159"/>
                <a:gd name="T3" fmla="*/ 3 h 18"/>
                <a:gd name="T4" fmla="*/ 158 w 159"/>
                <a:gd name="T5" fmla="*/ 18 h 18"/>
                <a:gd name="T6" fmla="*/ 159 w 159"/>
                <a:gd name="T7" fmla="*/ 15 h 18"/>
                <a:gd name="T8" fmla="*/ 0 w 15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0" y="0"/>
                  </a:moveTo>
                  <a:lnTo>
                    <a:pt x="0" y="3"/>
                  </a:lnTo>
                  <a:lnTo>
                    <a:pt x="158" y="18"/>
                  </a:lnTo>
                  <a:lnTo>
                    <a:pt x="159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1" name="Freeform 147">
              <a:extLst>
                <a:ext uri="{FF2B5EF4-FFF2-40B4-BE49-F238E27FC236}">
                  <a16:creationId xmlns:a16="http://schemas.microsoft.com/office/drawing/2014/main" id="{102122DC-6D09-98E1-15C2-5ACE97A2C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875"/>
              <a:ext cx="160" cy="48"/>
            </a:xfrm>
            <a:custGeom>
              <a:avLst/>
              <a:gdLst>
                <a:gd name="T0" fmla="*/ 159 w 160"/>
                <a:gd name="T1" fmla="*/ 48 h 48"/>
                <a:gd name="T2" fmla="*/ 0 w 160"/>
                <a:gd name="T3" fmla="*/ 3 h 48"/>
                <a:gd name="T4" fmla="*/ 1 w 160"/>
                <a:gd name="T5" fmla="*/ 0 h 48"/>
                <a:gd name="T6" fmla="*/ 160 w 160"/>
                <a:gd name="T7" fmla="*/ 45 h 48"/>
                <a:gd name="T8" fmla="*/ 159 w 16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8">
                  <a:moveTo>
                    <a:pt x="159" y="48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45"/>
                  </a:lnTo>
                  <a:lnTo>
                    <a:pt x="159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2" name="Freeform 148">
              <a:extLst>
                <a:ext uri="{FF2B5EF4-FFF2-40B4-BE49-F238E27FC236}">
                  <a16:creationId xmlns:a16="http://schemas.microsoft.com/office/drawing/2014/main" id="{080B0FE2-18A0-832A-4EE1-54C4B3A9C9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33"/>
              <a:ext cx="160" cy="77"/>
            </a:xfrm>
            <a:custGeom>
              <a:avLst/>
              <a:gdLst>
                <a:gd name="T0" fmla="*/ 159 w 160"/>
                <a:gd name="T1" fmla="*/ 77 h 77"/>
                <a:gd name="T2" fmla="*/ 0 w 160"/>
                <a:gd name="T3" fmla="*/ 3 h 77"/>
                <a:gd name="T4" fmla="*/ 1 w 160"/>
                <a:gd name="T5" fmla="*/ 0 h 77"/>
                <a:gd name="T6" fmla="*/ 160 w 160"/>
                <a:gd name="T7" fmla="*/ 74 h 77"/>
                <a:gd name="T8" fmla="*/ 159 w 16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59" y="7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60" y="74"/>
                  </a:lnTo>
                  <a:lnTo>
                    <a:pt x="159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3" name="Freeform 149">
              <a:extLst>
                <a:ext uri="{FF2B5EF4-FFF2-40B4-BE49-F238E27FC236}">
                  <a16:creationId xmlns:a16="http://schemas.microsoft.com/office/drawing/2014/main" id="{6F08E5D8-3F24-259A-9A08-D3885AC908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7" y="991"/>
              <a:ext cx="160" cy="106"/>
            </a:xfrm>
            <a:custGeom>
              <a:avLst/>
              <a:gdLst>
                <a:gd name="T0" fmla="*/ 1 w 160"/>
                <a:gd name="T1" fmla="*/ 0 h 106"/>
                <a:gd name="T2" fmla="*/ 0 w 160"/>
                <a:gd name="T3" fmla="*/ 3 h 106"/>
                <a:gd name="T4" fmla="*/ 158 w 160"/>
                <a:gd name="T5" fmla="*/ 106 h 106"/>
                <a:gd name="T6" fmla="*/ 160 w 160"/>
                <a:gd name="T7" fmla="*/ 103 h 106"/>
                <a:gd name="T8" fmla="*/ 1 w 16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06">
                  <a:moveTo>
                    <a:pt x="1" y="0"/>
                  </a:moveTo>
                  <a:lnTo>
                    <a:pt x="0" y="3"/>
                  </a:lnTo>
                  <a:lnTo>
                    <a:pt x="158" y="106"/>
                  </a:lnTo>
                  <a:lnTo>
                    <a:pt x="160" y="10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4" name="Freeform 150">
              <a:extLst>
                <a:ext uri="{FF2B5EF4-FFF2-40B4-BE49-F238E27FC236}">
                  <a16:creationId xmlns:a16="http://schemas.microsoft.com/office/drawing/2014/main" id="{04146E39-0686-8B95-D6B2-12784C728A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6" y="1049"/>
              <a:ext cx="161" cy="135"/>
            </a:xfrm>
            <a:custGeom>
              <a:avLst/>
              <a:gdLst>
                <a:gd name="T0" fmla="*/ 160 w 161"/>
                <a:gd name="T1" fmla="*/ 135 h 135"/>
                <a:gd name="T2" fmla="*/ 0 w 161"/>
                <a:gd name="T3" fmla="*/ 2 h 135"/>
                <a:gd name="T4" fmla="*/ 3 w 161"/>
                <a:gd name="T5" fmla="*/ 0 h 135"/>
                <a:gd name="T6" fmla="*/ 161 w 161"/>
                <a:gd name="T7" fmla="*/ 133 h 135"/>
                <a:gd name="T8" fmla="*/ 160 w 161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5">
                  <a:moveTo>
                    <a:pt x="160" y="135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61" y="133"/>
                  </a:lnTo>
                  <a:lnTo>
                    <a:pt x="16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5" name="Freeform 151">
              <a:extLst>
                <a:ext uri="{FF2B5EF4-FFF2-40B4-BE49-F238E27FC236}">
                  <a16:creationId xmlns:a16="http://schemas.microsoft.com/office/drawing/2014/main" id="{4B7214C3-651A-860F-F529-146F5FC6A1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69" y="306"/>
              <a:ext cx="100" cy="969"/>
            </a:xfrm>
            <a:custGeom>
              <a:avLst/>
              <a:gdLst>
                <a:gd name="T0" fmla="*/ 100 w 100"/>
                <a:gd name="T1" fmla="*/ 969 h 969"/>
                <a:gd name="T2" fmla="*/ 0 w 100"/>
                <a:gd name="T3" fmla="*/ 802 h 969"/>
                <a:gd name="T4" fmla="*/ 0 w 100"/>
                <a:gd name="T5" fmla="*/ 168 h 969"/>
                <a:gd name="T6" fmla="*/ 100 w 100"/>
                <a:gd name="T7" fmla="*/ 0 h 969"/>
                <a:gd name="T8" fmla="*/ 100 w 100"/>
                <a:gd name="T9" fmla="*/ 969 h 969"/>
                <a:gd name="T10" fmla="*/ 3 w 100"/>
                <a:gd name="T11" fmla="*/ 800 h 969"/>
                <a:gd name="T12" fmla="*/ 98 w 100"/>
                <a:gd name="T13" fmla="*/ 958 h 969"/>
                <a:gd name="T14" fmla="*/ 98 w 100"/>
                <a:gd name="T15" fmla="*/ 12 h 969"/>
                <a:gd name="T16" fmla="*/ 3 w 100"/>
                <a:gd name="T17" fmla="*/ 170 h 969"/>
                <a:gd name="T18" fmla="*/ 3 w 100"/>
                <a:gd name="T19" fmla="*/ 80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9">
                  <a:moveTo>
                    <a:pt x="100" y="969"/>
                  </a:moveTo>
                  <a:lnTo>
                    <a:pt x="0" y="802"/>
                  </a:lnTo>
                  <a:lnTo>
                    <a:pt x="0" y="168"/>
                  </a:lnTo>
                  <a:lnTo>
                    <a:pt x="100" y="0"/>
                  </a:lnTo>
                  <a:lnTo>
                    <a:pt x="100" y="969"/>
                  </a:lnTo>
                  <a:close/>
                  <a:moveTo>
                    <a:pt x="3" y="800"/>
                  </a:moveTo>
                  <a:lnTo>
                    <a:pt x="98" y="958"/>
                  </a:lnTo>
                  <a:lnTo>
                    <a:pt x="98" y="12"/>
                  </a:lnTo>
                  <a:lnTo>
                    <a:pt x="3" y="170"/>
                  </a:lnTo>
                  <a:lnTo>
                    <a:pt x="3" y="8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6" name="Rectangle 152">
              <a:extLst>
                <a:ext uri="{FF2B5EF4-FFF2-40B4-BE49-F238E27FC236}">
                  <a16:creationId xmlns:a16="http://schemas.microsoft.com/office/drawing/2014/main" id="{29D98D17-CB68-F7EE-A6A4-BF9008088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43" y="350"/>
              <a:ext cx="3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7" name="Rectangle 153">
              <a:extLst>
                <a:ext uri="{FF2B5EF4-FFF2-40B4-BE49-F238E27FC236}">
                  <a16:creationId xmlns:a16="http://schemas.microsoft.com/office/drawing/2014/main" id="{8DE505E8-D02C-3DC7-2AC4-0FD1638A9E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25" y="382"/>
              <a:ext cx="2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8" name="Rectangle 154">
              <a:extLst>
                <a:ext uri="{FF2B5EF4-FFF2-40B4-BE49-F238E27FC236}">
                  <a16:creationId xmlns:a16="http://schemas.microsoft.com/office/drawing/2014/main" id="{4F86A65C-C219-7DB3-DFF8-C62C047D76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08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9" name="Rectangle 155">
              <a:extLst>
                <a:ext uri="{FF2B5EF4-FFF2-40B4-BE49-F238E27FC236}">
                  <a16:creationId xmlns:a16="http://schemas.microsoft.com/office/drawing/2014/main" id="{12411599-0BA0-EB94-3AA9-6D04644C34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3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0" name="Rectangle 156">
              <a:extLst>
                <a:ext uri="{FF2B5EF4-FFF2-40B4-BE49-F238E27FC236}">
                  <a16:creationId xmlns:a16="http://schemas.microsoft.com/office/drawing/2014/main" id="{B24B4F0D-1897-5DFD-E267-AE75384BAD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81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1" name="Freeform 157">
              <a:extLst>
                <a:ext uri="{FF2B5EF4-FFF2-40B4-BE49-F238E27FC236}">
                  <a16:creationId xmlns:a16="http://schemas.microsoft.com/office/drawing/2014/main" id="{296B375B-2834-FF5C-2C36-4A1A1AA898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398"/>
              <a:ext cx="100" cy="136"/>
            </a:xfrm>
            <a:custGeom>
              <a:avLst/>
              <a:gdLst>
                <a:gd name="T0" fmla="*/ 98 w 100"/>
                <a:gd name="T1" fmla="*/ 0 h 136"/>
                <a:gd name="T2" fmla="*/ 0 w 100"/>
                <a:gd name="T3" fmla="*/ 134 h 136"/>
                <a:gd name="T4" fmla="*/ 3 w 100"/>
                <a:gd name="T5" fmla="*/ 136 h 136"/>
                <a:gd name="T6" fmla="*/ 100 w 100"/>
                <a:gd name="T7" fmla="*/ 2 h 136"/>
                <a:gd name="T8" fmla="*/ 98 w 10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6">
                  <a:moveTo>
                    <a:pt x="98" y="0"/>
                  </a:moveTo>
                  <a:lnTo>
                    <a:pt x="0" y="134"/>
                  </a:lnTo>
                  <a:lnTo>
                    <a:pt x="3" y="13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2" name="Freeform 158">
              <a:extLst>
                <a:ext uri="{FF2B5EF4-FFF2-40B4-BE49-F238E27FC236}">
                  <a16:creationId xmlns:a16="http://schemas.microsoft.com/office/drawing/2014/main" id="{ABE79A9F-E593-BAA7-059E-B9E8C2C1A5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484"/>
              <a:ext cx="100" cy="106"/>
            </a:xfrm>
            <a:custGeom>
              <a:avLst/>
              <a:gdLst>
                <a:gd name="T0" fmla="*/ 98 w 100"/>
                <a:gd name="T1" fmla="*/ 0 h 106"/>
                <a:gd name="T2" fmla="*/ 0 w 100"/>
                <a:gd name="T3" fmla="*/ 104 h 106"/>
                <a:gd name="T4" fmla="*/ 2 w 100"/>
                <a:gd name="T5" fmla="*/ 106 h 106"/>
                <a:gd name="T6" fmla="*/ 100 w 100"/>
                <a:gd name="T7" fmla="*/ 2 h 106"/>
                <a:gd name="T8" fmla="*/ 98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98" y="0"/>
                  </a:moveTo>
                  <a:lnTo>
                    <a:pt x="0" y="104"/>
                  </a:lnTo>
                  <a:lnTo>
                    <a:pt x="2" y="10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3" name="Freeform 159">
              <a:extLst>
                <a:ext uri="{FF2B5EF4-FFF2-40B4-BE49-F238E27FC236}">
                  <a16:creationId xmlns:a16="http://schemas.microsoft.com/office/drawing/2014/main" id="{A631D010-9620-1DB5-FC8A-BC0BD1265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572"/>
              <a:ext cx="100" cy="76"/>
            </a:xfrm>
            <a:custGeom>
              <a:avLst/>
              <a:gdLst>
                <a:gd name="T0" fmla="*/ 98 w 100"/>
                <a:gd name="T1" fmla="*/ 0 h 76"/>
                <a:gd name="T2" fmla="*/ 0 w 100"/>
                <a:gd name="T3" fmla="*/ 74 h 76"/>
                <a:gd name="T4" fmla="*/ 2 w 100"/>
                <a:gd name="T5" fmla="*/ 76 h 76"/>
                <a:gd name="T6" fmla="*/ 100 w 100"/>
                <a:gd name="T7" fmla="*/ 2 h 76"/>
                <a:gd name="T8" fmla="*/ 98 w 10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6">
                  <a:moveTo>
                    <a:pt x="98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100" y="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4" name="Freeform 160">
              <a:extLst>
                <a:ext uri="{FF2B5EF4-FFF2-40B4-BE49-F238E27FC236}">
                  <a16:creationId xmlns:a16="http://schemas.microsoft.com/office/drawing/2014/main" id="{B12FB7AE-7979-DB7C-8D31-381D41890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659"/>
              <a:ext cx="99" cy="47"/>
            </a:xfrm>
            <a:custGeom>
              <a:avLst/>
              <a:gdLst>
                <a:gd name="T0" fmla="*/ 98 w 99"/>
                <a:gd name="T1" fmla="*/ 0 h 47"/>
                <a:gd name="T2" fmla="*/ 0 w 99"/>
                <a:gd name="T3" fmla="*/ 44 h 47"/>
                <a:gd name="T4" fmla="*/ 1 w 99"/>
                <a:gd name="T5" fmla="*/ 47 h 47"/>
                <a:gd name="T6" fmla="*/ 99 w 99"/>
                <a:gd name="T7" fmla="*/ 3 h 47"/>
                <a:gd name="T8" fmla="*/ 98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98" y="0"/>
                  </a:moveTo>
                  <a:lnTo>
                    <a:pt x="0" y="44"/>
                  </a:lnTo>
                  <a:lnTo>
                    <a:pt x="1" y="47"/>
                  </a:lnTo>
                  <a:lnTo>
                    <a:pt x="99" y="3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5" name="Freeform 161">
              <a:extLst>
                <a:ext uri="{FF2B5EF4-FFF2-40B4-BE49-F238E27FC236}">
                  <a16:creationId xmlns:a16="http://schemas.microsoft.com/office/drawing/2014/main" id="{223FB696-2204-0010-3E95-EA3A95A8D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746"/>
              <a:ext cx="98" cy="18"/>
            </a:xfrm>
            <a:custGeom>
              <a:avLst/>
              <a:gdLst>
                <a:gd name="T0" fmla="*/ 0 w 98"/>
                <a:gd name="T1" fmla="*/ 18 h 18"/>
                <a:gd name="T2" fmla="*/ 0 w 98"/>
                <a:gd name="T3" fmla="*/ 15 h 18"/>
                <a:gd name="T4" fmla="*/ 98 w 98"/>
                <a:gd name="T5" fmla="*/ 0 h 18"/>
                <a:gd name="T6" fmla="*/ 98 w 98"/>
                <a:gd name="T7" fmla="*/ 3 h 18"/>
                <a:gd name="T8" fmla="*/ 0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0" y="18"/>
                  </a:moveTo>
                  <a:lnTo>
                    <a:pt x="0" y="15"/>
                  </a:lnTo>
                  <a:lnTo>
                    <a:pt x="98" y="0"/>
                  </a:lnTo>
                  <a:lnTo>
                    <a:pt x="98" y="3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6" name="Freeform 162">
              <a:extLst>
                <a:ext uri="{FF2B5EF4-FFF2-40B4-BE49-F238E27FC236}">
                  <a16:creationId xmlns:a16="http://schemas.microsoft.com/office/drawing/2014/main" id="{520B7FB6-86C7-1D36-DAD9-A0B9B81B8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" y="818"/>
              <a:ext cx="98" cy="18"/>
            </a:xfrm>
            <a:custGeom>
              <a:avLst/>
              <a:gdLst>
                <a:gd name="T0" fmla="*/ 98 w 98"/>
                <a:gd name="T1" fmla="*/ 18 h 18"/>
                <a:gd name="T2" fmla="*/ 0 w 98"/>
                <a:gd name="T3" fmla="*/ 3 h 18"/>
                <a:gd name="T4" fmla="*/ 0 w 98"/>
                <a:gd name="T5" fmla="*/ 0 h 18"/>
                <a:gd name="T6" fmla="*/ 98 w 98"/>
                <a:gd name="T7" fmla="*/ 15 h 18"/>
                <a:gd name="T8" fmla="*/ 98 w 9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8">
                  <a:moveTo>
                    <a:pt x="98" y="18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98" y="15"/>
                  </a:ln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7" name="Freeform 163">
              <a:extLst>
                <a:ext uri="{FF2B5EF4-FFF2-40B4-BE49-F238E27FC236}">
                  <a16:creationId xmlns:a16="http://schemas.microsoft.com/office/drawing/2014/main" id="{DB034D6F-0BF2-AACA-107E-04AB817827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876"/>
              <a:ext cx="99" cy="47"/>
            </a:xfrm>
            <a:custGeom>
              <a:avLst/>
              <a:gdLst>
                <a:gd name="T0" fmla="*/ 2 w 99"/>
                <a:gd name="T1" fmla="*/ 0 h 47"/>
                <a:gd name="T2" fmla="*/ 0 w 99"/>
                <a:gd name="T3" fmla="*/ 3 h 47"/>
                <a:gd name="T4" fmla="*/ 99 w 99"/>
                <a:gd name="T5" fmla="*/ 47 h 47"/>
                <a:gd name="T6" fmla="*/ 99 w 99"/>
                <a:gd name="T7" fmla="*/ 44 h 47"/>
                <a:gd name="T8" fmla="*/ 2 w 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7">
                  <a:moveTo>
                    <a:pt x="2" y="0"/>
                  </a:moveTo>
                  <a:lnTo>
                    <a:pt x="0" y="3"/>
                  </a:lnTo>
                  <a:lnTo>
                    <a:pt x="99" y="47"/>
                  </a:lnTo>
                  <a:lnTo>
                    <a:pt x="99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8" name="Freeform 164">
              <a:extLst>
                <a:ext uri="{FF2B5EF4-FFF2-40B4-BE49-F238E27FC236}">
                  <a16:creationId xmlns:a16="http://schemas.microsoft.com/office/drawing/2014/main" id="{B1940292-B73E-0D27-72B4-27C9257126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33"/>
              <a:ext cx="99" cy="77"/>
            </a:xfrm>
            <a:custGeom>
              <a:avLst/>
              <a:gdLst>
                <a:gd name="T0" fmla="*/ 2 w 99"/>
                <a:gd name="T1" fmla="*/ 0 h 77"/>
                <a:gd name="T2" fmla="*/ 0 w 99"/>
                <a:gd name="T3" fmla="*/ 3 h 77"/>
                <a:gd name="T4" fmla="*/ 98 w 99"/>
                <a:gd name="T5" fmla="*/ 77 h 77"/>
                <a:gd name="T6" fmla="*/ 99 w 99"/>
                <a:gd name="T7" fmla="*/ 75 h 77"/>
                <a:gd name="T8" fmla="*/ 2 w 99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7">
                  <a:moveTo>
                    <a:pt x="2" y="0"/>
                  </a:moveTo>
                  <a:lnTo>
                    <a:pt x="0" y="3"/>
                  </a:lnTo>
                  <a:lnTo>
                    <a:pt x="98" y="77"/>
                  </a:lnTo>
                  <a:lnTo>
                    <a:pt x="99" y="7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9" name="Freeform 165">
              <a:extLst>
                <a:ext uri="{FF2B5EF4-FFF2-40B4-BE49-F238E27FC236}">
                  <a16:creationId xmlns:a16="http://schemas.microsoft.com/office/drawing/2014/main" id="{C6B52B21-05C1-2B13-A415-595D90252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991"/>
              <a:ext cx="100" cy="106"/>
            </a:xfrm>
            <a:custGeom>
              <a:avLst/>
              <a:gdLst>
                <a:gd name="T0" fmla="*/ 2 w 100"/>
                <a:gd name="T1" fmla="*/ 0 h 106"/>
                <a:gd name="T2" fmla="*/ 0 w 100"/>
                <a:gd name="T3" fmla="*/ 2 h 106"/>
                <a:gd name="T4" fmla="*/ 98 w 100"/>
                <a:gd name="T5" fmla="*/ 106 h 106"/>
                <a:gd name="T6" fmla="*/ 100 w 100"/>
                <a:gd name="T7" fmla="*/ 104 h 106"/>
                <a:gd name="T8" fmla="*/ 2 w 10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2" y="0"/>
                  </a:moveTo>
                  <a:lnTo>
                    <a:pt x="0" y="2"/>
                  </a:lnTo>
                  <a:lnTo>
                    <a:pt x="98" y="106"/>
                  </a:lnTo>
                  <a:lnTo>
                    <a:pt x="100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0" name="Freeform 166">
              <a:extLst>
                <a:ext uri="{FF2B5EF4-FFF2-40B4-BE49-F238E27FC236}">
                  <a16:creationId xmlns:a16="http://schemas.microsoft.com/office/drawing/2014/main" id="{617D7438-20F5-9582-841D-BBB1BF96F3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9" y="1049"/>
              <a:ext cx="100" cy="135"/>
            </a:xfrm>
            <a:custGeom>
              <a:avLst/>
              <a:gdLst>
                <a:gd name="T0" fmla="*/ 2 w 100"/>
                <a:gd name="T1" fmla="*/ 0 h 135"/>
                <a:gd name="T2" fmla="*/ 0 w 100"/>
                <a:gd name="T3" fmla="*/ 2 h 135"/>
                <a:gd name="T4" fmla="*/ 98 w 100"/>
                <a:gd name="T5" fmla="*/ 135 h 135"/>
                <a:gd name="T6" fmla="*/ 100 w 100"/>
                <a:gd name="T7" fmla="*/ 133 h 135"/>
                <a:gd name="T8" fmla="*/ 2 w 100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5">
                  <a:moveTo>
                    <a:pt x="2" y="0"/>
                  </a:moveTo>
                  <a:lnTo>
                    <a:pt x="0" y="2"/>
                  </a:lnTo>
                  <a:lnTo>
                    <a:pt x="98" y="135"/>
                  </a:lnTo>
                  <a:lnTo>
                    <a:pt x="100" y="13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1" name="Freeform 167">
              <a:extLst>
                <a:ext uri="{FF2B5EF4-FFF2-40B4-BE49-F238E27FC236}">
                  <a16:creationId xmlns:a16="http://schemas.microsoft.com/office/drawing/2014/main" id="{57C5F5A5-F60D-D7D0-5A67-16EDDB4EAE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8" y="302"/>
              <a:ext cx="49" cy="978"/>
            </a:xfrm>
            <a:custGeom>
              <a:avLst/>
              <a:gdLst>
                <a:gd name="T0" fmla="*/ 49 w 49"/>
                <a:gd name="T1" fmla="*/ 978 h 978"/>
                <a:gd name="T2" fmla="*/ 0 w 49"/>
                <a:gd name="T3" fmla="*/ 805 h 978"/>
                <a:gd name="T4" fmla="*/ 0 w 49"/>
                <a:gd name="T5" fmla="*/ 172 h 978"/>
                <a:gd name="T6" fmla="*/ 49 w 49"/>
                <a:gd name="T7" fmla="*/ 0 h 978"/>
                <a:gd name="T8" fmla="*/ 49 w 49"/>
                <a:gd name="T9" fmla="*/ 978 h 978"/>
                <a:gd name="T10" fmla="*/ 4 w 49"/>
                <a:gd name="T11" fmla="*/ 805 h 978"/>
                <a:gd name="T12" fmla="*/ 46 w 49"/>
                <a:gd name="T13" fmla="*/ 957 h 978"/>
                <a:gd name="T14" fmla="*/ 46 w 49"/>
                <a:gd name="T15" fmla="*/ 21 h 978"/>
                <a:gd name="T16" fmla="*/ 4 w 49"/>
                <a:gd name="T17" fmla="*/ 173 h 978"/>
                <a:gd name="T18" fmla="*/ 4 w 49"/>
                <a:gd name="T19" fmla="*/ 80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978">
                  <a:moveTo>
                    <a:pt x="49" y="978"/>
                  </a:moveTo>
                  <a:lnTo>
                    <a:pt x="0" y="805"/>
                  </a:lnTo>
                  <a:lnTo>
                    <a:pt x="0" y="172"/>
                  </a:lnTo>
                  <a:lnTo>
                    <a:pt x="49" y="0"/>
                  </a:lnTo>
                  <a:lnTo>
                    <a:pt x="49" y="978"/>
                  </a:lnTo>
                  <a:close/>
                  <a:moveTo>
                    <a:pt x="4" y="805"/>
                  </a:moveTo>
                  <a:lnTo>
                    <a:pt x="46" y="957"/>
                  </a:lnTo>
                  <a:lnTo>
                    <a:pt x="46" y="21"/>
                  </a:lnTo>
                  <a:lnTo>
                    <a:pt x="4" y="173"/>
                  </a:lnTo>
                  <a:lnTo>
                    <a:pt x="4" y="8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2" name="Rectangle 168">
              <a:extLst>
                <a:ext uri="{FF2B5EF4-FFF2-40B4-BE49-F238E27FC236}">
                  <a16:creationId xmlns:a16="http://schemas.microsoft.com/office/drawing/2014/main" id="{E31B11B7-8601-97D5-71F3-97B126D5F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84" y="350"/>
              <a:ext cx="2" cy="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3" name="Rectangle 169">
              <a:extLst>
                <a:ext uri="{FF2B5EF4-FFF2-40B4-BE49-F238E27FC236}">
                  <a16:creationId xmlns:a16="http://schemas.microsoft.com/office/drawing/2014/main" id="{85EC97F1-4325-C57A-57B8-428AEA51CE8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74" y="382"/>
              <a:ext cx="3" cy="8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4" name="Rectangle 170">
              <a:extLst>
                <a:ext uri="{FF2B5EF4-FFF2-40B4-BE49-F238E27FC236}">
                  <a16:creationId xmlns:a16="http://schemas.microsoft.com/office/drawing/2014/main" id="{F3238779-97FF-B2A3-CFF4-118ED197D6F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7" y="410"/>
              <a:ext cx="3" cy="7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5" name="Rectangle 171">
              <a:extLst>
                <a:ext uri="{FF2B5EF4-FFF2-40B4-BE49-F238E27FC236}">
                  <a16:creationId xmlns:a16="http://schemas.microsoft.com/office/drawing/2014/main" id="{70B455EB-02CD-BCCC-9D8F-62116591EB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9" y="435"/>
              <a:ext cx="3" cy="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6" name="Rectangle 172">
              <a:extLst>
                <a:ext uri="{FF2B5EF4-FFF2-40B4-BE49-F238E27FC236}">
                  <a16:creationId xmlns:a16="http://schemas.microsoft.com/office/drawing/2014/main" id="{1BD1FA15-AC7D-197F-C21F-7BD2675ED0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4" y="456"/>
              <a:ext cx="2" cy="6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7" name="Freeform 173">
              <a:extLst>
                <a:ext uri="{FF2B5EF4-FFF2-40B4-BE49-F238E27FC236}">
                  <a16:creationId xmlns:a16="http://schemas.microsoft.com/office/drawing/2014/main" id="{64A2B744-C4E0-92E6-D3F2-E69E93EBD6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399"/>
              <a:ext cx="48" cy="134"/>
            </a:xfrm>
            <a:custGeom>
              <a:avLst/>
              <a:gdLst>
                <a:gd name="T0" fmla="*/ 3 w 48"/>
                <a:gd name="T1" fmla="*/ 134 h 134"/>
                <a:gd name="T2" fmla="*/ 0 w 48"/>
                <a:gd name="T3" fmla="*/ 133 h 134"/>
                <a:gd name="T4" fmla="*/ 45 w 48"/>
                <a:gd name="T5" fmla="*/ 0 h 134"/>
                <a:gd name="T6" fmla="*/ 48 w 48"/>
                <a:gd name="T7" fmla="*/ 1 h 134"/>
                <a:gd name="T8" fmla="*/ 3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3" y="134"/>
                  </a:moveTo>
                  <a:lnTo>
                    <a:pt x="0" y="133"/>
                  </a:lnTo>
                  <a:lnTo>
                    <a:pt x="45" y="0"/>
                  </a:lnTo>
                  <a:lnTo>
                    <a:pt x="48" y="1"/>
                  </a:lnTo>
                  <a:lnTo>
                    <a:pt x="3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8" name="Freeform 174">
              <a:extLst>
                <a:ext uri="{FF2B5EF4-FFF2-40B4-BE49-F238E27FC236}">
                  <a16:creationId xmlns:a16="http://schemas.microsoft.com/office/drawing/2014/main" id="{76FDC05E-5358-590A-4144-75DC26523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485"/>
              <a:ext cx="49" cy="105"/>
            </a:xfrm>
            <a:custGeom>
              <a:avLst/>
              <a:gdLst>
                <a:gd name="T0" fmla="*/ 46 w 49"/>
                <a:gd name="T1" fmla="*/ 0 h 105"/>
                <a:gd name="T2" fmla="*/ 0 w 49"/>
                <a:gd name="T3" fmla="*/ 104 h 105"/>
                <a:gd name="T4" fmla="*/ 3 w 49"/>
                <a:gd name="T5" fmla="*/ 105 h 105"/>
                <a:gd name="T6" fmla="*/ 49 w 49"/>
                <a:gd name="T7" fmla="*/ 1 h 105"/>
                <a:gd name="T8" fmla="*/ 46 w 49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5">
                  <a:moveTo>
                    <a:pt x="46" y="0"/>
                  </a:moveTo>
                  <a:lnTo>
                    <a:pt x="0" y="104"/>
                  </a:lnTo>
                  <a:lnTo>
                    <a:pt x="3" y="105"/>
                  </a:lnTo>
                  <a:lnTo>
                    <a:pt x="49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9" name="Freeform 175">
              <a:extLst>
                <a:ext uri="{FF2B5EF4-FFF2-40B4-BE49-F238E27FC236}">
                  <a16:creationId xmlns:a16="http://schemas.microsoft.com/office/drawing/2014/main" id="{C673C3CC-3689-26CB-A7CF-1B956996A5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572"/>
              <a:ext cx="48" cy="76"/>
            </a:xfrm>
            <a:custGeom>
              <a:avLst/>
              <a:gdLst>
                <a:gd name="T0" fmla="*/ 45 w 48"/>
                <a:gd name="T1" fmla="*/ 0 h 76"/>
                <a:gd name="T2" fmla="*/ 0 w 48"/>
                <a:gd name="T3" fmla="*/ 74 h 76"/>
                <a:gd name="T4" fmla="*/ 2 w 48"/>
                <a:gd name="T5" fmla="*/ 76 h 76"/>
                <a:gd name="T6" fmla="*/ 48 w 48"/>
                <a:gd name="T7" fmla="*/ 1 h 76"/>
                <a:gd name="T8" fmla="*/ 45 w 4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6">
                  <a:moveTo>
                    <a:pt x="45" y="0"/>
                  </a:moveTo>
                  <a:lnTo>
                    <a:pt x="0" y="74"/>
                  </a:lnTo>
                  <a:lnTo>
                    <a:pt x="2" y="76"/>
                  </a:lnTo>
                  <a:lnTo>
                    <a:pt x="48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0" name="Freeform 176">
              <a:extLst>
                <a:ext uri="{FF2B5EF4-FFF2-40B4-BE49-F238E27FC236}">
                  <a16:creationId xmlns:a16="http://schemas.microsoft.com/office/drawing/2014/main" id="{30B60093-328D-B76D-FD4E-2E0C34317F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660"/>
              <a:ext cx="47" cy="46"/>
            </a:xfrm>
            <a:custGeom>
              <a:avLst/>
              <a:gdLst>
                <a:gd name="T0" fmla="*/ 45 w 47"/>
                <a:gd name="T1" fmla="*/ 0 h 46"/>
                <a:gd name="T2" fmla="*/ 0 w 47"/>
                <a:gd name="T3" fmla="*/ 44 h 46"/>
                <a:gd name="T4" fmla="*/ 2 w 47"/>
                <a:gd name="T5" fmla="*/ 46 h 46"/>
                <a:gd name="T6" fmla="*/ 47 w 47"/>
                <a:gd name="T7" fmla="*/ 2 h 46"/>
                <a:gd name="T8" fmla="*/ 45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5" y="0"/>
                  </a:moveTo>
                  <a:lnTo>
                    <a:pt x="0" y="44"/>
                  </a:lnTo>
                  <a:lnTo>
                    <a:pt x="2" y="46"/>
                  </a:lnTo>
                  <a:lnTo>
                    <a:pt x="47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1" name="Freeform 177">
              <a:extLst>
                <a:ext uri="{FF2B5EF4-FFF2-40B4-BE49-F238E27FC236}">
                  <a16:creationId xmlns:a16="http://schemas.microsoft.com/office/drawing/2014/main" id="{88D74764-7F03-E104-7E7A-D595968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746"/>
              <a:ext cx="46" cy="18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5 h 18"/>
                <a:gd name="T4" fmla="*/ 0 w 46"/>
                <a:gd name="T5" fmla="*/ 18 h 18"/>
                <a:gd name="T6" fmla="*/ 46 w 46"/>
                <a:gd name="T7" fmla="*/ 2 h 18"/>
                <a:gd name="T8" fmla="*/ 45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lnTo>
                    <a:pt x="0" y="15"/>
                  </a:lnTo>
                  <a:lnTo>
                    <a:pt x="0" y="18"/>
                  </a:ln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2" name="Freeform 178">
              <a:extLst>
                <a:ext uri="{FF2B5EF4-FFF2-40B4-BE49-F238E27FC236}">
                  <a16:creationId xmlns:a16="http://schemas.microsoft.com/office/drawing/2014/main" id="{99B87E48-D01A-0039-8543-7177F6C31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" y="818"/>
              <a:ext cx="46" cy="18"/>
            </a:xfrm>
            <a:custGeom>
              <a:avLst/>
              <a:gdLst>
                <a:gd name="T0" fmla="*/ 0 w 46"/>
                <a:gd name="T1" fmla="*/ 0 h 18"/>
                <a:gd name="T2" fmla="*/ 0 w 46"/>
                <a:gd name="T3" fmla="*/ 3 h 18"/>
                <a:gd name="T4" fmla="*/ 45 w 46"/>
                <a:gd name="T5" fmla="*/ 18 h 18"/>
                <a:gd name="T6" fmla="*/ 46 w 46"/>
                <a:gd name="T7" fmla="*/ 15 h 18"/>
                <a:gd name="T8" fmla="*/ 0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0" y="0"/>
                  </a:moveTo>
                  <a:lnTo>
                    <a:pt x="0" y="3"/>
                  </a:lnTo>
                  <a:lnTo>
                    <a:pt x="45" y="18"/>
                  </a:lnTo>
                  <a:lnTo>
                    <a:pt x="46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3" name="Freeform 179">
              <a:extLst>
                <a:ext uri="{FF2B5EF4-FFF2-40B4-BE49-F238E27FC236}">
                  <a16:creationId xmlns:a16="http://schemas.microsoft.com/office/drawing/2014/main" id="{E728E576-916B-D02E-2CA8-908B9FD1BC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876"/>
              <a:ext cx="47" cy="46"/>
            </a:xfrm>
            <a:custGeom>
              <a:avLst/>
              <a:gdLst>
                <a:gd name="T0" fmla="*/ 2 w 47"/>
                <a:gd name="T1" fmla="*/ 0 h 46"/>
                <a:gd name="T2" fmla="*/ 0 w 47"/>
                <a:gd name="T3" fmla="*/ 2 h 46"/>
                <a:gd name="T4" fmla="*/ 45 w 47"/>
                <a:gd name="T5" fmla="*/ 46 h 46"/>
                <a:gd name="T6" fmla="*/ 47 w 47"/>
                <a:gd name="T7" fmla="*/ 44 h 46"/>
                <a:gd name="T8" fmla="*/ 2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" y="0"/>
                  </a:moveTo>
                  <a:lnTo>
                    <a:pt x="0" y="2"/>
                  </a:lnTo>
                  <a:lnTo>
                    <a:pt x="45" y="46"/>
                  </a:lnTo>
                  <a:lnTo>
                    <a:pt x="47" y="4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4" name="Freeform 180">
              <a:extLst>
                <a:ext uri="{FF2B5EF4-FFF2-40B4-BE49-F238E27FC236}">
                  <a16:creationId xmlns:a16="http://schemas.microsoft.com/office/drawing/2014/main" id="{968ADB25-9ED0-E112-72D1-42E3C87DA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34"/>
              <a:ext cx="48" cy="75"/>
            </a:xfrm>
            <a:custGeom>
              <a:avLst/>
              <a:gdLst>
                <a:gd name="T0" fmla="*/ 2 w 48"/>
                <a:gd name="T1" fmla="*/ 0 h 75"/>
                <a:gd name="T2" fmla="*/ 0 w 48"/>
                <a:gd name="T3" fmla="*/ 1 h 75"/>
                <a:gd name="T4" fmla="*/ 45 w 48"/>
                <a:gd name="T5" fmla="*/ 75 h 75"/>
                <a:gd name="T6" fmla="*/ 48 w 48"/>
                <a:gd name="T7" fmla="*/ 74 h 75"/>
                <a:gd name="T8" fmla="*/ 2 w 4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5">
                  <a:moveTo>
                    <a:pt x="2" y="0"/>
                  </a:moveTo>
                  <a:lnTo>
                    <a:pt x="0" y="1"/>
                  </a:lnTo>
                  <a:lnTo>
                    <a:pt x="45" y="75"/>
                  </a:lnTo>
                  <a:lnTo>
                    <a:pt x="48" y="7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5" name="Freeform 181">
              <a:extLst>
                <a:ext uri="{FF2B5EF4-FFF2-40B4-BE49-F238E27FC236}">
                  <a16:creationId xmlns:a16="http://schemas.microsoft.com/office/drawing/2014/main" id="{C005CCF8-4EA1-E3A4-2EF8-2E44C7619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991"/>
              <a:ext cx="48" cy="105"/>
            </a:xfrm>
            <a:custGeom>
              <a:avLst/>
              <a:gdLst>
                <a:gd name="T0" fmla="*/ 2 w 48"/>
                <a:gd name="T1" fmla="*/ 0 h 105"/>
                <a:gd name="T2" fmla="*/ 0 w 48"/>
                <a:gd name="T3" fmla="*/ 2 h 105"/>
                <a:gd name="T4" fmla="*/ 45 w 48"/>
                <a:gd name="T5" fmla="*/ 105 h 105"/>
                <a:gd name="T6" fmla="*/ 48 w 48"/>
                <a:gd name="T7" fmla="*/ 104 h 105"/>
                <a:gd name="T8" fmla="*/ 2 w 4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2" y="0"/>
                  </a:moveTo>
                  <a:lnTo>
                    <a:pt x="0" y="2"/>
                  </a:lnTo>
                  <a:lnTo>
                    <a:pt x="45" y="105"/>
                  </a:lnTo>
                  <a:lnTo>
                    <a:pt x="48" y="10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6" name="Freeform 182">
              <a:extLst>
                <a:ext uri="{FF2B5EF4-FFF2-40B4-BE49-F238E27FC236}">
                  <a16:creationId xmlns:a16="http://schemas.microsoft.com/office/drawing/2014/main" id="{95ED1534-3D46-1AAD-6D0F-E5F7D4693C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" y="1049"/>
              <a:ext cx="48" cy="134"/>
            </a:xfrm>
            <a:custGeom>
              <a:avLst/>
              <a:gdLst>
                <a:gd name="T0" fmla="*/ 45 w 48"/>
                <a:gd name="T1" fmla="*/ 134 h 134"/>
                <a:gd name="T2" fmla="*/ 0 w 48"/>
                <a:gd name="T3" fmla="*/ 1 h 134"/>
                <a:gd name="T4" fmla="*/ 3 w 48"/>
                <a:gd name="T5" fmla="*/ 0 h 134"/>
                <a:gd name="T6" fmla="*/ 48 w 48"/>
                <a:gd name="T7" fmla="*/ 133 h 134"/>
                <a:gd name="T8" fmla="*/ 45 w 4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34">
                  <a:moveTo>
                    <a:pt x="45" y="13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8" y="133"/>
                  </a:lnTo>
                  <a:lnTo>
                    <a:pt x="4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3232430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сини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3C438D-8C35-CCF2-864E-5D1983D82929}"/>
              </a:ext>
            </a:extLst>
          </p:cNvPr>
          <p:cNvSpPr/>
          <p:nvPr userDrawn="1"/>
        </p:nvSpPr>
        <p:spPr>
          <a:xfrm>
            <a:off x="14566800" y="0"/>
            <a:ext cx="9817200" cy="13715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151F8-E891-4704-991B-EFFC5BC14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A784E055-9DAB-4484-A967-D1CD92744B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7" y="4481736"/>
            <a:ext cx="6985000" cy="7111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400" b="1">
                <a:latin typeface="+mj-lt"/>
              </a:defRPr>
            </a:lvl1pPr>
          </a:lstStyle>
          <a:p>
            <a:pPr lvl="0"/>
            <a:r>
              <a:rPr lang="ru-RU" dirty="0"/>
              <a:t>Какая-то важная мысль: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AF9A0B71-F08C-47C1-8284-3B7364493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387" y="5272595"/>
            <a:ext cx="9937750" cy="1905355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Менее важная мысль номер один</a:t>
            </a:r>
          </a:p>
          <a:p>
            <a:pPr lvl="0"/>
            <a:r>
              <a:rPr lang="ru-RU" dirty="0"/>
              <a:t>Менее важная мысль номер два</a:t>
            </a:r>
          </a:p>
          <a:p>
            <a:pPr lvl="0"/>
            <a:r>
              <a:rPr lang="ru-RU" dirty="0"/>
              <a:t>Менее важная мысль номер три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DC63E0-D763-4262-A085-92C076EF1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599"/>
            <a:ext cx="13464320" cy="2881313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FAC49E-9256-DB91-3DE6-8048AE834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028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подзаголовок + сини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3C438D-8C35-CCF2-864E-5D1983D82929}"/>
              </a:ext>
            </a:extLst>
          </p:cNvPr>
          <p:cNvSpPr/>
          <p:nvPr userDrawn="1"/>
        </p:nvSpPr>
        <p:spPr>
          <a:xfrm>
            <a:off x="14566800" y="0"/>
            <a:ext cx="9817200" cy="13715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151F8-E891-4704-991B-EFFC5BC14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A784E055-9DAB-4484-A967-D1CD92744B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7" y="4481736"/>
            <a:ext cx="6985000" cy="7111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400" b="1">
                <a:latin typeface="+mj-lt"/>
              </a:defRPr>
            </a:lvl1pPr>
          </a:lstStyle>
          <a:p>
            <a:pPr lvl="0"/>
            <a:r>
              <a:rPr lang="ru-RU" dirty="0"/>
              <a:t>Какая-то важная мысль: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AF9A0B71-F08C-47C1-8284-3B7364493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387" y="5272595"/>
            <a:ext cx="9937750" cy="1905355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Менее важная мысль номер один</a:t>
            </a:r>
          </a:p>
          <a:p>
            <a:pPr lvl="0"/>
            <a:r>
              <a:rPr lang="ru-RU" dirty="0"/>
              <a:t>Менее важная мысль номер два</a:t>
            </a:r>
          </a:p>
          <a:p>
            <a:pPr lvl="0"/>
            <a:r>
              <a:rPr lang="ru-RU" dirty="0"/>
              <a:t>Менее важная мысль номер три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DC63E0-D763-4262-A085-92C076EF1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599"/>
            <a:ext cx="13464320" cy="2881313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FAC49E-9256-DB91-3DE6-8048AE834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grpSp>
        <p:nvGrpSpPr>
          <p:cNvPr id="10" name="Group 594">
            <a:extLst>
              <a:ext uri="{FF2B5EF4-FFF2-40B4-BE49-F238E27FC236}">
                <a16:creationId xmlns:a16="http://schemas.microsoft.com/office/drawing/2014/main" id="{3DF25FCB-36F9-A15D-D779-B76B04FF0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637414" y="4082874"/>
            <a:ext cx="7675973" cy="5550251"/>
            <a:chOff x="2276" y="2059"/>
            <a:chExt cx="1773" cy="1282"/>
          </a:xfrm>
          <a:solidFill>
            <a:schemeClr val="accent2"/>
          </a:solidFill>
        </p:grpSpPr>
        <p:sp>
          <p:nvSpPr>
            <p:cNvPr id="12" name="Freeform 595">
              <a:extLst>
                <a:ext uri="{FF2B5EF4-FFF2-40B4-BE49-F238E27FC236}">
                  <a16:creationId xmlns:a16="http://schemas.microsoft.com/office/drawing/2014/main" id="{F29697F2-BBEB-C775-AB60-4DF275AFA4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76" y="2059"/>
              <a:ext cx="1773" cy="1282"/>
            </a:xfrm>
            <a:custGeom>
              <a:avLst/>
              <a:gdLst>
                <a:gd name="T0" fmla="*/ 1637 w 3272"/>
                <a:gd name="T1" fmla="*/ 2344 h 2344"/>
                <a:gd name="T2" fmla="*/ 1180 w 3272"/>
                <a:gd name="T3" fmla="*/ 2090 h 2344"/>
                <a:gd name="T4" fmla="*/ 818 w 3272"/>
                <a:gd name="T5" fmla="*/ 1840 h 2344"/>
                <a:gd name="T6" fmla="*/ 17 w 3272"/>
                <a:gd name="T7" fmla="*/ 1652 h 2344"/>
                <a:gd name="T8" fmla="*/ 0 w 3272"/>
                <a:gd name="T9" fmla="*/ 1649 h 2344"/>
                <a:gd name="T10" fmla="*/ 690 w 3272"/>
                <a:gd name="T11" fmla="*/ 0 h 2344"/>
                <a:gd name="T12" fmla="*/ 693 w 3272"/>
                <a:gd name="T13" fmla="*/ 2 h 2344"/>
                <a:gd name="T14" fmla="*/ 1131 w 3272"/>
                <a:gd name="T15" fmla="*/ 178 h 2344"/>
                <a:gd name="T16" fmla="*/ 1241 w 3272"/>
                <a:gd name="T17" fmla="*/ 260 h 2344"/>
                <a:gd name="T18" fmla="*/ 1574 w 3272"/>
                <a:gd name="T19" fmla="*/ 661 h 2344"/>
                <a:gd name="T20" fmla="*/ 1637 w 3272"/>
                <a:gd name="T21" fmla="*/ 688 h 2344"/>
                <a:gd name="T22" fmla="*/ 1699 w 3272"/>
                <a:gd name="T23" fmla="*/ 661 h 2344"/>
                <a:gd name="T24" fmla="*/ 2033 w 3272"/>
                <a:gd name="T25" fmla="*/ 260 h 2344"/>
                <a:gd name="T26" fmla="*/ 2143 w 3272"/>
                <a:gd name="T27" fmla="*/ 178 h 2344"/>
                <a:gd name="T28" fmla="*/ 2580 w 3272"/>
                <a:gd name="T29" fmla="*/ 2 h 2344"/>
                <a:gd name="T30" fmla="*/ 2584 w 3272"/>
                <a:gd name="T31" fmla="*/ 0 h 2344"/>
                <a:gd name="T32" fmla="*/ 2586 w 3272"/>
                <a:gd name="T33" fmla="*/ 4 h 2344"/>
                <a:gd name="T34" fmla="*/ 3272 w 3272"/>
                <a:gd name="T35" fmla="*/ 1649 h 2344"/>
                <a:gd name="T36" fmla="*/ 3268 w 3272"/>
                <a:gd name="T37" fmla="*/ 1649 h 2344"/>
                <a:gd name="T38" fmla="*/ 3149 w 3272"/>
                <a:gd name="T39" fmla="*/ 1671 h 2344"/>
                <a:gd name="T40" fmla="*/ 2334 w 3272"/>
                <a:gd name="T41" fmla="*/ 1895 h 2344"/>
                <a:gd name="T42" fmla="*/ 2069 w 3272"/>
                <a:gd name="T43" fmla="*/ 2101 h 2344"/>
                <a:gd name="T44" fmla="*/ 1637 w 3272"/>
                <a:gd name="T45" fmla="*/ 2344 h 2344"/>
                <a:gd name="T46" fmla="*/ 11 w 3272"/>
                <a:gd name="T47" fmla="*/ 1643 h 2344"/>
                <a:gd name="T48" fmla="*/ 19 w 3272"/>
                <a:gd name="T49" fmla="*/ 1643 h 2344"/>
                <a:gd name="T50" fmla="*/ 822 w 3272"/>
                <a:gd name="T51" fmla="*/ 1830 h 2344"/>
                <a:gd name="T52" fmla="*/ 1186 w 3272"/>
                <a:gd name="T53" fmla="*/ 2083 h 2344"/>
                <a:gd name="T54" fmla="*/ 1637 w 3272"/>
                <a:gd name="T55" fmla="*/ 2335 h 2344"/>
                <a:gd name="T56" fmla="*/ 2063 w 3272"/>
                <a:gd name="T57" fmla="*/ 2094 h 2344"/>
                <a:gd name="T58" fmla="*/ 2330 w 3272"/>
                <a:gd name="T59" fmla="*/ 1887 h 2344"/>
                <a:gd name="T60" fmla="*/ 3147 w 3272"/>
                <a:gd name="T61" fmla="*/ 1664 h 2344"/>
                <a:gd name="T62" fmla="*/ 3263 w 3272"/>
                <a:gd name="T63" fmla="*/ 1641 h 2344"/>
                <a:gd name="T64" fmla="*/ 2580 w 3272"/>
                <a:gd name="T65" fmla="*/ 9 h 2344"/>
                <a:gd name="T66" fmla="*/ 2145 w 3272"/>
                <a:gd name="T67" fmla="*/ 186 h 2344"/>
                <a:gd name="T68" fmla="*/ 2039 w 3272"/>
                <a:gd name="T69" fmla="*/ 263 h 2344"/>
                <a:gd name="T70" fmla="*/ 1705 w 3272"/>
                <a:gd name="T71" fmla="*/ 665 h 2344"/>
                <a:gd name="T72" fmla="*/ 1637 w 3272"/>
                <a:gd name="T73" fmla="*/ 694 h 2344"/>
                <a:gd name="T74" fmla="*/ 1569 w 3272"/>
                <a:gd name="T75" fmla="*/ 665 h 2344"/>
                <a:gd name="T76" fmla="*/ 1235 w 3272"/>
                <a:gd name="T77" fmla="*/ 263 h 2344"/>
                <a:gd name="T78" fmla="*/ 1129 w 3272"/>
                <a:gd name="T79" fmla="*/ 186 h 2344"/>
                <a:gd name="T80" fmla="*/ 693 w 3272"/>
                <a:gd name="T81" fmla="*/ 9 h 2344"/>
                <a:gd name="T82" fmla="*/ 11 w 3272"/>
                <a:gd name="T83" fmla="*/ 1643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2" h="2344">
                  <a:moveTo>
                    <a:pt x="1637" y="2344"/>
                  </a:moveTo>
                  <a:cubicBezTo>
                    <a:pt x="1453" y="2344"/>
                    <a:pt x="1322" y="2221"/>
                    <a:pt x="1180" y="2090"/>
                  </a:cubicBezTo>
                  <a:cubicBezTo>
                    <a:pt x="1070" y="1988"/>
                    <a:pt x="959" y="1884"/>
                    <a:pt x="818" y="1840"/>
                  </a:cubicBezTo>
                  <a:cubicBezTo>
                    <a:pt x="563" y="1760"/>
                    <a:pt x="286" y="1705"/>
                    <a:pt x="17" y="1652"/>
                  </a:cubicBezTo>
                  <a:cubicBezTo>
                    <a:pt x="0" y="1649"/>
                    <a:pt x="0" y="1649"/>
                    <a:pt x="0" y="1649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3" y="2"/>
                    <a:pt x="693" y="2"/>
                    <a:pt x="693" y="2"/>
                  </a:cubicBezTo>
                  <a:cubicBezTo>
                    <a:pt x="834" y="70"/>
                    <a:pt x="981" y="129"/>
                    <a:pt x="1131" y="178"/>
                  </a:cubicBezTo>
                  <a:cubicBezTo>
                    <a:pt x="1177" y="193"/>
                    <a:pt x="1214" y="222"/>
                    <a:pt x="1241" y="260"/>
                  </a:cubicBezTo>
                  <a:cubicBezTo>
                    <a:pt x="1339" y="402"/>
                    <a:pt x="1453" y="538"/>
                    <a:pt x="1574" y="661"/>
                  </a:cubicBezTo>
                  <a:cubicBezTo>
                    <a:pt x="1591" y="678"/>
                    <a:pt x="1614" y="688"/>
                    <a:pt x="1637" y="688"/>
                  </a:cubicBezTo>
                  <a:cubicBezTo>
                    <a:pt x="1662" y="688"/>
                    <a:pt x="1682" y="678"/>
                    <a:pt x="1699" y="661"/>
                  </a:cubicBezTo>
                  <a:cubicBezTo>
                    <a:pt x="1821" y="538"/>
                    <a:pt x="1933" y="402"/>
                    <a:pt x="2033" y="260"/>
                  </a:cubicBezTo>
                  <a:cubicBezTo>
                    <a:pt x="2059" y="222"/>
                    <a:pt x="2097" y="195"/>
                    <a:pt x="2143" y="178"/>
                  </a:cubicBezTo>
                  <a:cubicBezTo>
                    <a:pt x="2292" y="129"/>
                    <a:pt x="2438" y="68"/>
                    <a:pt x="2580" y="2"/>
                  </a:cubicBezTo>
                  <a:cubicBezTo>
                    <a:pt x="2584" y="0"/>
                    <a:pt x="2584" y="0"/>
                    <a:pt x="2584" y="0"/>
                  </a:cubicBezTo>
                  <a:cubicBezTo>
                    <a:pt x="2586" y="4"/>
                    <a:pt x="2586" y="4"/>
                    <a:pt x="2586" y="4"/>
                  </a:cubicBezTo>
                  <a:cubicBezTo>
                    <a:pt x="3272" y="1649"/>
                    <a:pt x="3272" y="1649"/>
                    <a:pt x="3272" y="1649"/>
                  </a:cubicBezTo>
                  <a:cubicBezTo>
                    <a:pt x="3268" y="1649"/>
                    <a:pt x="3268" y="1649"/>
                    <a:pt x="3268" y="1649"/>
                  </a:cubicBezTo>
                  <a:cubicBezTo>
                    <a:pt x="3228" y="1656"/>
                    <a:pt x="3189" y="1664"/>
                    <a:pt x="3149" y="1671"/>
                  </a:cubicBezTo>
                  <a:cubicBezTo>
                    <a:pt x="2880" y="1722"/>
                    <a:pt x="2573" y="1781"/>
                    <a:pt x="2334" y="1895"/>
                  </a:cubicBezTo>
                  <a:cubicBezTo>
                    <a:pt x="2236" y="1942"/>
                    <a:pt x="2150" y="2022"/>
                    <a:pt x="2069" y="2101"/>
                  </a:cubicBezTo>
                  <a:cubicBezTo>
                    <a:pt x="1942" y="2221"/>
                    <a:pt x="1813" y="2344"/>
                    <a:pt x="1637" y="2344"/>
                  </a:cubicBezTo>
                  <a:close/>
                  <a:moveTo>
                    <a:pt x="11" y="1643"/>
                  </a:moveTo>
                  <a:cubicBezTo>
                    <a:pt x="19" y="1643"/>
                    <a:pt x="19" y="1643"/>
                    <a:pt x="19" y="1643"/>
                  </a:cubicBezTo>
                  <a:cubicBezTo>
                    <a:pt x="288" y="1696"/>
                    <a:pt x="566" y="1751"/>
                    <a:pt x="822" y="1830"/>
                  </a:cubicBezTo>
                  <a:cubicBezTo>
                    <a:pt x="964" y="1874"/>
                    <a:pt x="1076" y="1980"/>
                    <a:pt x="1186" y="2083"/>
                  </a:cubicBezTo>
                  <a:cubicBezTo>
                    <a:pt x="1324" y="2213"/>
                    <a:pt x="1457" y="2335"/>
                    <a:pt x="1637" y="2335"/>
                  </a:cubicBezTo>
                  <a:cubicBezTo>
                    <a:pt x="1811" y="2335"/>
                    <a:pt x="1933" y="2217"/>
                    <a:pt x="2063" y="2094"/>
                  </a:cubicBezTo>
                  <a:cubicBezTo>
                    <a:pt x="2147" y="2014"/>
                    <a:pt x="2232" y="1935"/>
                    <a:pt x="2330" y="1887"/>
                  </a:cubicBezTo>
                  <a:cubicBezTo>
                    <a:pt x="2571" y="1774"/>
                    <a:pt x="2878" y="1715"/>
                    <a:pt x="3147" y="1664"/>
                  </a:cubicBezTo>
                  <a:cubicBezTo>
                    <a:pt x="3187" y="1656"/>
                    <a:pt x="3225" y="1649"/>
                    <a:pt x="3263" y="1641"/>
                  </a:cubicBezTo>
                  <a:cubicBezTo>
                    <a:pt x="2580" y="9"/>
                    <a:pt x="2580" y="9"/>
                    <a:pt x="2580" y="9"/>
                  </a:cubicBezTo>
                  <a:cubicBezTo>
                    <a:pt x="2440" y="76"/>
                    <a:pt x="2292" y="136"/>
                    <a:pt x="2145" y="186"/>
                  </a:cubicBezTo>
                  <a:cubicBezTo>
                    <a:pt x="2101" y="201"/>
                    <a:pt x="2063" y="227"/>
                    <a:pt x="2039" y="263"/>
                  </a:cubicBezTo>
                  <a:cubicBezTo>
                    <a:pt x="1938" y="406"/>
                    <a:pt x="1826" y="542"/>
                    <a:pt x="1705" y="665"/>
                  </a:cubicBezTo>
                  <a:cubicBezTo>
                    <a:pt x="1686" y="684"/>
                    <a:pt x="1663" y="694"/>
                    <a:pt x="1637" y="694"/>
                  </a:cubicBezTo>
                  <a:cubicBezTo>
                    <a:pt x="1610" y="694"/>
                    <a:pt x="1588" y="684"/>
                    <a:pt x="1569" y="665"/>
                  </a:cubicBezTo>
                  <a:cubicBezTo>
                    <a:pt x="1447" y="540"/>
                    <a:pt x="1334" y="406"/>
                    <a:pt x="1235" y="263"/>
                  </a:cubicBezTo>
                  <a:cubicBezTo>
                    <a:pt x="1211" y="227"/>
                    <a:pt x="1173" y="201"/>
                    <a:pt x="1129" y="186"/>
                  </a:cubicBezTo>
                  <a:cubicBezTo>
                    <a:pt x="981" y="136"/>
                    <a:pt x="836" y="78"/>
                    <a:pt x="693" y="9"/>
                  </a:cubicBezTo>
                  <a:lnTo>
                    <a:pt x="11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" name="Freeform 596">
              <a:extLst>
                <a:ext uri="{FF2B5EF4-FFF2-40B4-BE49-F238E27FC236}">
                  <a16:creationId xmlns:a16="http://schemas.microsoft.com/office/drawing/2014/main" id="{A67AB211-E9FB-9DDE-088E-D045ED3B6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33" y="2823"/>
              <a:ext cx="1660" cy="386"/>
            </a:xfrm>
            <a:custGeom>
              <a:avLst/>
              <a:gdLst>
                <a:gd name="T0" fmla="*/ 1531 w 3062"/>
                <a:gd name="T1" fmla="*/ 706 h 706"/>
                <a:gd name="T2" fmla="*/ 1103 w 3062"/>
                <a:gd name="T3" fmla="*/ 452 h 706"/>
                <a:gd name="T4" fmla="*/ 764 w 3062"/>
                <a:gd name="T5" fmla="*/ 200 h 706"/>
                <a:gd name="T6" fmla="*/ 0 w 3062"/>
                <a:gd name="T7" fmla="*/ 11 h 706"/>
                <a:gd name="T8" fmla="*/ 2 w 3062"/>
                <a:gd name="T9" fmla="*/ 3 h 706"/>
                <a:gd name="T10" fmla="*/ 767 w 3062"/>
                <a:gd name="T11" fmla="*/ 193 h 706"/>
                <a:gd name="T12" fmla="*/ 1108 w 3062"/>
                <a:gd name="T13" fmla="*/ 445 h 706"/>
                <a:gd name="T14" fmla="*/ 1531 w 3062"/>
                <a:gd name="T15" fmla="*/ 697 h 706"/>
                <a:gd name="T16" fmla="*/ 1931 w 3062"/>
                <a:gd name="T17" fmla="*/ 456 h 706"/>
                <a:gd name="T18" fmla="*/ 2181 w 3062"/>
                <a:gd name="T19" fmla="*/ 248 h 706"/>
                <a:gd name="T20" fmla="*/ 2958 w 3062"/>
                <a:gd name="T21" fmla="*/ 20 h 706"/>
                <a:gd name="T22" fmla="*/ 3060 w 3062"/>
                <a:gd name="T23" fmla="*/ 0 h 706"/>
                <a:gd name="T24" fmla="*/ 3062 w 3062"/>
                <a:gd name="T25" fmla="*/ 7 h 706"/>
                <a:gd name="T26" fmla="*/ 2959 w 3062"/>
                <a:gd name="T27" fmla="*/ 28 h 706"/>
                <a:gd name="T28" fmla="*/ 2185 w 3062"/>
                <a:gd name="T29" fmla="*/ 253 h 706"/>
                <a:gd name="T30" fmla="*/ 1936 w 3062"/>
                <a:gd name="T31" fmla="*/ 460 h 706"/>
                <a:gd name="T32" fmla="*/ 1531 w 3062"/>
                <a:gd name="T3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62" h="706">
                  <a:moveTo>
                    <a:pt x="1531" y="706"/>
                  </a:moveTo>
                  <a:cubicBezTo>
                    <a:pt x="1357" y="706"/>
                    <a:pt x="1233" y="583"/>
                    <a:pt x="1103" y="452"/>
                  </a:cubicBezTo>
                  <a:cubicBezTo>
                    <a:pt x="1000" y="350"/>
                    <a:pt x="896" y="246"/>
                    <a:pt x="764" y="200"/>
                  </a:cubicBezTo>
                  <a:cubicBezTo>
                    <a:pt x="521" y="119"/>
                    <a:pt x="245" y="62"/>
                    <a:pt x="0" y="1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46" y="54"/>
                    <a:pt x="525" y="113"/>
                    <a:pt x="767" y="193"/>
                  </a:cubicBezTo>
                  <a:cubicBezTo>
                    <a:pt x="902" y="236"/>
                    <a:pt x="1006" y="343"/>
                    <a:pt x="1108" y="445"/>
                  </a:cubicBezTo>
                  <a:cubicBezTo>
                    <a:pt x="1237" y="574"/>
                    <a:pt x="1360" y="697"/>
                    <a:pt x="1531" y="697"/>
                  </a:cubicBezTo>
                  <a:cubicBezTo>
                    <a:pt x="1698" y="697"/>
                    <a:pt x="1811" y="579"/>
                    <a:pt x="1931" y="456"/>
                  </a:cubicBezTo>
                  <a:cubicBezTo>
                    <a:pt x="2008" y="377"/>
                    <a:pt x="2088" y="295"/>
                    <a:pt x="2181" y="248"/>
                  </a:cubicBezTo>
                  <a:cubicBezTo>
                    <a:pt x="2408" y="134"/>
                    <a:pt x="2700" y="73"/>
                    <a:pt x="2958" y="20"/>
                  </a:cubicBezTo>
                  <a:cubicBezTo>
                    <a:pt x="2992" y="13"/>
                    <a:pt x="3026" y="7"/>
                    <a:pt x="3060" y="0"/>
                  </a:cubicBezTo>
                  <a:cubicBezTo>
                    <a:pt x="3062" y="7"/>
                    <a:pt x="3062" y="7"/>
                    <a:pt x="3062" y="7"/>
                  </a:cubicBezTo>
                  <a:cubicBezTo>
                    <a:pt x="3028" y="15"/>
                    <a:pt x="2995" y="20"/>
                    <a:pt x="2959" y="28"/>
                  </a:cubicBezTo>
                  <a:cubicBezTo>
                    <a:pt x="2702" y="81"/>
                    <a:pt x="2410" y="140"/>
                    <a:pt x="2185" y="253"/>
                  </a:cubicBezTo>
                  <a:cubicBezTo>
                    <a:pt x="2092" y="301"/>
                    <a:pt x="2012" y="380"/>
                    <a:pt x="1936" y="460"/>
                  </a:cubicBezTo>
                  <a:cubicBezTo>
                    <a:pt x="1819" y="583"/>
                    <a:pt x="1700" y="706"/>
                    <a:pt x="1531" y="7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" name="Freeform 597">
              <a:extLst>
                <a:ext uri="{FF2B5EF4-FFF2-40B4-BE49-F238E27FC236}">
                  <a16:creationId xmlns:a16="http://schemas.microsoft.com/office/drawing/2014/main" id="{A9158CB4-8735-4362-BD80-9A4BA25056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81" y="2707"/>
              <a:ext cx="1564" cy="401"/>
            </a:xfrm>
            <a:custGeom>
              <a:avLst/>
              <a:gdLst>
                <a:gd name="T0" fmla="*/ 1444 w 2886"/>
                <a:gd name="T1" fmla="*/ 732 h 732"/>
                <a:gd name="T2" fmla="*/ 1046 w 2886"/>
                <a:gd name="T3" fmla="*/ 447 h 732"/>
                <a:gd name="T4" fmla="*/ 775 w 2886"/>
                <a:gd name="T5" fmla="*/ 207 h 732"/>
                <a:gd name="T6" fmla="*/ 178 w 2886"/>
                <a:gd name="T7" fmla="*/ 48 h 732"/>
                <a:gd name="T8" fmla="*/ 0 w 2886"/>
                <a:gd name="T9" fmla="*/ 8 h 732"/>
                <a:gd name="T10" fmla="*/ 2 w 2886"/>
                <a:gd name="T11" fmla="*/ 0 h 732"/>
                <a:gd name="T12" fmla="*/ 180 w 2886"/>
                <a:gd name="T13" fmla="*/ 40 h 732"/>
                <a:gd name="T14" fmla="*/ 777 w 2886"/>
                <a:gd name="T15" fmla="*/ 201 h 732"/>
                <a:gd name="T16" fmla="*/ 1050 w 2886"/>
                <a:gd name="T17" fmla="*/ 444 h 732"/>
                <a:gd name="T18" fmla="*/ 1442 w 2886"/>
                <a:gd name="T19" fmla="*/ 724 h 732"/>
                <a:gd name="T20" fmla="*/ 1832 w 2886"/>
                <a:gd name="T21" fmla="*/ 447 h 732"/>
                <a:gd name="T22" fmla="*/ 2107 w 2886"/>
                <a:gd name="T23" fmla="*/ 201 h 732"/>
                <a:gd name="T24" fmla="*/ 2689 w 2886"/>
                <a:gd name="T25" fmla="*/ 44 h 732"/>
                <a:gd name="T26" fmla="*/ 2884 w 2886"/>
                <a:gd name="T27" fmla="*/ 2 h 732"/>
                <a:gd name="T28" fmla="*/ 2886 w 2886"/>
                <a:gd name="T29" fmla="*/ 10 h 732"/>
                <a:gd name="T30" fmla="*/ 2691 w 2886"/>
                <a:gd name="T31" fmla="*/ 51 h 732"/>
                <a:gd name="T32" fmla="*/ 2111 w 2886"/>
                <a:gd name="T33" fmla="*/ 209 h 732"/>
                <a:gd name="T34" fmla="*/ 1838 w 2886"/>
                <a:gd name="T35" fmla="*/ 453 h 732"/>
                <a:gd name="T36" fmla="*/ 1444 w 2886"/>
                <a:gd name="T37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6" h="732">
                  <a:moveTo>
                    <a:pt x="1444" y="732"/>
                  </a:moveTo>
                  <a:cubicBezTo>
                    <a:pt x="1296" y="732"/>
                    <a:pt x="1169" y="588"/>
                    <a:pt x="1046" y="447"/>
                  </a:cubicBezTo>
                  <a:cubicBezTo>
                    <a:pt x="955" y="343"/>
                    <a:pt x="868" y="245"/>
                    <a:pt x="775" y="207"/>
                  </a:cubicBezTo>
                  <a:cubicBezTo>
                    <a:pt x="612" y="140"/>
                    <a:pt x="383" y="91"/>
                    <a:pt x="178" y="48"/>
                  </a:cubicBezTo>
                  <a:cubicBezTo>
                    <a:pt x="114" y="34"/>
                    <a:pt x="55" y="21"/>
                    <a:pt x="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7" y="13"/>
                    <a:pt x="116" y="25"/>
                    <a:pt x="180" y="40"/>
                  </a:cubicBezTo>
                  <a:cubicBezTo>
                    <a:pt x="383" y="84"/>
                    <a:pt x="614" y="133"/>
                    <a:pt x="777" y="201"/>
                  </a:cubicBezTo>
                  <a:cubicBezTo>
                    <a:pt x="872" y="239"/>
                    <a:pt x="959" y="339"/>
                    <a:pt x="1050" y="444"/>
                  </a:cubicBezTo>
                  <a:cubicBezTo>
                    <a:pt x="1171" y="582"/>
                    <a:pt x="1296" y="724"/>
                    <a:pt x="1442" y="724"/>
                  </a:cubicBezTo>
                  <a:cubicBezTo>
                    <a:pt x="1594" y="724"/>
                    <a:pt x="1715" y="584"/>
                    <a:pt x="1832" y="447"/>
                  </a:cubicBezTo>
                  <a:cubicBezTo>
                    <a:pt x="1923" y="341"/>
                    <a:pt x="2009" y="243"/>
                    <a:pt x="2107" y="201"/>
                  </a:cubicBezTo>
                  <a:cubicBezTo>
                    <a:pt x="2278" y="131"/>
                    <a:pt x="2486" y="87"/>
                    <a:pt x="2689" y="44"/>
                  </a:cubicBezTo>
                  <a:cubicBezTo>
                    <a:pt x="2757" y="29"/>
                    <a:pt x="2821" y="15"/>
                    <a:pt x="2884" y="2"/>
                  </a:cubicBezTo>
                  <a:cubicBezTo>
                    <a:pt x="2886" y="10"/>
                    <a:pt x="2886" y="10"/>
                    <a:pt x="2886" y="10"/>
                  </a:cubicBezTo>
                  <a:cubicBezTo>
                    <a:pt x="2825" y="25"/>
                    <a:pt x="2759" y="38"/>
                    <a:pt x="2691" y="51"/>
                  </a:cubicBezTo>
                  <a:cubicBezTo>
                    <a:pt x="2490" y="93"/>
                    <a:pt x="2281" y="139"/>
                    <a:pt x="2111" y="209"/>
                  </a:cubicBezTo>
                  <a:cubicBezTo>
                    <a:pt x="2012" y="248"/>
                    <a:pt x="1929" y="349"/>
                    <a:pt x="1838" y="453"/>
                  </a:cubicBezTo>
                  <a:cubicBezTo>
                    <a:pt x="1721" y="590"/>
                    <a:pt x="1599" y="732"/>
                    <a:pt x="1444" y="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" name="Freeform 598">
              <a:extLst>
                <a:ext uri="{FF2B5EF4-FFF2-40B4-BE49-F238E27FC236}">
                  <a16:creationId xmlns:a16="http://schemas.microsoft.com/office/drawing/2014/main" id="{B1739C40-3DEF-0BC5-EFA9-57A55B510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25" y="2603"/>
              <a:ext cx="1476" cy="383"/>
            </a:xfrm>
            <a:custGeom>
              <a:avLst/>
              <a:gdLst>
                <a:gd name="T0" fmla="*/ 1337 w 2724"/>
                <a:gd name="T1" fmla="*/ 695 h 701"/>
                <a:gd name="T2" fmla="*/ 1002 w 2724"/>
                <a:gd name="T3" fmla="*/ 455 h 701"/>
                <a:gd name="T4" fmla="*/ 790 w 2724"/>
                <a:gd name="T5" fmla="*/ 239 h 701"/>
                <a:gd name="T6" fmla="*/ 180 w 2724"/>
                <a:gd name="T7" fmla="*/ 53 h 701"/>
                <a:gd name="T8" fmla="*/ 0 w 2724"/>
                <a:gd name="T9" fmla="*/ 9 h 701"/>
                <a:gd name="T10" fmla="*/ 2 w 2724"/>
                <a:gd name="T11" fmla="*/ 2 h 701"/>
                <a:gd name="T12" fmla="*/ 182 w 2724"/>
                <a:gd name="T13" fmla="*/ 45 h 701"/>
                <a:gd name="T14" fmla="*/ 794 w 2724"/>
                <a:gd name="T15" fmla="*/ 231 h 701"/>
                <a:gd name="T16" fmla="*/ 1008 w 2724"/>
                <a:gd name="T17" fmla="*/ 449 h 701"/>
                <a:gd name="T18" fmla="*/ 1360 w 2724"/>
                <a:gd name="T19" fmla="*/ 686 h 701"/>
                <a:gd name="T20" fmla="*/ 1692 w 2724"/>
                <a:gd name="T21" fmla="*/ 453 h 701"/>
                <a:gd name="T22" fmla="*/ 1928 w 2724"/>
                <a:gd name="T23" fmla="*/ 229 h 701"/>
                <a:gd name="T24" fmla="*/ 2521 w 2724"/>
                <a:gd name="T25" fmla="*/ 47 h 701"/>
                <a:gd name="T26" fmla="*/ 2722 w 2724"/>
                <a:gd name="T27" fmla="*/ 0 h 701"/>
                <a:gd name="T28" fmla="*/ 2724 w 2724"/>
                <a:gd name="T29" fmla="*/ 7 h 701"/>
                <a:gd name="T30" fmla="*/ 2523 w 2724"/>
                <a:gd name="T31" fmla="*/ 55 h 701"/>
                <a:gd name="T32" fmla="*/ 1932 w 2724"/>
                <a:gd name="T33" fmla="*/ 237 h 701"/>
                <a:gd name="T34" fmla="*/ 1697 w 2724"/>
                <a:gd name="T35" fmla="*/ 458 h 701"/>
                <a:gd name="T36" fmla="*/ 1360 w 2724"/>
                <a:gd name="T37" fmla="*/ 693 h 701"/>
                <a:gd name="T38" fmla="*/ 1337 w 2724"/>
                <a:gd name="T39" fmla="*/ 695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24" h="701">
                  <a:moveTo>
                    <a:pt x="1337" y="695"/>
                  </a:moveTo>
                  <a:cubicBezTo>
                    <a:pt x="1182" y="695"/>
                    <a:pt x="1091" y="572"/>
                    <a:pt x="1002" y="455"/>
                  </a:cubicBezTo>
                  <a:cubicBezTo>
                    <a:pt x="939" y="371"/>
                    <a:pt x="877" y="284"/>
                    <a:pt x="790" y="239"/>
                  </a:cubicBezTo>
                  <a:cubicBezTo>
                    <a:pt x="638" y="159"/>
                    <a:pt x="384" y="100"/>
                    <a:pt x="180" y="53"/>
                  </a:cubicBezTo>
                  <a:cubicBezTo>
                    <a:pt x="113" y="38"/>
                    <a:pt x="51" y="23"/>
                    <a:pt x="0" y="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5" y="15"/>
                    <a:pt x="115" y="30"/>
                    <a:pt x="182" y="45"/>
                  </a:cubicBezTo>
                  <a:cubicBezTo>
                    <a:pt x="386" y="93"/>
                    <a:pt x="642" y="153"/>
                    <a:pt x="794" y="231"/>
                  </a:cubicBezTo>
                  <a:cubicBezTo>
                    <a:pt x="881" y="276"/>
                    <a:pt x="945" y="364"/>
                    <a:pt x="1008" y="449"/>
                  </a:cubicBezTo>
                  <a:cubicBezTo>
                    <a:pt x="1102" y="578"/>
                    <a:pt x="1193" y="701"/>
                    <a:pt x="1360" y="686"/>
                  </a:cubicBezTo>
                  <a:cubicBezTo>
                    <a:pt x="1517" y="673"/>
                    <a:pt x="1603" y="566"/>
                    <a:pt x="1692" y="453"/>
                  </a:cubicBezTo>
                  <a:cubicBezTo>
                    <a:pt x="1758" y="369"/>
                    <a:pt x="1826" y="282"/>
                    <a:pt x="1928" y="229"/>
                  </a:cubicBezTo>
                  <a:cubicBezTo>
                    <a:pt x="2093" y="144"/>
                    <a:pt x="2321" y="93"/>
                    <a:pt x="2521" y="47"/>
                  </a:cubicBezTo>
                  <a:cubicBezTo>
                    <a:pt x="2593" y="30"/>
                    <a:pt x="2660" y="15"/>
                    <a:pt x="2722" y="0"/>
                  </a:cubicBezTo>
                  <a:cubicBezTo>
                    <a:pt x="2724" y="7"/>
                    <a:pt x="2724" y="7"/>
                    <a:pt x="2724" y="7"/>
                  </a:cubicBezTo>
                  <a:cubicBezTo>
                    <a:pt x="2662" y="23"/>
                    <a:pt x="2595" y="40"/>
                    <a:pt x="2523" y="55"/>
                  </a:cubicBezTo>
                  <a:cubicBezTo>
                    <a:pt x="2323" y="100"/>
                    <a:pt x="2097" y="151"/>
                    <a:pt x="1932" y="237"/>
                  </a:cubicBezTo>
                  <a:cubicBezTo>
                    <a:pt x="1832" y="290"/>
                    <a:pt x="1764" y="375"/>
                    <a:pt x="1697" y="458"/>
                  </a:cubicBezTo>
                  <a:cubicBezTo>
                    <a:pt x="1606" y="572"/>
                    <a:pt x="1521" y="680"/>
                    <a:pt x="1360" y="693"/>
                  </a:cubicBezTo>
                  <a:cubicBezTo>
                    <a:pt x="1352" y="695"/>
                    <a:pt x="1345" y="695"/>
                    <a:pt x="1337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" name="Freeform 599">
              <a:extLst>
                <a:ext uri="{FF2B5EF4-FFF2-40B4-BE49-F238E27FC236}">
                  <a16:creationId xmlns:a16="http://schemas.microsoft.com/office/drawing/2014/main" id="{FE861CDD-858A-A90D-9D74-82BB158E3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3" y="2510"/>
              <a:ext cx="1399" cy="384"/>
            </a:xfrm>
            <a:custGeom>
              <a:avLst/>
              <a:gdLst>
                <a:gd name="T0" fmla="*/ 1267 w 2582"/>
                <a:gd name="T1" fmla="*/ 694 h 701"/>
                <a:gd name="T2" fmla="*/ 940 w 2582"/>
                <a:gd name="T3" fmla="*/ 445 h 701"/>
                <a:gd name="T4" fmla="*/ 750 w 2582"/>
                <a:gd name="T5" fmla="*/ 237 h 701"/>
                <a:gd name="T6" fmla="*/ 163 w 2582"/>
                <a:gd name="T7" fmla="*/ 49 h 701"/>
                <a:gd name="T8" fmla="*/ 0 w 2582"/>
                <a:gd name="T9" fmla="*/ 10 h 701"/>
                <a:gd name="T10" fmla="*/ 2 w 2582"/>
                <a:gd name="T11" fmla="*/ 2 h 701"/>
                <a:gd name="T12" fmla="*/ 165 w 2582"/>
                <a:gd name="T13" fmla="*/ 42 h 701"/>
                <a:gd name="T14" fmla="*/ 754 w 2582"/>
                <a:gd name="T15" fmla="*/ 231 h 701"/>
                <a:gd name="T16" fmla="*/ 945 w 2582"/>
                <a:gd name="T17" fmla="*/ 442 h 701"/>
                <a:gd name="T18" fmla="*/ 1290 w 2582"/>
                <a:gd name="T19" fmla="*/ 686 h 701"/>
                <a:gd name="T20" fmla="*/ 1625 w 2582"/>
                <a:gd name="T21" fmla="*/ 440 h 701"/>
                <a:gd name="T22" fmla="*/ 1828 w 2582"/>
                <a:gd name="T23" fmla="*/ 231 h 701"/>
                <a:gd name="T24" fmla="*/ 2391 w 2582"/>
                <a:gd name="T25" fmla="*/ 46 h 701"/>
                <a:gd name="T26" fmla="*/ 2580 w 2582"/>
                <a:gd name="T27" fmla="*/ 0 h 701"/>
                <a:gd name="T28" fmla="*/ 2582 w 2582"/>
                <a:gd name="T29" fmla="*/ 8 h 701"/>
                <a:gd name="T30" fmla="*/ 2393 w 2582"/>
                <a:gd name="T31" fmla="*/ 53 h 701"/>
                <a:gd name="T32" fmla="*/ 1834 w 2582"/>
                <a:gd name="T33" fmla="*/ 237 h 701"/>
                <a:gd name="T34" fmla="*/ 1633 w 2582"/>
                <a:gd name="T35" fmla="*/ 444 h 701"/>
                <a:gd name="T36" fmla="*/ 1292 w 2582"/>
                <a:gd name="T37" fmla="*/ 692 h 701"/>
                <a:gd name="T38" fmla="*/ 1267 w 2582"/>
                <a:gd name="T39" fmla="*/ 69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82" h="701">
                  <a:moveTo>
                    <a:pt x="1267" y="694"/>
                  </a:moveTo>
                  <a:cubicBezTo>
                    <a:pt x="1118" y="694"/>
                    <a:pt x="1027" y="567"/>
                    <a:pt x="940" y="445"/>
                  </a:cubicBezTo>
                  <a:cubicBezTo>
                    <a:pt x="883" y="366"/>
                    <a:pt x="824" y="284"/>
                    <a:pt x="750" y="237"/>
                  </a:cubicBezTo>
                  <a:cubicBezTo>
                    <a:pt x="627" y="159"/>
                    <a:pt x="360" y="95"/>
                    <a:pt x="163" y="49"/>
                  </a:cubicBezTo>
                  <a:cubicBezTo>
                    <a:pt x="98" y="34"/>
                    <a:pt x="43" y="21"/>
                    <a:pt x="0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5" y="13"/>
                    <a:pt x="100" y="27"/>
                    <a:pt x="165" y="42"/>
                  </a:cubicBezTo>
                  <a:cubicBezTo>
                    <a:pt x="362" y="89"/>
                    <a:pt x="631" y="154"/>
                    <a:pt x="754" y="231"/>
                  </a:cubicBezTo>
                  <a:cubicBezTo>
                    <a:pt x="830" y="279"/>
                    <a:pt x="888" y="362"/>
                    <a:pt x="945" y="442"/>
                  </a:cubicBezTo>
                  <a:cubicBezTo>
                    <a:pt x="1042" y="574"/>
                    <a:pt x="1131" y="701"/>
                    <a:pt x="1290" y="686"/>
                  </a:cubicBezTo>
                  <a:cubicBezTo>
                    <a:pt x="1442" y="673"/>
                    <a:pt x="1531" y="559"/>
                    <a:pt x="1625" y="440"/>
                  </a:cubicBezTo>
                  <a:cubicBezTo>
                    <a:pt x="1686" y="364"/>
                    <a:pt x="1749" y="284"/>
                    <a:pt x="1828" y="231"/>
                  </a:cubicBezTo>
                  <a:cubicBezTo>
                    <a:pt x="1963" y="142"/>
                    <a:pt x="2199" y="89"/>
                    <a:pt x="2391" y="46"/>
                  </a:cubicBezTo>
                  <a:cubicBezTo>
                    <a:pt x="2461" y="30"/>
                    <a:pt x="2525" y="15"/>
                    <a:pt x="2580" y="0"/>
                  </a:cubicBezTo>
                  <a:cubicBezTo>
                    <a:pt x="2582" y="8"/>
                    <a:pt x="2582" y="8"/>
                    <a:pt x="2582" y="8"/>
                  </a:cubicBezTo>
                  <a:cubicBezTo>
                    <a:pt x="2527" y="23"/>
                    <a:pt x="2463" y="38"/>
                    <a:pt x="2393" y="53"/>
                  </a:cubicBezTo>
                  <a:cubicBezTo>
                    <a:pt x="2203" y="95"/>
                    <a:pt x="1966" y="148"/>
                    <a:pt x="1834" y="237"/>
                  </a:cubicBezTo>
                  <a:cubicBezTo>
                    <a:pt x="1754" y="290"/>
                    <a:pt x="1692" y="368"/>
                    <a:pt x="1633" y="444"/>
                  </a:cubicBezTo>
                  <a:cubicBezTo>
                    <a:pt x="1538" y="565"/>
                    <a:pt x="1447" y="679"/>
                    <a:pt x="1292" y="692"/>
                  </a:cubicBezTo>
                  <a:cubicBezTo>
                    <a:pt x="1284" y="694"/>
                    <a:pt x="1275" y="694"/>
                    <a:pt x="1267" y="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600">
              <a:extLst>
                <a:ext uri="{FF2B5EF4-FFF2-40B4-BE49-F238E27FC236}">
                  <a16:creationId xmlns:a16="http://schemas.microsoft.com/office/drawing/2014/main" id="{02F58AA3-DE46-844A-7254-A751986FC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99" y="2427"/>
              <a:ext cx="1330" cy="400"/>
            </a:xfrm>
            <a:custGeom>
              <a:avLst/>
              <a:gdLst>
                <a:gd name="T0" fmla="*/ 1226 w 2454"/>
                <a:gd name="T1" fmla="*/ 731 h 731"/>
                <a:gd name="T2" fmla="*/ 857 w 2454"/>
                <a:gd name="T3" fmla="*/ 439 h 731"/>
                <a:gd name="T4" fmla="*/ 656 w 2454"/>
                <a:gd name="T5" fmla="*/ 242 h 731"/>
                <a:gd name="T6" fmla="*/ 150 w 2454"/>
                <a:gd name="T7" fmla="*/ 51 h 731"/>
                <a:gd name="T8" fmla="*/ 0 w 2454"/>
                <a:gd name="T9" fmla="*/ 7 h 731"/>
                <a:gd name="T10" fmla="*/ 2 w 2454"/>
                <a:gd name="T11" fmla="*/ 0 h 731"/>
                <a:gd name="T12" fmla="*/ 152 w 2454"/>
                <a:gd name="T13" fmla="*/ 43 h 731"/>
                <a:gd name="T14" fmla="*/ 659 w 2454"/>
                <a:gd name="T15" fmla="*/ 235 h 731"/>
                <a:gd name="T16" fmla="*/ 862 w 2454"/>
                <a:gd name="T17" fmla="*/ 432 h 731"/>
                <a:gd name="T18" fmla="*/ 1226 w 2454"/>
                <a:gd name="T19" fmla="*/ 722 h 731"/>
                <a:gd name="T20" fmla="*/ 1531 w 2454"/>
                <a:gd name="T21" fmla="*/ 456 h 731"/>
                <a:gd name="T22" fmla="*/ 1673 w 2454"/>
                <a:gd name="T23" fmla="*/ 286 h 731"/>
                <a:gd name="T24" fmla="*/ 2304 w 2454"/>
                <a:gd name="T25" fmla="*/ 41 h 731"/>
                <a:gd name="T26" fmla="*/ 2452 w 2454"/>
                <a:gd name="T27" fmla="*/ 0 h 731"/>
                <a:gd name="T28" fmla="*/ 2454 w 2454"/>
                <a:gd name="T29" fmla="*/ 7 h 731"/>
                <a:gd name="T30" fmla="*/ 2306 w 2454"/>
                <a:gd name="T31" fmla="*/ 49 h 731"/>
                <a:gd name="T32" fmla="*/ 1677 w 2454"/>
                <a:gd name="T33" fmla="*/ 292 h 731"/>
                <a:gd name="T34" fmla="*/ 1537 w 2454"/>
                <a:gd name="T35" fmla="*/ 460 h 731"/>
                <a:gd name="T36" fmla="*/ 1226 w 2454"/>
                <a:gd name="T37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4" h="731">
                  <a:moveTo>
                    <a:pt x="1226" y="731"/>
                  </a:moveTo>
                  <a:cubicBezTo>
                    <a:pt x="1120" y="731"/>
                    <a:pt x="980" y="576"/>
                    <a:pt x="857" y="439"/>
                  </a:cubicBezTo>
                  <a:cubicBezTo>
                    <a:pt x="781" y="356"/>
                    <a:pt x="711" y="276"/>
                    <a:pt x="656" y="242"/>
                  </a:cubicBezTo>
                  <a:cubicBezTo>
                    <a:pt x="506" y="149"/>
                    <a:pt x="326" y="100"/>
                    <a:pt x="150" y="51"/>
                  </a:cubicBezTo>
                  <a:cubicBezTo>
                    <a:pt x="97" y="36"/>
                    <a:pt x="48" y="22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1" y="15"/>
                    <a:pt x="101" y="28"/>
                    <a:pt x="152" y="43"/>
                  </a:cubicBezTo>
                  <a:cubicBezTo>
                    <a:pt x="328" y="93"/>
                    <a:pt x="510" y="142"/>
                    <a:pt x="659" y="235"/>
                  </a:cubicBezTo>
                  <a:cubicBezTo>
                    <a:pt x="714" y="269"/>
                    <a:pt x="786" y="348"/>
                    <a:pt x="862" y="432"/>
                  </a:cubicBezTo>
                  <a:cubicBezTo>
                    <a:pt x="985" y="568"/>
                    <a:pt x="1124" y="722"/>
                    <a:pt x="1226" y="722"/>
                  </a:cubicBezTo>
                  <a:cubicBezTo>
                    <a:pt x="1342" y="722"/>
                    <a:pt x="1442" y="580"/>
                    <a:pt x="1531" y="456"/>
                  </a:cubicBezTo>
                  <a:cubicBezTo>
                    <a:pt x="1582" y="386"/>
                    <a:pt x="1630" y="318"/>
                    <a:pt x="1673" y="286"/>
                  </a:cubicBezTo>
                  <a:cubicBezTo>
                    <a:pt x="1828" y="174"/>
                    <a:pt x="2092" y="100"/>
                    <a:pt x="2304" y="41"/>
                  </a:cubicBezTo>
                  <a:cubicBezTo>
                    <a:pt x="2357" y="26"/>
                    <a:pt x="2406" y="13"/>
                    <a:pt x="2452" y="0"/>
                  </a:cubicBezTo>
                  <a:cubicBezTo>
                    <a:pt x="2454" y="7"/>
                    <a:pt x="2454" y="7"/>
                    <a:pt x="2454" y="7"/>
                  </a:cubicBezTo>
                  <a:cubicBezTo>
                    <a:pt x="2410" y="21"/>
                    <a:pt x="2359" y="34"/>
                    <a:pt x="2306" y="49"/>
                  </a:cubicBezTo>
                  <a:cubicBezTo>
                    <a:pt x="2096" y="108"/>
                    <a:pt x="1832" y="182"/>
                    <a:pt x="1677" y="292"/>
                  </a:cubicBezTo>
                  <a:cubicBezTo>
                    <a:pt x="1633" y="322"/>
                    <a:pt x="1586" y="390"/>
                    <a:pt x="1537" y="460"/>
                  </a:cubicBezTo>
                  <a:cubicBezTo>
                    <a:pt x="1448" y="589"/>
                    <a:pt x="1345" y="731"/>
                    <a:pt x="1226" y="7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601">
              <a:extLst>
                <a:ext uri="{FF2B5EF4-FFF2-40B4-BE49-F238E27FC236}">
                  <a16:creationId xmlns:a16="http://schemas.microsoft.com/office/drawing/2014/main" id="{5C442593-F6A8-D66B-E8E9-BDFFD2E61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0" y="2351"/>
              <a:ext cx="1267" cy="400"/>
            </a:xfrm>
            <a:custGeom>
              <a:avLst/>
              <a:gdLst>
                <a:gd name="T0" fmla="*/ 1169 w 2338"/>
                <a:gd name="T1" fmla="*/ 732 h 732"/>
                <a:gd name="T2" fmla="*/ 815 w 2338"/>
                <a:gd name="T3" fmla="*/ 438 h 732"/>
                <a:gd name="T4" fmla="*/ 625 w 2338"/>
                <a:gd name="T5" fmla="*/ 243 h 732"/>
                <a:gd name="T6" fmla="*/ 142 w 2338"/>
                <a:gd name="T7" fmla="*/ 52 h 732"/>
                <a:gd name="T8" fmla="*/ 0 w 2338"/>
                <a:gd name="T9" fmla="*/ 10 h 732"/>
                <a:gd name="T10" fmla="*/ 2 w 2338"/>
                <a:gd name="T11" fmla="*/ 2 h 732"/>
                <a:gd name="T12" fmla="*/ 144 w 2338"/>
                <a:gd name="T13" fmla="*/ 44 h 732"/>
                <a:gd name="T14" fmla="*/ 629 w 2338"/>
                <a:gd name="T15" fmla="*/ 235 h 732"/>
                <a:gd name="T16" fmla="*/ 820 w 2338"/>
                <a:gd name="T17" fmla="*/ 432 h 732"/>
                <a:gd name="T18" fmla="*/ 1169 w 2338"/>
                <a:gd name="T19" fmla="*/ 724 h 732"/>
                <a:gd name="T20" fmla="*/ 1461 w 2338"/>
                <a:gd name="T21" fmla="*/ 455 h 732"/>
                <a:gd name="T22" fmla="*/ 1595 w 2338"/>
                <a:gd name="T23" fmla="*/ 286 h 732"/>
                <a:gd name="T24" fmla="*/ 2200 w 2338"/>
                <a:gd name="T25" fmla="*/ 42 h 732"/>
                <a:gd name="T26" fmla="*/ 2336 w 2338"/>
                <a:gd name="T27" fmla="*/ 0 h 732"/>
                <a:gd name="T28" fmla="*/ 2338 w 2338"/>
                <a:gd name="T29" fmla="*/ 8 h 732"/>
                <a:gd name="T30" fmla="*/ 2202 w 2338"/>
                <a:gd name="T31" fmla="*/ 50 h 732"/>
                <a:gd name="T32" fmla="*/ 1599 w 2338"/>
                <a:gd name="T33" fmla="*/ 294 h 732"/>
                <a:gd name="T34" fmla="*/ 1466 w 2338"/>
                <a:gd name="T35" fmla="*/ 461 h 732"/>
                <a:gd name="T36" fmla="*/ 1169 w 2338"/>
                <a:gd name="T37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8" h="732">
                  <a:moveTo>
                    <a:pt x="1169" y="732"/>
                  </a:moveTo>
                  <a:cubicBezTo>
                    <a:pt x="1067" y="732"/>
                    <a:pt x="932" y="576"/>
                    <a:pt x="815" y="438"/>
                  </a:cubicBezTo>
                  <a:cubicBezTo>
                    <a:pt x="743" y="355"/>
                    <a:pt x="674" y="275"/>
                    <a:pt x="625" y="243"/>
                  </a:cubicBezTo>
                  <a:cubicBezTo>
                    <a:pt x="483" y="152"/>
                    <a:pt x="309" y="101"/>
                    <a:pt x="142" y="52"/>
                  </a:cubicBezTo>
                  <a:cubicBezTo>
                    <a:pt x="93" y="36"/>
                    <a:pt x="47" y="23"/>
                    <a:pt x="0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7" y="17"/>
                    <a:pt x="95" y="31"/>
                    <a:pt x="144" y="44"/>
                  </a:cubicBezTo>
                  <a:cubicBezTo>
                    <a:pt x="313" y="93"/>
                    <a:pt x="487" y="144"/>
                    <a:pt x="629" y="235"/>
                  </a:cubicBezTo>
                  <a:cubicBezTo>
                    <a:pt x="680" y="269"/>
                    <a:pt x="748" y="347"/>
                    <a:pt x="820" y="432"/>
                  </a:cubicBezTo>
                  <a:cubicBezTo>
                    <a:pt x="938" y="569"/>
                    <a:pt x="1070" y="724"/>
                    <a:pt x="1169" y="724"/>
                  </a:cubicBezTo>
                  <a:cubicBezTo>
                    <a:pt x="1281" y="724"/>
                    <a:pt x="1377" y="582"/>
                    <a:pt x="1461" y="455"/>
                  </a:cubicBezTo>
                  <a:cubicBezTo>
                    <a:pt x="1508" y="385"/>
                    <a:pt x="1554" y="319"/>
                    <a:pt x="1595" y="286"/>
                  </a:cubicBezTo>
                  <a:cubicBezTo>
                    <a:pt x="1743" y="177"/>
                    <a:pt x="1997" y="101"/>
                    <a:pt x="2200" y="42"/>
                  </a:cubicBezTo>
                  <a:cubicBezTo>
                    <a:pt x="2249" y="27"/>
                    <a:pt x="2296" y="14"/>
                    <a:pt x="2336" y="0"/>
                  </a:cubicBezTo>
                  <a:cubicBezTo>
                    <a:pt x="2338" y="8"/>
                    <a:pt x="2338" y="8"/>
                    <a:pt x="2338" y="8"/>
                  </a:cubicBezTo>
                  <a:cubicBezTo>
                    <a:pt x="2296" y="21"/>
                    <a:pt x="2251" y="34"/>
                    <a:pt x="2202" y="50"/>
                  </a:cubicBezTo>
                  <a:cubicBezTo>
                    <a:pt x="1999" y="110"/>
                    <a:pt x="1747" y="184"/>
                    <a:pt x="1599" y="294"/>
                  </a:cubicBezTo>
                  <a:cubicBezTo>
                    <a:pt x="1559" y="324"/>
                    <a:pt x="1514" y="391"/>
                    <a:pt x="1466" y="461"/>
                  </a:cubicBezTo>
                  <a:cubicBezTo>
                    <a:pt x="1381" y="588"/>
                    <a:pt x="1285" y="732"/>
                    <a:pt x="1169" y="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602">
              <a:extLst>
                <a:ext uri="{FF2B5EF4-FFF2-40B4-BE49-F238E27FC236}">
                  <a16:creationId xmlns:a16="http://schemas.microsoft.com/office/drawing/2014/main" id="{0142F2AA-3630-44E0-996D-65B61627C4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57" y="2281"/>
              <a:ext cx="1211" cy="374"/>
            </a:xfrm>
            <a:custGeom>
              <a:avLst/>
              <a:gdLst>
                <a:gd name="T0" fmla="*/ 1093 w 2234"/>
                <a:gd name="T1" fmla="*/ 679 h 684"/>
                <a:gd name="T2" fmla="*/ 773 w 2234"/>
                <a:gd name="T3" fmla="*/ 432 h 684"/>
                <a:gd name="T4" fmla="*/ 538 w 2234"/>
                <a:gd name="T5" fmla="*/ 197 h 684"/>
                <a:gd name="T6" fmla="*/ 176 w 2234"/>
                <a:gd name="T7" fmla="*/ 63 h 684"/>
                <a:gd name="T8" fmla="*/ 0 w 2234"/>
                <a:gd name="T9" fmla="*/ 8 h 684"/>
                <a:gd name="T10" fmla="*/ 2 w 2234"/>
                <a:gd name="T11" fmla="*/ 0 h 684"/>
                <a:gd name="T12" fmla="*/ 178 w 2234"/>
                <a:gd name="T13" fmla="*/ 55 h 684"/>
                <a:gd name="T14" fmla="*/ 542 w 2234"/>
                <a:gd name="T15" fmla="*/ 190 h 684"/>
                <a:gd name="T16" fmla="*/ 779 w 2234"/>
                <a:gd name="T17" fmla="*/ 427 h 684"/>
                <a:gd name="T18" fmla="*/ 1116 w 2234"/>
                <a:gd name="T19" fmla="*/ 667 h 684"/>
                <a:gd name="T20" fmla="*/ 1404 w 2234"/>
                <a:gd name="T21" fmla="*/ 457 h 684"/>
                <a:gd name="T22" fmla="*/ 1573 w 2234"/>
                <a:gd name="T23" fmla="*/ 283 h 684"/>
                <a:gd name="T24" fmla="*/ 2094 w 2234"/>
                <a:gd name="T25" fmla="*/ 48 h 684"/>
                <a:gd name="T26" fmla="*/ 2232 w 2234"/>
                <a:gd name="T27" fmla="*/ 2 h 684"/>
                <a:gd name="T28" fmla="*/ 2234 w 2234"/>
                <a:gd name="T29" fmla="*/ 10 h 684"/>
                <a:gd name="T30" fmla="*/ 2096 w 2234"/>
                <a:gd name="T31" fmla="*/ 57 h 684"/>
                <a:gd name="T32" fmla="*/ 1576 w 2234"/>
                <a:gd name="T33" fmla="*/ 292 h 684"/>
                <a:gd name="T34" fmla="*/ 1410 w 2234"/>
                <a:gd name="T35" fmla="*/ 467 h 684"/>
                <a:gd name="T36" fmla="*/ 1116 w 2234"/>
                <a:gd name="T37" fmla="*/ 681 h 684"/>
                <a:gd name="T38" fmla="*/ 1093 w 2234"/>
                <a:gd name="T39" fmla="*/ 67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684">
                  <a:moveTo>
                    <a:pt x="1093" y="679"/>
                  </a:moveTo>
                  <a:cubicBezTo>
                    <a:pt x="966" y="679"/>
                    <a:pt x="872" y="559"/>
                    <a:pt x="773" y="432"/>
                  </a:cubicBezTo>
                  <a:cubicBezTo>
                    <a:pt x="701" y="341"/>
                    <a:pt x="627" y="247"/>
                    <a:pt x="538" y="197"/>
                  </a:cubicBezTo>
                  <a:cubicBezTo>
                    <a:pt x="430" y="139"/>
                    <a:pt x="301" y="101"/>
                    <a:pt x="176" y="63"/>
                  </a:cubicBezTo>
                  <a:cubicBezTo>
                    <a:pt x="114" y="44"/>
                    <a:pt x="57" y="27"/>
                    <a:pt x="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7" y="19"/>
                    <a:pt x="116" y="36"/>
                    <a:pt x="178" y="55"/>
                  </a:cubicBezTo>
                  <a:cubicBezTo>
                    <a:pt x="303" y="93"/>
                    <a:pt x="434" y="131"/>
                    <a:pt x="542" y="190"/>
                  </a:cubicBezTo>
                  <a:cubicBezTo>
                    <a:pt x="633" y="239"/>
                    <a:pt x="707" y="334"/>
                    <a:pt x="779" y="427"/>
                  </a:cubicBezTo>
                  <a:cubicBezTo>
                    <a:pt x="883" y="559"/>
                    <a:pt x="980" y="684"/>
                    <a:pt x="1116" y="667"/>
                  </a:cubicBezTo>
                  <a:cubicBezTo>
                    <a:pt x="1247" y="652"/>
                    <a:pt x="1324" y="558"/>
                    <a:pt x="1404" y="457"/>
                  </a:cubicBezTo>
                  <a:cubicBezTo>
                    <a:pt x="1453" y="396"/>
                    <a:pt x="1504" y="332"/>
                    <a:pt x="1573" y="283"/>
                  </a:cubicBezTo>
                  <a:cubicBezTo>
                    <a:pt x="1730" y="165"/>
                    <a:pt x="1906" y="108"/>
                    <a:pt x="2094" y="48"/>
                  </a:cubicBezTo>
                  <a:cubicBezTo>
                    <a:pt x="2139" y="33"/>
                    <a:pt x="2187" y="17"/>
                    <a:pt x="2232" y="2"/>
                  </a:cubicBezTo>
                  <a:cubicBezTo>
                    <a:pt x="2234" y="10"/>
                    <a:pt x="2234" y="10"/>
                    <a:pt x="2234" y="10"/>
                  </a:cubicBezTo>
                  <a:cubicBezTo>
                    <a:pt x="2187" y="27"/>
                    <a:pt x="2141" y="42"/>
                    <a:pt x="2096" y="57"/>
                  </a:cubicBezTo>
                  <a:cubicBezTo>
                    <a:pt x="1910" y="118"/>
                    <a:pt x="1734" y="175"/>
                    <a:pt x="1576" y="292"/>
                  </a:cubicBezTo>
                  <a:cubicBezTo>
                    <a:pt x="1510" y="341"/>
                    <a:pt x="1459" y="404"/>
                    <a:pt x="1410" y="467"/>
                  </a:cubicBezTo>
                  <a:cubicBezTo>
                    <a:pt x="1328" y="569"/>
                    <a:pt x="1251" y="664"/>
                    <a:pt x="1116" y="681"/>
                  </a:cubicBezTo>
                  <a:cubicBezTo>
                    <a:pt x="1110" y="679"/>
                    <a:pt x="1101" y="679"/>
                    <a:pt x="1093" y="6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603">
              <a:extLst>
                <a:ext uri="{FF2B5EF4-FFF2-40B4-BE49-F238E27FC236}">
                  <a16:creationId xmlns:a16="http://schemas.microsoft.com/office/drawing/2014/main" id="{0E1F83B8-2953-2D19-5414-ED8582DB2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4" y="2218"/>
              <a:ext cx="1159" cy="375"/>
            </a:xfrm>
            <a:custGeom>
              <a:avLst/>
              <a:gdLst>
                <a:gd name="T0" fmla="*/ 1044 w 2139"/>
                <a:gd name="T1" fmla="*/ 678 h 684"/>
                <a:gd name="T2" fmla="*/ 739 w 2139"/>
                <a:gd name="T3" fmla="*/ 432 h 684"/>
                <a:gd name="T4" fmla="*/ 516 w 2139"/>
                <a:gd name="T5" fmla="*/ 197 h 684"/>
                <a:gd name="T6" fmla="*/ 169 w 2139"/>
                <a:gd name="T7" fmla="*/ 62 h 684"/>
                <a:gd name="T8" fmla="*/ 0 w 2139"/>
                <a:gd name="T9" fmla="*/ 7 h 684"/>
                <a:gd name="T10" fmla="*/ 2 w 2139"/>
                <a:gd name="T11" fmla="*/ 0 h 684"/>
                <a:gd name="T12" fmla="*/ 171 w 2139"/>
                <a:gd name="T13" fmla="*/ 55 h 684"/>
                <a:gd name="T14" fmla="*/ 520 w 2139"/>
                <a:gd name="T15" fmla="*/ 189 h 684"/>
                <a:gd name="T16" fmla="*/ 747 w 2139"/>
                <a:gd name="T17" fmla="*/ 426 h 684"/>
                <a:gd name="T18" fmla="*/ 1071 w 2139"/>
                <a:gd name="T19" fmla="*/ 667 h 684"/>
                <a:gd name="T20" fmla="*/ 1347 w 2139"/>
                <a:gd name="T21" fmla="*/ 456 h 684"/>
                <a:gd name="T22" fmla="*/ 1508 w 2139"/>
                <a:gd name="T23" fmla="*/ 282 h 684"/>
                <a:gd name="T24" fmla="*/ 2007 w 2139"/>
                <a:gd name="T25" fmla="*/ 45 h 684"/>
                <a:gd name="T26" fmla="*/ 2138 w 2139"/>
                <a:gd name="T27" fmla="*/ 0 h 684"/>
                <a:gd name="T28" fmla="*/ 2139 w 2139"/>
                <a:gd name="T29" fmla="*/ 7 h 684"/>
                <a:gd name="T30" fmla="*/ 2007 w 2139"/>
                <a:gd name="T31" fmla="*/ 53 h 684"/>
                <a:gd name="T32" fmla="*/ 1510 w 2139"/>
                <a:gd name="T33" fmla="*/ 288 h 684"/>
                <a:gd name="T34" fmla="*/ 1351 w 2139"/>
                <a:gd name="T35" fmla="*/ 462 h 684"/>
                <a:gd name="T36" fmla="*/ 1071 w 2139"/>
                <a:gd name="T37" fmla="*/ 676 h 684"/>
                <a:gd name="T38" fmla="*/ 1044 w 2139"/>
                <a:gd name="T39" fmla="*/ 67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9" h="684">
                  <a:moveTo>
                    <a:pt x="1044" y="678"/>
                  </a:moveTo>
                  <a:cubicBezTo>
                    <a:pt x="921" y="678"/>
                    <a:pt x="832" y="559"/>
                    <a:pt x="739" y="432"/>
                  </a:cubicBezTo>
                  <a:cubicBezTo>
                    <a:pt x="671" y="341"/>
                    <a:pt x="601" y="246"/>
                    <a:pt x="516" y="197"/>
                  </a:cubicBezTo>
                  <a:cubicBezTo>
                    <a:pt x="413" y="140"/>
                    <a:pt x="288" y="100"/>
                    <a:pt x="169" y="62"/>
                  </a:cubicBezTo>
                  <a:cubicBezTo>
                    <a:pt x="110" y="43"/>
                    <a:pt x="53" y="26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5" y="19"/>
                    <a:pt x="110" y="36"/>
                    <a:pt x="171" y="55"/>
                  </a:cubicBezTo>
                  <a:cubicBezTo>
                    <a:pt x="292" y="93"/>
                    <a:pt x="415" y="131"/>
                    <a:pt x="520" y="189"/>
                  </a:cubicBezTo>
                  <a:cubicBezTo>
                    <a:pt x="607" y="239"/>
                    <a:pt x="677" y="333"/>
                    <a:pt x="747" y="426"/>
                  </a:cubicBezTo>
                  <a:cubicBezTo>
                    <a:pt x="845" y="559"/>
                    <a:pt x="938" y="684"/>
                    <a:pt x="1071" y="667"/>
                  </a:cubicBezTo>
                  <a:cubicBezTo>
                    <a:pt x="1198" y="652"/>
                    <a:pt x="1270" y="557"/>
                    <a:pt x="1347" y="456"/>
                  </a:cubicBezTo>
                  <a:cubicBezTo>
                    <a:pt x="1395" y="396"/>
                    <a:pt x="1444" y="331"/>
                    <a:pt x="1508" y="282"/>
                  </a:cubicBezTo>
                  <a:cubicBezTo>
                    <a:pt x="1660" y="167"/>
                    <a:pt x="1829" y="108"/>
                    <a:pt x="2007" y="45"/>
                  </a:cubicBezTo>
                  <a:cubicBezTo>
                    <a:pt x="2050" y="30"/>
                    <a:pt x="2094" y="15"/>
                    <a:pt x="2138" y="0"/>
                  </a:cubicBezTo>
                  <a:cubicBezTo>
                    <a:pt x="2139" y="7"/>
                    <a:pt x="2139" y="7"/>
                    <a:pt x="2139" y="7"/>
                  </a:cubicBezTo>
                  <a:cubicBezTo>
                    <a:pt x="2096" y="24"/>
                    <a:pt x="2050" y="40"/>
                    <a:pt x="2007" y="53"/>
                  </a:cubicBezTo>
                  <a:cubicBezTo>
                    <a:pt x="1829" y="114"/>
                    <a:pt x="1660" y="172"/>
                    <a:pt x="1510" y="288"/>
                  </a:cubicBezTo>
                  <a:cubicBezTo>
                    <a:pt x="1446" y="337"/>
                    <a:pt x="1399" y="400"/>
                    <a:pt x="1351" y="462"/>
                  </a:cubicBezTo>
                  <a:cubicBezTo>
                    <a:pt x="1274" y="563"/>
                    <a:pt x="1200" y="659"/>
                    <a:pt x="1071" y="676"/>
                  </a:cubicBezTo>
                  <a:cubicBezTo>
                    <a:pt x="1061" y="678"/>
                    <a:pt x="1052" y="678"/>
                    <a:pt x="1044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604">
              <a:extLst>
                <a:ext uri="{FF2B5EF4-FFF2-40B4-BE49-F238E27FC236}">
                  <a16:creationId xmlns:a16="http://schemas.microsoft.com/office/drawing/2014/main" id="{D8F54D8B-8504-8026-CE3B-EB6554979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07" y="2161"/>
              <a:ext cx="1111" cy="375"/>
            </a:xfrm>
            <a:custGeom>
              <a:avLst/>
              <a:gdLst>
                <a:gd name="T0" fmla="*/ 1002 w 2050"/>
                <a:gd name="T1" fmla="*/ 678 h 684"/>
                <a:gd name="T2" fmla="*/ 709 w 2050"/>
                <a:gd name="T3" fmla="*/ 432 h 684"/>
                <a:gd name="T4" fmla="*/ 495 w 2050"/>
                <a:gd name="T5" fmla="*/ 197 h 684"/>
                <a:gd name="T6" fmla="*/ 161 w 2050"/>
                <a:gd name="T7" fmla="*/ 62 h 684"/>
                <a:gd name="T8" fmla="*/ 0 w 2050"/>
                <a:gd name="T9" fmla="*/ 7 h 684"/>
                <a:gd name="T10" fmla="*/ 2 w 2050"/>
                <a:gd name="T11" fmla="*/ 0 h 684"/>
                <a:gd name="T12" fmla="*/ 163 w 2050"/>
                <a:gd name="T13" fmla="*/ 55 h 684"/>
                <a:gd name="T14" fmla="*/ 496 w 2050"/>
                <a:gd name="T15" fmla="*/ 189 h 684"/>
                <a:gd name="T16" fmla="*/ 714 w 2050"/>
                <a:gd name="T17" fmla="*/ 426 h 684"/>
                <a:gd name="T18" fmla="*/ 1025 w 2050"/>
                <a:gd name="T19" fmla="*/ 667 h 684"/>
                <a:gd name="T20" fmla="*/ 1290 w 2050"/>
                <a:gd name="T21" fmla="*/ 456 h 684"/>
                <a:gd name="T22" fmla="*/ 1444 w 2050"/>
                <a:gd name="T23" fmla="*/ 282 h 684"/>
                <a:gd name="T24" fmla="*/ 1923 w 2050"/>
                <a:gd name="T25" fmla="*/ 45 h 684"/>
                <a:gd name="T26" fmla="*/ 2048 w 2050"/>
                <a:gd name="T27" fmla="*/ 0 h 684"/>
                <a:gd name="T28" fmla="*/ 2050 w 2050"/>
                <a:gd name="T29" fmla="*/ 7 h 684"/>
                <a:gd name="T30" fmla="*/ 1925 w 2050"/>
                <a:gd name="T31" fmla="*/ 53 h 684"/>
                <a:gd name="T32" fmla="*/ 1448 w 2050"/>
                <a:gd name="T33" fmla="*/ 288 h 684"/>
                <a:gd name="T34" fmla="*/ 1296 w 2050"/>
                <a:gd name="T35" fmla="*/ 460 h 684"/>
                <a:gd name="T36" fmla="*/ 1025 w 2050"/>
                <a:gd name="T37" fmla="*/ 674 h 684"/>
                <a:gd name="T38" fmla="*/ 1002 w 2050"/>
                <a:gd name="T39" fmla="*/ 67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50" h="684">
                  <a:moveTo>
                    <a:pt x="1002" y="678"/>
                  </a:moveTo>
                  <a:cubicBezTo>
                    <a:pt x="885" y="678"/>
                    <a:pt x="800" y="559"/>
                    <a:pt x="709" y="432"/>
                  </a:cubicBezTo>
                  <a:cubicBezTo>
                    <a:pt x="644" y="341"/>
                    <a:pt x="576" y="246"/>
                    <a:pt x="495" y="197"/>
                  </a:cubicBezTo>
                  <a:cubicBezTo>
                    <a:pt x="396" y="140"/>
                    <a:pt x="277" y="100"/>
                    <a:pt x="161" y="62"/>
                  </a:cubicBezTo>
                  <a:cubicBezTo>
                    <a:pt x="104" y="43"/>
                    <a:pt x="51" y="26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3" y="19"/>
                    <a:pt x="106" y="36"/>
                    <a:pt x="163" y="55"/>
                  </a:cubicBezTo>
                  <a:cubicBezTo>
                    <a:pt x="279" y="92"/>
                    <a:pt x="398" y="132"/>
                    <a:pt x="496" y="189"/>
                  </a:cubicBezTo>
                  <a:cubicBezTo>
                    <a:pt x="580" y="238"/>
                    <a:pt x="648" y="333"/>
                    <a:pt x="714" y="426"/>
                  </a:cubicBezTo>
                  <a:cubicBezTo>
                    <a:pt x="809" y="559"/>
                    <a:pt x="898" y="684"/>
                    <a:pt x="1025" y="667"/>
                  </a:cubicBezTo>
                  <a:cubicBezTo>
                    <a:pt x="1148" y="650"/>
                    <a:pt x="1216" y="557"/>
                    <a:pt x="1290" y="456"/>
                  </a:cubicBezTo>
                  <a:cubicBezTo>
                    <a:pt x="1336" y="396"/>
                    <a:pt x="1381" y="331"/>
                    <a:pt x="1444" y="282"/>
                  </a:cubicBezTo>
                  <a:cubicBezTo>
                    <a:pt x="1588" y="166"/>
                    <a:pt x="1751" y="108"/>
                    <a:pt x="1923" y="45"/>
                  </a:cubicBezTo>
                  <a:cubicBezTo>
                    <a:pt x="1965" y="30"/>
                    <a:pt x="2006" y="15"/>
                    <a:pt x="2048" y="0"/>
                  </a:cubicBezTo>
                  <a:cubicBezTo>
                    <a:pt x="2050" y="7"/>
                    <a:pt x="2050" y="7"/>
                    <a:pt x="2050" y="7"/>
                  </a:cubicBezTo>
                  <a:cubicBezTo>
                    <a:pt x="2008" y="22"/>
                    <a:pt x="1965" y="37"/>
                    <a:pt x="1925" y="53"/>
                  </a:cubicBezTo>
                  <a:cubicBezTo>
                    <a:pt x="1753" y="115"/>
                    <a:pt x="1592" y="172"/>
                    <a:pt x="1448" y="288"/>
                  </a:cubicBezTo>
                  <a:cubicBezTo>
                    <a:pt x="1387" y="337"/>
                    <a:pt x="1340" y="399"/>
                    <a:pt x="1296" y="460"/>
                  </a:cubicBezTo>
                  <a:cubicBezTo>
                    <a:pt x="1222" y="560"/>
                    <a:pt x="1152" y="657"/>
                    <a:pt x="1025" y="674"/>
                  </a:cubicBezTo>
                  <a:cubicBezTo>
                    <a:pt x="1019" y="676"/>
                    <a:pt x="1010" y="678"/>
                    <a:pt x="1002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605">
              <a:extLst>
                <a:ext uri="{FF2B5EF4-FFF2-40B4-BE49-F238E27FC236}">
                  <a16:creationId xmlns:a16="http://schemas.microsoft.com/office/drawing/2014/main" id="{064D65FA-ED55-57AC-B943-9E1AFA57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9" y="2108"/>
              <a:ext cx="1070" cy="378"/>
            </a:xfrm>
            <a:custGeom>
              <a:avLst/>
              <a:gdLst>
                <a:gd name="T0" fmla="*/ 985 w 1974"/>
                <a:gd name="T1" fmla="*/ 688 h 690"/>
                <a:gd name="T2" fmla="*/ 902 w 1974"/>
                <a:gd name="T3" fmla="*/ 654 h 690"/>
                <a:gd name="T4" fmla="*/ 555 w 1974"/>
                <a:gd name="T5" fmla="*/ 246 h 690"/>
                <a:gd name="T6" fmla="*/ 481 w 1974"/>
                <a:gd name="T7" fmla="*/ 193 h 690"/>
                <a:gd name="T8" fmla="*/ 0 w 1974"/>
                <a:gd name="T9" fmla="*/ 8 h 690"/>
                <a:gd name="T10" fmla="*/ 4 w 1974"/>
                <a:gd name="T11" fmla="*/ 0 h 690"/>
                <a:gd name="T12" fmla="*/ 485 w 1974"/>
                <a:gd name="T13" fmla="*/ 186 h 690"/>
                <a:gd name="T14" fmla="*/ 562 w 1974"/>
                <a:gd name="T15" fmla="*/ 241 h 690"/>
                <a:gd name="T16" fmla="*/ 909 w 1974"/>
                <a:gd name="T17" fmla="*/ 648 h 690"/>
                <a:gd name="T18" fmla="*/ 1065 w 1974"/>
                <a:gd name="T19" fmla="*/ 648 h 690"/>
                <a:gd name="T20" fmla="*/ 1411 w 1974"/>
                <a:gd name="T21" fmla="*/ 241 h 690"/>
                <a:gd name="T22" fmla="*/ 1489 w 1974"/>
                <a:gd name="T23" fmla="*/ 186 h 690"/>
                <a:gd name="T24" fmla="*/ 1970 w 1974"/>
                <a:gd name="T25" fmla="*/ 0 h 690"/>
                <a:gd name="T26" fmla="*/ 1974 w 1974"/>
                <a:gd name="T27" fmla="*/ 8 h 690"/>
                <a:gd name="T28" fmla="*/ 1493 w 1974"/>
                <a:gd name="T29" fmla="*/ 193 h 690"/>
                <a:gd name="T30" fmla="*/ 1419 w 1974"/>
                <a:gd name="T31" fmla="*/ 246 h 690"/>
                <a:gd name="T32" fmla="*/ 1072 w 1974"/>
                <a:gd name="T33" fmla="*/ 654 h 690"/>
                <a:gd name="T34" fmla="*/ 985 w 1974"/>
                <a:gd name="T35" fmla="*/ 688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74" h="690">
                  <a:moveTo>
                    <a:pt x="985" y="688"/>
                  </a:moveTo>
                  <a:cubicBezTo>
                    <a:pt x="955" y="688"/>
                    <a:pt x="924" y="676"/>
                    <a:pt x="902" y="654"/>
                  </a:cubicBezTo>
                  <a:cubicBezTo>
                    <a:pt x="775" y="529"/>
                    <a:pt x="659" y="392"/>
                    <a:pt x="555" y="246"/>
                  </a:cubicBezTo>
                  <a:cubicBezTo>
                    <a:pt x="536" y="222"/>
                    <a:pt x="511" y="203"/>
                    <a:pt x="481" y="193"/>
                  </a:cubicBezTo>
                  <a:cubicBezTo>
                    <a:pt x="318" y="142"/>
                    <a:pt x="155" y="80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59" y="72"/>
                    <a:pt x="322" y="134"/>
                    <a:pt x="485" y="186"/>
                  </a:cubicBezTo>
                  <a:cubicBezTo>
                    <a:pt x="515" y="195"/>
                    <a:pt x="544" y="214"/>
                    <a:pt x="562" y="241"/>
                  </a:cubicBezTo>
                  <a:cubicBezTo>
                    <a:pt x="667" y="385"/>
                    <a:pt x="782" y="523"/>
                    <a:pt x="909" y="648"/>
                  </a:cubicBezTo>
                  <a:cubicBezTo>
                    <a:pt x="951" y="690"/>
                    <a:pt x="1021" y="690"/>
                    <a:pt x="1065" y="648"/>
                  </a:cubicBezTo>
                  <a:cubicBezTo>
                    <a:pt x="1191" y="523"/>
                    <a:pt x="1307" y="387"/>
                    <a:pt x="1411" y="241"/>
                  </a:cubicBezTo>
                  <a:cubicBezTo>
                    <a:pt x="1430" y="214"/>
                    <a:pt x="1457" y="195"/>
                    <a:pt x="1489" y="186"/>
                  </a:cubicBezTo>
                  <a:cubicBezTo>
                    <a:pt x="1652" y="134"/>
                    <a:pt x="1815" y="72"/>
                    <a:pt x="1970" y="0"/>
                  </a:cubicBezTo>
                  <a:cubicBezTo>
                    <a:pt x="1974" y="8"/>
                    <a:pt x="1974" y="8"/>
                    <a:pt x="1974" y="8"/>
                  </a:cubicBezTo>
                  <a:cubicBezTo>
                    <a:pt x="1819" y="80"/>
                    <a:pt x="1656" y="142"/>
                    <a:pt x="1493" y="193"/>
                  </a:cubicBezTo>
                  <a:cubicBezTo>
                    <a:pt x="1462" y="203"/>
                    <a:pt x="1438" y="222"/>
                    <a:pt x="1419" y="246"/>
                  </a:cubicBezTo>
                  <a:cubicBezTo>
                    <a:pt x="1315" y="392"/>
                    <a:pt x="1199" y="529"/>
                    <a:pt x="1072" y="654"/>
                  </a:cubicBezTo>
                  <a:cubicBezTo>
                    <a:pt x="1044" y="676"/>
                    <a:pt x="1015" y="688"/>
                    <a:pt x="985" y="6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606">
              <a:extLst>
                <a:ext uri="{FF2B5EF4-FFF2-40B4-BE49-F238E27FC236}">
                  <a16:creationId xmlns:a16="http://schemas.microsoft.com/office/drawing/2014/main" id="{33DD49A3-2C7A-854F-8085-1A35E3C77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7" y="2099"/>
              <a:ext cx="301" cy="892"/>
            </a:xfrm>
            <a:custGeom>
              <a:avLst/>
              <a:gdLst>
                <a:gd name="T0" fmla="*/ 549 w 557"/>
                <a:gd name="T1" fmla="*/ 1631 h 1631"/>
                <a:gd name="T2" fmla="*/ 274 w 557"/>
                <a:gd name="T3" fmla="*/ 817 h 1631"/>
                <a:gd name="T4" fmla="*/ 0 w 557"/>
                <a:gd name="T5" fmla="*/ 2 h 1631"/>
                <a:gd name="T6" fmla="*/ 7 w 557"/>
                <a:gd name="T7" fmla="*/ 0 h 1631"/>
                <a:gd name="T8" fmla="*/ 282 w 557"/>
                <a:gd name="T9" fmla="*/ 815 h 1631"/>
                <a:gd name="T10" fmla="*/ 557 w 557"/>
                <a:gd name="T11" fmla="*/ 1630 h 1631"/>
                <a:gd name="T12" fmla="*/ 549 w 557"/>
                <a:gd name="T13" fmla="*/ 1631 h 1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1631">
                  <a:moveTo>
                    <a:pt x="549" y="1631"/>
                  </a:moveTo>
                  <a:cubicBezTo>
                    <a:pt x="456" y="1359"/>
                    <a:pt x="363" y="1082"/>
                    <a:pt x="274" y="817"/>
                  </a:cubicBezTo>
                  <a:cubicBezTo>
                    <a:pt x="185" y="549"/>
                    <a:pt x="92" y="275"/>
                    <a:pt x="0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0" y="273"/>
                    <a:pt x="193" y="549"/>
                    <a:pt x="282" y="815"/>
                  </a:cubicBezTo>
                  <a:cubicBezTo>
                    <a:pt x="371" y="1082"/>
                    <a:pt x="464" y="1357"/>
                    <a:pt x="557" y="1630"/>
                  </a:cubicBezTo>
                  <a:lnTo>
                    <a:pt x="549" y="1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607">
              <a:extLst>
                <a:ext uri="{FF2B5EF4-FFF2-40B4-BE49-F238E27FC236}">
                  <a16:creationId xmlns:a16="http://schemas.microsoft.com/office/drawing/2014/main" id="{9526CAAA-AFC0-C62C-2941-28E6AB0BE8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84" y="2143"/>
              <a:ext cx="238" cy="887"/>
            </a:xfrm>
            <a:custGeom>
              <a:avLst/>
              <a:gdLst>
                <a:gd name="T0" fmla="*/ 432 w 440"/>
                <a:gd name="T1" fmla="*/ 1621 h 1621"/>
                <a:gd name="T2" fmla="*/ 216 w 440"/>
                <a:gd name="T3" fmla="*/ 811 h 1621"/>
                <a:gd name="T4" fmla="*/ 0 w 440"/>
                <a:gd name="T5" fmla="*/ 2 h 1621"/>
                <a:gd name="T6" fmla="*/ 8 w 440"/>
                <a:gd name="T7" fmla="*/ 0 h 1621"/>
                <a:gd name="T8" fmla="*/ 224 w 440"/>
                <a:gd name="T9" fmla="*/ 810 h 1621"/>
                <a:gd name="T10" fmla="*/ 440 w 440"/>
                <a:gd name="T11" fmla="*/ 1619 h 1621"/>
                <a:gd name="T12" fmla="*/ 432 w 440"/>
                <a:gd name="T13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1621">
                  <a:moveTo>
                    <a:pt x="432" y="1621"/>
                  </a:moveTo>
                  <a:cubicBezTo>
                    <a:pt x="360" y="1348"/>
                    <a:pt x="288" y="1080"/>
                    <a:pt x="216" y="811"/>
                  </a:cubicBezTo>
                  <a:cubicBezTo>
                    <a:pt x="144" y="544"/>
                    <a:pt x="74" y="275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0" y="273"/>
                    <a:pt x="152" y="540"/>
                    <a:pt x="224" y="810"/>
                  </a:cubicBezTo>
                  <a:cubicBezTo>
                    <a:pt x="296" y="1077"/>
                    <a:pt x="366" y="1346"/>
                    <a:pt x="440" y="1619"/>
                  </a:cubicBezTo>
                  <a:lnTo>
                    <a:pt x="432" y="16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608">
              <a:extLst>
                <a:ext uri="{FF2B5EF4-FFF2-40B4-BE49-F238E27FC236}">
                  <a16:creationId xmlns:a16="http://schemas.microsoft.com/office/drawing/2014/main" id="{69B43E9C-3868-E340-F015-D299A6FFA6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93" y="2185"/>
              <a:ext cx="177" cy="896"/>
            </a:xfrm>
            <a:custGeom>
              <a:avLst/>
              <a:gdLst>
                <a:gd name="T0" fmla="*/ 319 w 326"/>
                <a:gd name="T1" fmla="*/ 1637 h 1637"/>
                <a:gd name="T2" fmla="*/ 159 w 326"/>
                <a:gd name="T3" fmla="*/ 821 h 1637"/>
                <a:gd name="T4" fmla="*/ 0 w 326"/>
                <a:gd name="T5" fmla="*/ 2 h 1637"/>
                <a:gd name="T6" fmla="*/ 8 w 326"/>
                <a:gd name="T7" fmla="*/ 0 h 1637"/>
                <a:gd name="T8" fmla="*/ 167 w 326"/>
                <a:gd name="T9" fmla="*/ 819 h 1637"/>
                <a:gd name="T10" fmla="*/ 326 w 326"/>
                <a:gd name="T11" fmla="*/ 1635 h 1637"/>
                <a:gd name="T12" fmla="*/ 319 w 326"/>
                <a:gd name="T13" fmla="*/ 1637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1637">
                  <a:moveTo>
                    <a:pt x="319" y="1637"/>
                  </a:moveTo>
                  <a:cubicBezTo>
                    <a:pt x="267" y="1365"/>
                    <a:pt x="213" y="1088"/>
                    <a:pt x="159" y="821"/>
                  </a:cubicBezTo>
                  <a:cubicBezTo>
                    <a:pt x="106" y="553"/>
                    <a:pt x="51" y="275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9" y="273"/>
                    <a:pt x="114" y="552"/>
                    <a:pt x="167" y="819"/>
                  </a:cubicBezTo>
                  <a:cubicBezTo>
                    <a:pt x="220" y="1086"/>
                    <a:pt x="275" y="1363"/>
                    <a:pt x="326" y="1635"/>
                  </a:cubicBezTo>
                  <a:lnTo>
                    <a:pt x="319" y="16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609">
              <a:extLst>
                <a:ext uri="{FF2B5EF4-FFF2-40B4-BE49-F238E27FC236}">
                  <a16:creationId xmlns:a16="http://schemas.microsoft.com/office/drawing/2014/main" id="{05B752EC-5FEF-0A7C-258E-EA2E2307A5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02" y="2302"/>
              <a:ext cx="107" cy="895"/>
            </a:xfrm>
            <a:custGeom>
              <a:avLst/>
              <a:gdLst>
                <a:gd name="T0" fmla="*/ 189 w 197"/>
                <a:gd name="T1" fmla="*/ 1636 h 1636"/>
                <a:gd name="T2" fmla="*/ 94 w 197"/>
                <a:gd name="T3" fmla="*/ 819 h 1636"/>
                <a:gd name="T4" fmla="*/ 0 w 197"/>
                <a:gd name="T5" fmla="*/ 0 h 1636"/>
                <a:gd name="T6" fmla="*/ 7 w 197"/>
                <a:gd name="T7" fmla="*/ 0 h 1636"/>
                <a:gd name="T8" fmla="*/ 102 w 197"/>
                <a:gd name="T9" fmla="*/ 817 h 1636"/>
                <a:gd name="T10" fmla="*/ 197 w 197"/>
                <a:gd name="T11" fmla="*/ 1636 h 1636"/>
                <a:gd name="T12" fmla="*/ 189 w 197"/>
                <a:gd name="T13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636">
                  <a:moveTo>
                    <a:pt x="189" y="1636"/>
                  </a:moveTo>
                  <a:cubicBezTo>
                    <a:pt x="159" y="1363"/>
                    <a:pt x="125" y="1086"/>
                    <a:pt x="94" y="819"/>
                  </a:cubicBezTo>
                  <a:cubicBezTo>
                    <a:pt x="62" y="552"/>
                    <a:pt x="30" y="275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8" y="273"/>
                    <a:pt x="72" y="550"/>
                    <a:pt x="102" y="817"/>
                  </a:cubicBezTo>
                  <a:cubicBezTo>
                    <a:pt x="134" y="1084"/>
                    <a:pt x="166" y="1361"/>
                    <a:pt x="197" y="1636"/>
                  </a:cubicBezTo>
                  <a:lnTo>
                    <a:pt x="189" y="1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610">
              <a:extLst>
                <a:ext uri="{FF2B5EF4-FFF2-40B4-BE49-F238E27FC236}">
                  <a16:creationId xmlns:a16="http://schemas.microsoft.com/office/drawing/2014/main" id="{9055EC63-59F8-D394-1AF2-052F42F4BD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7" y="2410"/>
              <a:ext cx="38" cy="916"/>
            </a:xfrm>
            <a:custGeom>
              <a:avLst/>
              <a:gdLst>
                <a:gd name="T0" fmla="*/ 61 w 69"/>
                <a:gd name="T1" fmla="*/ 1675 h 1675"/>
                <a:gd name="T2" fmla="*/ 31 w 69"/>
                <a:gd name="T3" fmla="*/ 842 h 1675"/>
                <a:gd name="T4" fmla="*/ 0 w 69"/>
                <a:gd name="T5" fmla="*/ 0 h 1675"/>
                <a:gd name="T6" fmla="*/ 8 w 69"/>
                <a:gd name="T7" fmla="*/ 0 h 1675"/>
                <a:gd name="T8" fmla="*/ 38 w 69"/>
                <a:gd name="T9" fmla="*/ 842 h 1675"/>
                <a:gd name="T10" fmla="*/ 69 w 69"/>
                <a:gd name="T11" fmla="*/ 1675 h 1675"/>
                <a:gd name="T12" fmla="*/ 61 w 69"/>
                <a:gd name="T13" fmla="*/ 1675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675">
                  <a:moveTo>
                    <a:pt x="61" y="1675"/>
                  </a:moveTo>
                  <a:cubicBezTo>
                    <a:pt x="52" y="1403"/>
                    <a:pt x="40" y="1118"/>
                    <a:pt x="31" y="842"/>
                  </a:cubicBezTo>
                  <a:cubicBezTo>
                    <a:pt x="21" y="563"/>
                    <a:pt x="10" y="27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275"/>
                    <a:pt x="29" y="563"/>
                    <a:pt x="38" y="842"/>
                  </a:cubicBezTo>
                  <a:cubicBezTo>
                    <a:pt x="48" y="1118"/>
                    <a:pt x="59" y="1403"/>
                    <a:pt x="69" y="1675"/>
                  </a:cubicBezTo>
                  <a:lnTo>
                    <a:pt x="61" y="16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611">
              <a:extLst>
                <a:ext uri="{FF2B5EF4-FFF2-40B4-BE49-F238E27FC236}">
                  <a16:creationId xmlns:a16="http://schemas.microsoft.com/office/drawing/2014/main" id="{422E1C67-F283-0A7D-EA2C-991679459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2410"/>
              <a:ext cx="33" cy="915"/>
            </a:xfrm>
            <a:custGeom>
              <a:avLst/>
              <a:gdLst>
                <a:gd name="T0" fmla="*/ 8 w 61"/>
                <a:gd name="T1" fmla="*/ 1672 h 1672"/>
                <a:gd name="T2" fmla="*/ 0 w 61"/>
                <a:gd name="T3" fmla="*/ 1672 h 1672"/>
                <a:gd name="T4" fmla="*/ 26 w 61"/>
                <a:gd name="T5" fmla="*/ 836 h 1672"/>
                <a:gd name="T6" fmla="*/ 53 w 61"/>
                <a:gd name="T7" fmla="*/ 0 h 1672"/>
                <a:gd name="T8" fmla="*/ 61 w 61"/>
                <a:gd name="T9" fmla="*/ 0 h 1672"/>
                <a:gd name="T10" fmla="*/ 34 w 61"/>
                <a:gd name="T11" fmla="*/ 836 h 1672"/>
                <a:gd name="T12" fmla="*/ 8 w 61"/>
                <a:gd name="T13" fmla="*/ 16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672">
                  <a:moveTo>
                    <a:pt x="8" y="1672"/>
                  </a:moveTo>
                  <a:cubicBezTo>
                    <a:pt x="0" y="1672"/>
                    <a:pt x="0" y="1672"/>
                    <a:pt x="0" y="1672"/>
                  </a:cubicBezTo>
                  <a:cubicBezTo>
                    <a:pt x="9" y="1399"/>
                    <a:pt x="19" y="1113"/>
                    <a:pt x="26" y="836"/>
                  </a:cubicBezTo>
                  <a:cubicBezTo>
                    <a:pt x="34" y="559"/>
                    <a:pt x="44" y="273"/>
                    <a:pt x="5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1" y="273"/>
                    <a:pt x="42" y="559"/>
                    <a:pt x="34" y="836"/>
                  </a:cubicBezTo>
                  <a:cubicBezTo>
                    <a:pt x="26" y="1113"/>
                    <a:pt x="17" y="1399"/>
                    <a:pt x="8" y="1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612">
              <a:extLst>
                <a:ext uri="{FF2B5EF4-FFF2-40B4-BE49-F238E27FC236}">
                  <a16:creationId xmlns:a16="http://schemas.microsoft.com/office/drawing/2014/main" id="{2DB8C389-8399-372F-47CC-BA11DE971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0" y="2301"/>
              <a:ext cx="102" cy="902"/>
            </a:xfrm>
            <a:custGeom>
              <a:avLst/>
              <a:gdLst>
                <a:gd name="T0" fmla="*/ 8 w 189"/>
                <a:gd name="T1" fmla="*/ 1649 h 1649"/>
                <a:gd name="T2" fmla="*/ 0 w 189"/>
                <a:gd name="T3" fmla="*/ 1649 h 1649"/>
                <a:gd name="T4" fmla="*/ 91 w 189"/>
                <a:gd name="T5" fmla="*/ 823 h 1649"/>
                <a:gd name="T6" fmla="*/ 182 w 189"/>
                <a:gd name="T7" fmla="*/ 0 h 1649"/>
                <a:gd name="T8" fmla="*/ 189 w 189"/>
                <a:gd name="T9" fmla="*/ 0 h 1649"/>
                <a:gd name="T10" fmla="*/ 98 w 189"/>
                <a:gd name="T11" fmla="*/ 823 h 1649"/>
                <a:gd name="T12" fmla="*/ 8 w 189"/>
                <a:gd name="T13" fmla="*/ 1649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649">
                  <a:moveTo>
                    <a:pt x="8" y="1649"/>
                  </a:moveTo>
                  <a:cubicBezTo>
                    <a:pt x="0" y="1649"/>
                    <a:pt x="0" y="1649"/>
                    <a:pt x="0" y="1649"/>
                  </a:cubicBezTo>
                  <a:cubicBezTo>
                    <a:pt x="30" y="1374"/>
                    <a:pt x="62" y="1094"/>
                    <a:pt x="91" y="823"/>
                  </a:cubicBezTo>
                  <a:cubicBezTo>
                    <a:pt x="121" y="552"/>
                    <a:pt x="151" y="271"/>
                    <a:pt x="18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59" y="273"/>
                    <a:pt x="127" y="554"/>
                    <a:pt x="98" y="823"/>
                  </a:cubicBezTo>
                  <a:cubicBezTo>
                    <a:pt x="68" y="1094"/>
                    <a:pt x="38" y="1374"/>
                    <a:pt x="8" y="16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613">
              <a:extLst>
                <a:ext uri="{FF2B5EF4-FFF2-40B4-BE49-F238E27FC236}">
                  <a16:creationId xmlns:a16="http://schemas.microsoft.com/office/drawing/2014/main" id="{B344808D-A142-D855-9B58-A4FDEBBCDD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59" y="2182"/>
              <a:ext cx="169" cy="899"/>
            </a:xfrm>
            <a:custGeom>
              <a:avLst/>
              <a:gdLst>
                <a:gd name="T0" fmla="*/ 8 w 311"/>
                <a:gd name="T1" fmla="*/ 1643 h 1643"/>
                <a:gd name="T2" fmla="*/ 0 w 311"/>
                <a:gd name="T3" fmla="*/ 1641 h 1643"/>
                <a:gd name="T4" fmla="*/ 152 w 311"/>
                <a:gd name="T5" fmla="*/ 821 h 1643"/>
                <a:gd name="T6" fmla="*/ 304 w 311"/>
                <a:gd name="T7" fmla="*/ 0 h 1643"/>
                <a:gd name="T8" fmla="*/ 311 w 311"/>
                <a:gd name="T9" fmla="*/ 2 h 1643"/>
                <a:gd name="T10" fmla="*/ 160 w 311"/>
                <a:gd name="T11" fmla="*/ 823 h 1643"/>
                <a:gd name="T12" fmla="*/ 8 w 311"/>
                <a:gd name="T13" fmla="*/ 1643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643">
                  <a:moveTo>
                    <a:pt x="8" y="1643"/>
                  </a:moveTo>
                  <a:cubicBezTo>
                    <a:pt x="0" y="1641"/>
                    <a:pt x="0" y="1641"/>
                    <a:pt x="0" y="1641"/>
                  </a:cubicBezTo>
                  <a:cubicBezTo>
                    <a:pt x="52" y="1369"/>
                    <a:pt x="103" y="1090"/>
                    <a:pt x="152" y="821"/>
                  </a:cubicBezTo>
                  <a:cubicBezTo>
                    <a:pt x="201" y="552"/>
                    <a:pt x="250" y="273"/>
                    <a:pt x="304" y="0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260" y="275"/>
                    <a:pt x="209" y="554"/>
                    <a:pt x="160" y="823"/>
                  </a:cubicBezTo>
                  <a:cubicBezTo>
                    <a:pt x="110" y="1092"/>
                    <a:pt x="59" y="1371"/>
                    <a:pt x="8" y="16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614">
              <a:extLst>
                <a:ext uri="{FF2B5EF4-FFF2-40B4-BE49-F238E27FC236}">
                  <a16:creationId xmlns:a16="http://schemas.microsoft.com/office/drawing/2014/main" id="{EE9BD95D-D9FD-FF39-83FC-DB91E51B9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08" y="2141"/>
              <a:ext cx="230" cy="889"/>
            </a:xfrm>
            <a:custGeom>
              <a:avLst/>
              <a:gdLst>
                <a:gd name="T0" fmla="*/ 8 w 424"/>
                <a:gd name="T1" fmla="*/ 1626 h 1626"/>
                <a:gd name="T2" fmla="*/ 0 w 424"/>
                <a:gd name="T3" fmla="*/ 1624 h 1626"/>
                <a:gd name="T4" fmla="*/ 208 w 424"/>
                <a:gd name="T5" fmla="*/ 811 h 1626"/>
                <a:gd name="T6" fmla="*/ 417 w 424"/>
                <a:gd name="T7" fmla="*/ 0 h 1626"/>
                <a:gd name="T8" fmla="*/ 424 w 424"/>
                <a:gd name="T9" fmla="*/ 2 h 1626"/>
                <a:gd name="T10" fmla="*/ 216 w 424"/>
                <a:gd name="T11" fmla="*/ 813 h 1626"/>
                <a:gd name="T12" fmla="*/ 8 w 424"/>
                <a:gd name="T13" fmla="*/ 1626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1626">
                  <a:moveTo>
                    <a:pt x="8" y="1626"/>
                  </a:moveTo>
                  <a:cubicBezTo>
                    <a:pt x="0" y="1624"/>
                    <a:pt x="0" y="1624"/>
                    <a:pt x="0" y="1624"/>
                  </a:cubicBezTo>
                  <a:cubicBezTo>
                    <a:pt x="72" y="1351"/>
                    <a:pt x="142" y="1076"/>
                    <a:pt x="208" y="811"/>
                  </a:cubicBezTo>
                  <a:cubicBezTo>
                    <a:pt x="275" y="545"/>
                    <a:pt x="345" y="273"/>
                    <a:pt x="417" y="0"/>
                  </a:cubicBezTo>
                  <a:cubicBezTo>
                    <a:pt x="424" y="2"/>
                    <a:pt x="424" y="2"/>
                    <a:pt x="424" y="2"/>
                  </a:cubicBezTo>
                  <a:cubicBezTo>
                    <a:pt x="352" y="274"/>
                    <a:pt x="282" y="549"/>
                    <a:pt x="216" y="813"/>
                  </a:cubicBezTo>
                  <a:cubicBezTo>
                    <a:pt x="150" y="1078"/>
                    <a:pt x="80" y="1353"/>
                    <a:pt x="8" y="16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615">
              <a:extLst>
                <a:ext uri="{FF2B5EF4-FFF2-40B4-BE49-F238E27FC236}">
                  <a16:creationId xmlns:a16="http://schemas.microsoft.com/office/drawing/2014/main" id="{3588A231-9F83-1F51-748E-E5A656BC99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37" y="2103"/>
              <a:ext cx="305" cy="888"/>
            </a:xfrm>
            <a:custGeom>
              <a:avLst/>
              <a:gdLst>
                <a:gd name="T0" fmla="*/ 8 w 563"/>
                <a:gd name="T1" fmla="*/ 1624 h 1624"/>
                <a:gd name="T2" fmla="*/ 0 w 563"/>
                <a:gd name="T3" fmla="*/ 1623 h 1624"/>
                <a:gd name="T4" fmla="*/ 277 w 563"/>
                <a:gd name="T5" fmla="*/ 811 h 1624"/>
                <a:gd name="T6" fmla="*/ 556 w 563"/>
                <a:gd name="T7" fmla="*/ 0 h 1624"/>
                <a:gd name="T8" fmla="*/ 563 w 563"/>
                <a:gd name="T9" fmla="*/ 2 h 1624"/>
                <a:gd name="T10" fmla="*/ 287 w 563"/>
                <a:gd name="T11" fmla="*/ 813 h 1624"/>
                <a:gd name="T12" fmla="*/ 8 w 563"/>
                <a:gd name="T13" fmla="*/ 1624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624">
                  <a:moveTo>
                    <a:pt x="8" y="1624"/>
                  </a:moveTo>
                  <a:cubicBezTo>
                    <a:pt x="0" y="1623"/>
                    <a:pt x="0" y="1623"/>
                    <a:pt x="0" y="1623"/>
                  </a:cubicBezTo>
                  <a:cubicBezTo>
                    <a:pt x="93" y="1350"/>
                    <a:pt x="186" y="1081"/>
                    <a:pt x="277" y="811"/>
                  </a:cubicBezTo>
                  <a:cubicBezTo>
                    <a:pt x="370" y="542"/>
                    <a:pt x="463" y="273"/>
                    <a:pt x="556" y="0"/>
                  </a:cubicBezTo>
                  <a:cubicBezTo>
                    <a:pt x="563" y="2"/>
                    <a:pt x="563" y="2"/>
                    <a:pt x="563" y="2"/>
                  </a:cubicBezTo>
                  <a:cubicBezTo>
                    <a:pt x="470" y="275"/>
                    <a:pt x="377" y="544"/>
                    <a:pt x="287" y="813"/>
                  </a:cubicBezTo>
                  <a:cubicBezTo>
                    <a:pt x="194" y="1082"/>
                    <a:pt x="103" y="1352"/>
                    <a:pt x="8" y="1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5091655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151F8-E891-4704-991B-EFFC5BC14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gradFill>
              <a:gsLst>
                <a:gs pos="0">
                  <a:schemeClr val="bg1"/>
                </a:gs>
                <a:gs pos="2000">
                  <a:schemeClr val="bg1">
                    <a:alpha val="0"/>
                  </a:schemeClr>
                </a:gs>
                <a:gs pos="98000">
                  <a:schemeClr val="bg1">
                    <a:alpha val="0"/>
                  </a:schemeClr>
                </a:gs>
                <a:gs pos="90000">
                  <a:schemeClr val="bg1">
                    <a:alpha val="0"/>
                  </a:schemeClr>
                </a:gs>
              </a:gsLst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A784E055-9DAB-4484-A967-D1CD92744B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7" y="4481736"/>
            <a:ext cx="6985000" cy="7111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400" b="1">
                <a:latin typeface="+mj-lt"/>
              </a:defRPr>
            </a:lvl1pPr>
          </a:lstStyle>
          <a:p>
            <a:pPr lvl="0"/>
            <a:r>
              <a:rPr lang="ru-RU" dirty="0"/>
              <a:t>Какая-то важная мысль:</a:t>
            </a:r>
          </a:p>
        </p:txBody>
      </p:sp>
      <p:sp>
        <p:nvSpPr>
          <p:cNvPr id="7" name="Текст 16">
            <a:extLst>
              <a:ext uri="{FF2B5EF4-FFF2-40B4-BE49-F238E27FC236}">
                <a16:creationId xmlns:a16="http://schemas.microsoft.com/office/drawing/2014/main" id="{AF9A0B71-F08C-47C1-8284-3B7364493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387" y="5272595"/>
            <a:ext cx="9937750" cy="1905355"/>
          </a:xfrm>
        </p:spPr>
        <p:txBody>
          <a:bodyPr>
            <a:spAutoFit/>
          </a:bodyPr>
          <a:lstStyle>
            <a:lvl1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r>
              <a:rPr lang="ru-RU" dirty="0"/>
              <a:t>Менее важная мысль номер один</a:t>
            </a:r>
          </a:p>
          <a:p>
            <a:pPr lvl="0"/>
            <a:r>
              <a:rPr lang="ru-RU" dirty="0"/>
              <a:t>Менее важная мысль номер два</a:t>
            </a:r>
          </a:p>
          <a:p>
            <a:pPr lvl="0"/>
            <a:r>
              <a:rPr lang="ru-RU" dirty="0"/>
              <a:t>Менее важная мысль номер три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DC63E0-D763-4262-A085-92C076EF1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388" y="736599"/>
            <a:ext cx="13464320" cy="2881313"/>
          </a:xfrm>
        </p:spPr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EC744D6A-5BBC-4C78-91E3-127E54F652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565554" y="0"/>
            <a:ext cx="9817200" cy="13715999"/>
          </a:xfrm>
          <a:noFill/>
        </p:spPr>
        <p:txBody>
          <a:bodyPr anchor="ctr"/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Вставьте рисунок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0A5940-2C81-1A5F-9CE7-4FF01B7B4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75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+ 3 иконки + белый фон v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286BAB-BDC5-4C82-BD46-4424CE39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46EC6BF-052E-4BF3-8999-0A992345FF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7CAF5221-A872-470F-AAE3-E6B2C153F7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grpSp>
        <p:nvGrpSpPr>
          <p:cNvPr id="8" name="Группа 23">
            <a:extLst>
              <a:ext uri="{FF2B5EF4-FFF2-40B4-BE49-F238E27FC236}">
                <a16:creationId xmlns:a16="http://schemas.microsoft.com/office/drawing/2014/main" id="{07CE40F7-7E98-4F97-9AA6-0C297515279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9" name="Овал 16">
              <a:extLst>
                <a:ext uri="{FF2B5EF4-FFF2-40B4-BE49-F238E27FC236}">
                  <a16:creationId xmlns:a16="http://schemas.microsoft.com/office/drawing/2014/main" id="{AEDADD3A-0270-4A67-B460-110E92888DE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19">
              <a:extLst>
                <a:ext uri="{FF2B5EF4-FFF2-40B4-BE49-F238E27FC236}">
                  <a16:creationId xmlns:a16="http://schemas.microsoft.com/office/drawing/2014/main" id="{5F9810E2-5B8E-40F3-B3AB-4ED243D81D8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29B2AC-1B76-521D-C478-E4EE428F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710CFE-B9C6-A51A-F1CF-37720EB90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2" name="Группа 23">
            <a:extLst>
              <a:ext uri="{FF2B5EF4-FFF2-40B4-BE49-F238E27FC236}">
                <a16:creationId xmlns:a16="http://schemas.microsoft.com/office/drawing/2014/main" id="{FB228332-0B01-07AF-58A9-DEC7D452A71C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0B2CD0AF-CC06-DC6D-4CCD-D216B46BA473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19">
              <a:extLst>
                <a:ext uri="{FF2B5EF4-FFF2-40B4-BE49-F238E27FC236}">
                  <a16:creationId xmlns:a16="http://schemas.microsoft.com/office/drawing/2014/main" id="{332E7E08-FD86-84B2-0BD2-0356E70CBCF9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C7F4AA7C-C03D-9A06-F7E0-CD8F00AA4B11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0F6B50A2-3662-493B-6F7E-A553364A75C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19">
              <a:extLst>
                <a:ext uri="{FF2B5EF4-FFF2-40B4-BE49-F238E27FC236}">
                  <a16:creationId xmlns:a16="http://schemas.microsoft.com/office/drawing/2014/main" id="{3565394C-ACF8-D39F-3451-9ADFFCEC95FC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397377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иконки + белый фон v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286BAB-BDC5-4C82-BD46-4424CE39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46EC6BF-052E-4BF3-8999-0A992345FF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7CAF5221-A872-470F-AAE3-E6B2C153F7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grpSp>
        <p:nvGrpSpPr>
          <p:cNvPr id="8" name="Группа 23">
            <a:extLst>
              <a:ext uri="{FF2B5EF4-FFF2-40B4-BE49-F238E27FC236}">
                <a16:creationId xmlns:a16="http://schemas.microsoft.com/office/drawing/2014/main" id="{07CE40F7-7E98-4F97-9AA6-0C297515279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9" name="Овал 16">
              <a:extLst>
                <a:ext uri="{FF2B5EF4-FFF2-40B4-BE49-F238E27FC236}">
                  <a16:creationId xmlns:a16="http://schemas.microsoft.com/office/drawing/2014/main" id="{AEDADD3A-0270-4A67-B460-110E92888DE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19">
              <a:extLst>
                <a:ext uri="{FF2B5EF4-FFF2-40B4-BE49-F238E27FC236}">
                  <a16:creationId xmlns:a16="http://schemas.microsoft.com/office/drawing/2014/main" id="{5F9810E2-5B8E-40F3-B3AB-4ED243D81D8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29B2AC-1B76-521D-C478-E4EE428F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710CFE-B9C6-A51A-F1CF-37720EB90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6" name="Группа 23">
            <a:extLst>
              <a:ext uri="{FF2B5EF4-FFF2-40B4-BE49-F238E27FC236}">
                <a16:creationId xmlns:a16="http://schemas.microsoft.com/office/drawing/2014/main" id="{1C0DC78D-78A2-3B1B-598B-C6DAE5F65DBB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7" name="Овал 16">
              <a:extLst>
                <a:ext uri="{FF2B5EF4-FFF2-40B4-BE49-F238E27FC236}">
                  <a16:creationId xmlns:a16="http://schemas.microsoft.com/office/drawing/2014/main" id="{86BD11FA-892B-B95F-F99D-4DAD48593F1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19">
              <a:extLst>
                <a:ext uri="{FF2B5EF4-FFF2-40B4-BE49-F238E27FC236}">
                  <a16:creationId xmlns:a16="http://schemas.microsoft.com/office/drawing/2014/main" id="{0D886566-7837-F0BD-80FA-386D45CDDBCB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8B23F9EF-84FD-6B52-1C40-B112A52044D1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29829E46-6F30-3788-C480-8594AA3BD308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19">
              <a:extLst>
                <a:ext uri="{FF2B5EF4-FFF2-40B4-BE49-F238E27FC236}">
                  <a16:creationId xmlns:a16="http://schemas.microsoft.com/office/drawing/2014/main" id="{D3E10CDF-8FBE-2BC3-6D15-7C286825DD7C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93603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3 иконки + белый фон v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286BAB-BDC5-4C82-BD46-4424CE39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46EC6BF-052E-4BF3-8999-0A992345FF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7CAF5221-A872-470F-AAE3-E6B2C153F7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grpSp>
        <p:nvGrpSpPr>
          <p:cNvPr id="8" name="Группа 23">
            <a:extLst>
              <a:ext uri="{FF2B5EF4-FFF2-40B4-BE49-F238E27FC236}">
                <a16:creationId xmlns:a16="http://schemas.microsoft.com/office/drawing/2014/main" id="{07CE40F7-7E98-4F97-9AA6-0C297515279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9" name="Овал 16">
              <a:extLst>
                <a:ext uri="{FF2B5EF4-FFF2-40B4-BE49-F238E27FC236}">
                  <a16:creationId xmlns:a16="http://schemas.microsoft.com/office/drawing/2014/main" id="{AEDADD3A-0270-4A67-B460-110E92888DE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19">
              <a:extLst>
                <a:ext uri="{FF2B5EF4-FFF2-40B4-BE49-F238E27FC236}">
                  <a16:creationId xmlns:a16="http://schemas.microsoft.com/office/drawing/2014/main" id="{5F9810E2-5B8E-40F3-B3AB-4ED243D81D8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29B2AC-1B76-521D-C478-E4EE428F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710CFE-B9C6-A51A-F1CF-37720EB90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2" name="Группа 23">
            <a:extLst>
              <a:ext uri="{FF2B5EF4-FFF2-40B4-BE49-F238E27FC236}">
                <a16:creationId xmlns:a16="http://schemas.microsoft.com/office/drawing/2014/main" id="{5060000F-6A97-F3AE-A449-05657F3D4793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F16872A0-0F48-629E-7CCC-0EAF8C93829C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19">
              <a:extLst>
                <a:ext uri="{FF2B5EF4-FFF2-40B4-BE49-F238E27FC236}">
                  <a16:creationId xmlns:a16="http://schemas.microsoft.com/office/drawing/2014/main" id="{2E3D2940-DADF-299D-5429-FBEA9D498ACF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23">
            <a:extLst>
              <a:ext uri="{FF2B5EF4-FFF2-40B4-BE49-F238E27FC236}">
                <a16:creationId xmlns:a16="http://schemas.microsoft.com/office/drawing/2014/main" id="{C5E37A56-2D8C-09BE-063E-4F9EE144584D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33" name="Овал 16">
              <a:extLst>
                <a:ext uri="{FF2B5EF4-FFF2-40B4-BE49-F238E27FC236}">
                  <a16:creationId xmlns:a16="http://schemas.microsoft.com/office/drawing/2014/main" id="{95608B5D-01CE-A249-8971-AE91E32DC8E0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19">
              <a:extLst>
                <a:ext uri="{FF2B5EF4-FFF2-40B4-BE49-F238E27FC236}">
                  <a16:creationId xmlns:a16="http://schemas.microsoft.com/office/drawing/2014/main" id="{1A3967E0-A424-2FFE-B336-04CEEC0533BC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2922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53" name="Group 618">
            <a:extLst>
              <a:ext uri="{FF2B5EF4-FFF2-40B4-BE49-F238E27FC236}">
                <a16:creationId xmlns:a16="http://schemas.microsoft.com/office/drawing/2014/main" id="{2737E315-6789-E8B6-5213-244B005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034323" y="1381252"/>
            <a:ext cx="8096015" cy="6246471"/>
            <a:chOff x="4460" y="2231"/>
            <a:chExt cx="1427" cy="1101"/>
          </a:xfrm>
          <a:solidFill>
            <a:schemeClr val="accent2"/>
          </a:solidFill>
        </p:grpSpPr>
        <p:sp>
          <p:nvSpPr>
            <p:cNvPr id="54" name="Freeform 619">
              <a:extLst>
                <a:ext uri="{FF2B5EF4-FFF2-40B4-BE49-F238E27FC236}">
                  <a16:creationId xmlns:a16="http://schemas.microsoft.com/office/drawing/2014/main" id="{D491E379-5C16-FD4F-9D8D-4826BC6E6F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60" y="2231"/>
              <a:ext cx="1427" cy="1101"/>
            </a:xfrm>
            <a:custGeom>
              <a:avLst/>
              <a:gdLst>
                <a:gd name="T0" fmla="*/ 2834 w 2844"/>
                <a:gd name="T1" fmla="*/ 2172 h 2174"/>
                <a:gd name="T2" fmla="*/ 0 w 2844"/>
                <a:gd name="T3" fmla="*/ 2172 h 2174"/>
                <a:gd name="T4" fmla="*/ 2 w 2844"/>
                <a:gd name="T5" fmla="*/ 2165 h 2174"/>
                <a:gd name="T6" fmla="*/ 62 w 2844"/>
                <a:gd name="T7" fmla="*/ 1861 h 2174"/>
                <a:gd name="T8" fmla="*/ 424 w 2844"/>
                <a:gd name="T9" fmla="*/ 5 h 2174"/>
                <a:gd name="T10" fmla="*/ 424 w 2844"/>
                <a:gd name="T11" fmla="*/ 0 h 2174"/>
                <a:gd name="T12" fmla="*/ 2417 w 2844"/>
                <a:gd name="T13" fmla="*/ 0 h 2174"/>
                <a:gd name="T14" fmla="*/ 2417 w 2844"/>
                <a:gd name="T15" fmla="*/ 5 h 2174"/>
                <a:gd name="T16" fmla="*/ 2738 w 2844"/>
                <a:gd name="T17" fmla="*/ 1644 h 2174"/>
                <a:gd name="T18" fmla="*/ 2842 w 2844"/>
                <a:gd name="T19" fmla="*/ 2167 h 2174"/>
                <a:gd name="T20" fmla="*/ 2844 w 2844"/>
                <a:gd name="T21" fmla="*/ 2174 h 2174"/>
                <a:gd name="T22" fmla="*/ 2834 w 2844"/>
                <a:gd name="T23" fmla="*/ 2172 h 2174"/>
                <a:gd name="T24" fmla="*/ 15 w 2844"/>
                <a:gd name="T25" fmla="*/ 2160 h 2174"/>
                <a:gd name="T26" fmla="*/ 2827 w 2844"/>
                <a:gd name="T27" fmla="*/ 2160 h 2174"/>
                <a:gd name="T28" fmla="*/ 2726 w 2844"/>
                <a:gd name="T29" fmla="*/ 1644 h 2174"/>
                <a:gd name="T30" fmla="*/ 2407 w 2844"/>
                <a:gd name="T31" fmla="*/ 10 h 2174"/>
                <a:gd name="T32" fmla="*/ 1751 w 2844"/>
                <a:gd name="T33" fmla="*/ 12 h 2174"/>
                <a:gd name="T34" fmla="*/ 434 w 2844"/>
                <a:gd name="T35" fmla="*/ 12 h 2174"/>
                <a:gd name="T36" fmla="*/ 74 w 2844"/>
                <a:gd name="T37" fmla="*/ 1864 h 2174"/>
                <a:gd name="T38" fmla="*/ 15 w 2844"/>
                <a:gd name="T39" fmla="*/ 2160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44" h="2174">
                  <a:moveTo>
                    <a:pt x="2834" y="2172"/>
                  </a:moveTo>
                  <a:cubicBezTo>
                    <a:pt x="0" y="2172"/>
                    <a:pt x="0" y="2172"/>
                    <a:pt x="0" y="2172"/>
                  </a:cubicBezTo>
                  <a:cubicBezTo>
                    <a:pt x="2" y="2165"/>
                    <a:pt x="2" y="2165"/>
                    <a:pt x="2" y="2165"/>
                  </a:cubicBezTo>
                  <a:cubicBezTo>
                    <a:pt x="62" y="1861"/>
                    <a:pt x="62" y="1861"/>
                    <a:pt x="62" y="1861"/>
                  </a:cubicBezTo>
                  <a:cubicBezTo>
                    <a:pt x="183" y="1252"/>
                    <a:pt x="306" y="624"/>
                    <a:pt x="424" y="5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2417" y="0"/>
                    <a:pt x="2417" y="0"/>
                    <a:pt x="2417" y="0"/>
                  </a:cubicBezTo>
                  <a:cubicBezTo>
                    <a:pt x="2417" y="5"/>
                    <a:pt x="2417" y="5"/>
                    <a:pt x="2417" y="5"/>
                  </a:cubicBezTo>
                  <a:cubicBezTo>
                    <a:pt x="2523" y="552"/>
                    <a:pt x="2632" y="1107"/>
                    <a:pt x="2738" y="1644"/>
                  </a:cubicBezTo>
                  <a:cubicBezTo>
                    <a:pt x="2772" y="1819"/>
                    <a:pt x="2807" y="1992"/>
                    <a:pt x="2842" y="2167"/>
                  </a:cubicBezTo>
                  <a:cubicBezTo>
                    <a:pt x="2844" y="2174"/>
                    <a:pt x="2844" y="2174"/>
                    <a:pt x="2844" y="2174"/>
                  </a:cubicBezTo>
                  <a:lnTo>
                    <a:pt x="2834" y="2172"/>
                  </a:lnTo>
                  <a:close/>
                  <a:moveTo>
                    <a:pt x="15" y="2160"/>
                  </a:moveTo>
                  <a:cubicBezTo>
                    <a:pt x="2827" y="2160"/>
                    <a:pt x="2827" y="2160"/>
                    <a:pt x="2827" y="2160"/>
                  </a:cubicBezTo>
                  <a:cubicBezTo>
                    <a:pt x="2792" y="1987"/>
                    <a:pt x="2760" y="1817"/>
                    <a:pt x="2726" y="1644"/>
                  </a:cubicBezTo>
                  <a:cubicBezTo>
                    <a:pt x="2620" y="1109"/>
                    <a:pt x="2511" y="555"/>
                    <a:pt x="2407" y="10"/>
                  </a:cubicBezTo>
                  <a:cubicBezTo>
                    <a:pt x="1751" y="12"/>
                    <a:pt x="1751" y="12"/>
                    <a:pt x="1751" y="12"/>
                  </a:cubicBezTo>
                  <a:cubicBezTo>
                    <a:pt x="434" y="12"/>
                    <a:pt x="434" y="12"/>
                    <a:pt x="434" y="12"/>
                  </a:cubicBezTo>
                  <a:cubicBezTo>
                    <a:pt x="316" y="629"/>
                    <a:pt x="192" y="1257"/>
                    <a:pt x="74" y="1864"/>
                  </a:cubicBezTo>
                  <a:lnTo>
                    <a:pt x="15" y="2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620">
              <a:extLst>
                <a:ext uri="{FF2B5EF4-FFF2-40B4-BE49-F238E27FC236}">
                  <a16:creationId xmlns:a16="http://schemas.microsoft.com/office/drawing/2014/main" id="{3C3DDEFE-08D5-5A6F-E463-DF3FFDA795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90" y="3189"/>
              <a:ext cx="1365" cy="69"/>
            </a:xfrm>
            <a:custGeom>
              <a:avLst/>
              <a:gdLst>
                <a:gd name="T0" fmla="*/ 1381 w 2721"/>
                <a:gd name="T1" fmla="*/ 136 h 136"/>
                <a:gd name="T2" fmla="*/ 565 w 2721"/>
                <a:gd name="T3" fmla="*/ 69 h 136"/>
                <a:gd name="T4" fmla="*/ 0 w 2721"/>
                <a:gd name="T5" fmla="*/ 12 h 136"/>
                <a:gd name="T6" fmla="*/ 0 w 2721"/>
                <a:gd name="T7" fmla="*/ 0 h 136"/>
                <a:gd name="T8" fmla="*/ 568 w 2721"/>
                <a:gd name="T9" fmla="*/ 57 h 136"/>
                <a:gd name="T10" fmla="*/ 1381 w 2721"/>
                <a:gd name="T11" fmla="*/ 123 h 136"/>
                <a:gd name="T12" fmla="*/ 1386 w 2721"/>
                <a:gd name="T13" fmla="*/ 123 h 136"/>
                <a:gd name="T14" fmla="*/ 2176 w 2721"/>
                <a:gd name="T15" fmla="*/ 57 h 136"/>
                <a:gd name="T16" fmla="*/ 2721 w 2721"/>
                <a:gd name="T17" fmla="*/ 0 h 136"/>
                <a:gd name="T18" fmla="*/ 2721 w 2721"/>
                <a:gd name="T19" fmla="*/ 12 h 136"/>
                <a:gd name="T20" fmla="*/ 2176 w 2721"/>
                <a:gd name="T21" fmla="*/ 69 h 136"/>
                <a:gd name="T22" fmla="*/ 1384 w 2721"/>
                <a:gd name="T23" fmla="*/ 136 h 136"/>
                <a:gd name="T24" fmla="*/ 1381 w 2721"/>
                <a:gd name="T2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21" h="136">
                  <a:moveTo>
                    <a:pt x="1381" y="136"/>
                  </a:moveTo>
                  <a:cubicBezTo>
                    <a:pt x="1115" y="136"/>
                    <a:pt x="836" y="101"/>
                    <a:pt x="565" y="69"/>
                  </a:cubicBezTo>
                  <a:cubicBezTo>
                    <a:pt x="378" y="47"/>
                    <a:pt x="185" y="2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8" y="12"/>
                    <a:pt x="380" y="34"/>
                    <a:pt x="568" y="57"/>
                  </a:cubicBezTo>
                  <a:cubicBezTo>
                    <a:pt x="836" y="89"/>
                    <a:pt x="1115" y="123"/>
                    <a:pt x="1381" y="123"/>
                  </a:cubicBezTo>
                  <a:cubicBezTo>
                    <a:pt x="1384" y="123"/>
                    <a:pt x="1384" y="123"/>
                    <a:pt x="1386" y="123"/>
                  </a:cubicBezTo>
                  <a:cubicBezTo>
                    <a:pt x="1645" y="123"/>
                    <a:pt x="1917" y="89"/>
                    <a:pt x="2176" y="57"/>
                  </a:cubicBezTo>
                  <a:cubicBezTo>
                    <a:pt x="2356" y="34"/>
                    <a:pt x="2541" y="12"/>
                    <a:pt x="2721" y="0"/>
                  </a:cubicBezTo>
                  <a:cubicBezTo>
                    <a:pt x="2721" y="12"/>
                    <a:pt x="2721" y="12"/>
                    <a:pt x="2721" y="12"/>
                  </a:cubicBezTo>
                  <a:cubicBezTo>
                    <a:pt x="2541" y="25"/>
                    <a:pt x="2356" y="47"/>
                    <a:pt x="2176" y="69"/>
                  </a:cubicBezTo>
                  <a:cubicBezTo>
                    <a:pt x="1914" y="101"/>
                    <a:pt x="1645" y="136"/>
                    <a:pt x="1384" y="136"/>
                  </a:cubicBezTo>
                  <a:cubicBezTo>
                    <a:pt x="1386" y="136"/>
                    <a:pt x="1384" y="136"/>
                    <a:pt x="1381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621">
              <a:extLst>
                <a:ext uri="{FF2B5EF4-FFF2-40B4-BE49-F238E27FC236}">
                  <a16:creationId xmlns:a16="http://schemas.microsoft.com/office/drawing/2014/main" id="{4CE22E7D-D1BB-0B81-6782-862575A3C3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15" y="3063"/>
              <a:ext cx="1317" cy="87"/>
            </a:xfrm>
            <a:custGeom>
              <a:avLst/>
              <a:gdLst>
                <a:gd name="T0" fmla="*/ 1359 w 2626"/>
                <a:gd name="T1" fmla="*/ 140 h 173"/>
                <a:gd name="T2" fmla="*/ 0 w 2626"/>
                <a:gd name="T3" fmla="*/ 12 h 173"/>
                <a:gd name="T4" fmla="*/ 2 w 2626"/>
                <a:gd name="T5" fmla="*/ 0 h 173"/>
                <a:gd name="T6" fmla="*/ 2624 w 2626"/>
                <a:gd name="T7" fmla="*/ 0 h 173"/>
                <a:gd name="T8" fmla="*/ 2626 w 2626"/>
                <a:gd name="T9" fmla="*/ 12 h 173"/>
                <a:gd name="T10" fmla="*/ 1359 w 2626"/>
                <a:gd name="T11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6" h="173">
                  <a:moveTo>
                    <a:pt x="1359" y="140"/>
                  </a:moveTo>
                  <a:cubicBezTo>
                    <a:pt x="934" y="140"/>
                    <a:pt x="495" y="99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994" y="173"/>
                    <a:pt x="1753" y="173"/>
                    <a:pt x="2624" y="0"/>
                  </a:cubicBezTo>
                  <a:cubicBezTo>
                    <a:pt x="2626" y="12"/>
                    <a:pt x="2626" y="12"/>
                    <a:pt x="2626" y="12"/>
                  </a:cubicBezTo>
                  <a:cubicBezTo>
                    <a:pt x="2190" y="96"/>
                    <a:pt x="1783" y="140"/>
                    <a:pt x="1359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622">
              <a:extLst>
                <a:ext uri="{FF2B5EF4-FFF2-40B4-BE49-F238E27FC236}">
                  <a16:creationId xmlns:a16="http://schemas.microsoft.com/office/drawing/2014/main" id="{C2E57BB4-C67C-CAEA-D9BB-3C3F34AB8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7" y="2944"/>
              <a:ext cx="1273" cy="136"/>
            </a:xfrm>
            <a:custGeom>
              <a:avLst/>
              <a:gdLst>
                <a:gd name="T0" fmla="*/ 1320 w 2538"/>
                <a:gd name="T1" fmla="*/ 214 h 268"/>
                <a:gd name="T2" fmla="*/ 0 w 2538"/>
                <a:gd name="T3" fmla="*/ 12 h 268"/>
                <a:gd name="T4" fmla="*/ 2 w 2538"/>
                <a:gd name="T5" fmla="*/ 0 h 268"/>
                <a:gd name="T6" fmla="*/ 2533 w 2538"/>
                <a:gd name="T7" fmla="*/ 0 h 268"/>
                <a:gd name="T8" fmla="*/ 2538 w 2538"/>
                <a:gd name="T9" fmla="*/ 12 h 268"/>
                <a:gd name="T10" fmla="*/ 1320 w 2538"/>
                <a:gd name="T11" fmla="*/ 21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8" h="268">
                  <a:moveTo>
                    <a:pt x="1320" y="214"/>
                  </a:moveTo>
                  <a:cubicBezTo>
                    <a:pt x="905" y="214"/>
                    <a:pt x="474" y="148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945" y="268"/>
                    <a:pt x="1727" y="268"/>
                    <a:pt x="2533" y="0"/>
                  </a:cubicBezTo>
                  <a:cubicBezTo>
                    <a:pt x="2538" y="12"/>
                    <a:pt x="2538" y="12"/>
                    <a:pt x="2538" y="12"/>
                  </a:cubicBezTo>
                  <a:cubicBezTo>
                    <a:pt x="2131" y="145"/>
                    <a:pt x="1734" y="214"/>
                    <a:pt x="1320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Freeform 623">
              <a:extLst>
                <a:ext uri="{FF2B5EF4-FFF2-40B4-BE49-F238E27FC236}">
                  <a16:creationId xmlns:a16="http://schemas.microsoft.com/office/drawing/2014/main" id="{10662B9C-D7DC-717A-7012-9CF614F36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8" y="2834"/>
              <a:ext cx="1230" cy="121"/>
            </a:xfrm>
            <a:custGeom>
              <a:avLst/>
              <a:gdLst>
                <a:gd name="T0" fmla="*/ 1295 w 2452"/>
                <a:gd name="T1" fmla="*/ 192 h 239"/>
                <a:gd name="T2" fmla="*/ 0 w 2452"/>
                <a:gd name="T3" fmla="*/ 12 h 239"/>
                <a:gd name="T4" fmla="*/ 2 w 2452"/>
                <a:gd name="T5" fmla="*/ 0 h 239"/>
                <a:gd name="T6" fmla="*/ 2447 w 2452"/>
                <a:gd name="T7" fmla="*/ 0 h 239"/>
                <a:gd name="T8" fmla="*/ 2452 w 2452"/>
                <a:gd name="T9" fmla="*/ 12 h 239"/>
                <a:gd name="T10" fmla="*/ 1295 w 2452"/>
                <a:gd name="T11" fmla="*/ 19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2" h="239">
                  <a:moveTo>
                    <a:pt x="1295" y="192"/>
                  </a:moveTo>
                  <a:cubicBezTo>
                    <a:pt x="893" y="192"/>
                    <a:pt x="471" y="133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940" y="239"/>
                    <a:pt x="1692" y="239"/>
                    <a:pt x="2447" y="0"/>
                  </a:cubicBezTo>
                  <a:cubicBezTo>
                    <a:pt x="2452" y="12"/>
                    <a:pt x="2452" y="12"/>
                    <a:pt x="2452" y="12"/>
                  </a:cubicBezTo>
                  <a:cubicBezTo>
                    <a:pt x="2074" y="133"/>
                    <a:pt x="1694" y="192"/>
                    <a:pt x="1295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Freeform 624">
              <a:extLst>
                <a:ext uri="{FF2B5EF4-FFF2-40B4-BE49-F238E27FC236}">
                  <a16:creationId xmlns:a16="http://schemas.microsoft.com/office/drawing/2014/main" id="{151AB9E7-C2D5-0E0E-5EB1-5157F251A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0" y="2730"/>
              <a:ext cx="1191" cy="93"/>
            </a:xfrm>
            <a:custGeom>
              <a:avLst/>
              <a:gdLst>
                <a:gd name="T0" fmla="*/ 1335 w 2373"/>
                <a:gd name="T1" fmla="*/ 183 h 183"/>
                <a:gd name="T2" fmla="*/ 1310 w 2373"/>
                <a:gd name="T3" fmla="*/ 183 h 183"/>
                <a:gd name="T4" fmla="*/ 570 w 2373"/>
                <a:gd name="T5" fmla="*/ 94 h 183"/>
                <a:gd name="T6" fmla="*/ 0 w 2373"/>
                <a:gd name="T7" fmla="*/ 12 h 183"/>
                <a:gd name="T8" fmla="*/ 0 w 2373"/>
                <a:gd name="T9" fmla="*/ 0 h 183"/>
                <a:gd name="T10" fmla="*/ 573 w 2373"/>
                <a:gd name="T11" fmla="*/ 82 h 183"/>
                <a:gd name="T12" fmla="*/ 1312 w 2373"/>
                <a:gd name="T13" fmla="*/ 170 h 183"/>
                <a:gd name="T14" fmla="*/ 2030 w 2373"/>
                <a:gd name="T15" fmla="*/ 69 h 183"/>
                <a:gd name="T16" fmla="*/ 2371 w 2373"/>
                <a:gd name="T17" fmla="*/ 0 h 183"/>
                <a:gd name="T18" fmla="*/ 2373 w 2373"/>
                <a:gd name="T19" fmla="*/ 12 h 183"/>
                <a:gd name="T20" fmla="*/ 2033 w 2373"/>
                <a:gd name="T21" fmla="*/ 82 h 183"/>
                <a:gd name="T22" fmla="*/ 1335 w 2373"/>
                <a:gd name="T2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73" h="183">
                  <a:moveTo>
                    <a:pt x="1335" y="183"/>
                  </a:moveTo>
                  <a:cubicBezTo>
                    <a:pt x="1327" y="183"/>
                    <a:pt x="1317" y="183"/>
                    <a:pt x="1310" y="183"/>
                  </a:cubicBezTo>
                  <a:cubicBezTo>
                    <a:pt x="1066" y="180"/>
                    <a:pt x="814" y="136"/>
                    <a:pt x="570" y="94"/>
                  </a:cubicBezTo>
                  <a:cubicBezTo>
                    <a:pt x="383" y="62"/>
                    <a:pt x="190" y="27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0" y="15"/>
                    <a:pt x="385" y="49"/>
                    <a:pt x="573" y="82"/>
                  </a:cubicBezTo>
                  <a:cubicBezTo>
                    <a:pt x="817" y="123"/>
                    <a:pt x="1068" y="168"/>
                    <a:pt x="1312" y="170"/>
                  </a:cubicBezTo>
                  <a:cubicBezTo>
                    <a:pt x="1569" y="173"/>
                    <a:pt x="1793" y="123"/>
                    <a:pt x="2030" y="69"/>
                  </a:cubicBezTo>
                  <a:cubicBezTo>
                    <a:pt x="2141" y="45"/>
                    <a:pt x="2255" y="20"/>
                    <a:pt x="2371" y="0"/>
                  </a:cubicBezTo>
                  <a:cubicBezTo>
                    <a:pt x="2373" y="12"/>
                    <a:pt x="2373" y="12"/>
                    <a:pt x="2373" y="12"/>
                  </a:cubicBezTo>
                  <a:cubicBezTo>
                    <a:pt x="2257" y="32"/>
                    <a:pt x="2144" y="57"/>
                    <a:pt x="2033" y="82"/>
                  </a:cubicBezTo>
                  <a:cubicBezTo>
                    <a:pt x="1808" y="133"/>
                    <a:pt x="1581" y="183"/>
                    <a:pt x="1335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Freeform 625">
              <a:extLst>
                <a:ext uri="{FF2B5EF4-FFF2-40B4-BE49-F238E27FC236}">
                  <a16:creationId xmlns:a16="http://schemas.microsoft.com/office/drawing/2014/main" id="{F15BCDC6-76FC-7467-D2B4-C5760670B5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97" y="2636"/>
              <a:ext cx="1152" cy="68"/>
            </a:xfrm>
            <a:custGeom>
              <a:avLst/>
              <a:gdLst>
                <a:gd name="T0" fmla="*/ 1514 w 2294"/>
                <a:gd name="T1" fmla="*/ 103 h 135"/>
                <a:gd name="T2" fmla="*/ 772 w 2294"/>
                <a:gd name="T3" fmla="*/ 59 h 135"/>
                <a:gd name="T4" fmla="*/ 0 w 2294"/>
                <a:gd name="T5" fmla="*/ 12 h 135"/>
                <a:gd name="T6" fmla="*/ 0 w 2294"/>
                <a:gd name="T7" fmla="*/ 0 h 135"/>
                <a:gd name="T8" fmla="*/ 772 w 2294"/>
                <a:gd name="T9" fmla="*/ 47 h 135"/>
                <a:gd name="T10" fmla="*/ 2291 w 2294"/>
                <a:gd name="T11" fmla="*/ 0 h 135"/>
                <a:gd name="T12" fmla="*/ 2294 w 2294"/>
                <a:gd name="T13" fmla="*/ 12 h 135"/>
                <a:gd name="T14" fmla="*/ 1514 w 2294"/>
                <a:gd name="T15" fmla="*/ 10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4" h="135">
                  <a:moveTo>
                    <a:pt x="1514" y="103"/>
                  </a:moveTo>
                  <a:cubicBezTo>
                    <a:pt x="1268" y="103"/>
                    <a:pt x="1021" y="81"/>
                    <a:pt x="772" y="59"/>
                  </a:cubicBezTo>
                  <a:cubicBezTo>
                    <a:pt x="523" y="37"/>
                    <a:pt x="269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9" y="2"/>
                    <a:pt x="525" y="24"/>
                    <a:pt x="772" y="47"/>
                  </a:cubicBezTo>
                  <a:cubicBezTo>
                    <a:pt x="1278" y="93"/>
                    <a:pt x="1756" y="135"/>
                    <a:pt x="2291" y="0"/>
                  </a:cubicBezTo>
                  <a:cubicBezTo>
                    <a:pt x="2294" y="12"/>
                    <a:pt x="2294" y="12"/>
                    <a:pt x="2294" y="12"/>
                  </a:cubicBezTo>
                  <a:cubicBezTo>
                    <a:pt x="2025" y="79"/>
                    <a:pt x="1768" y="103"/>
                    <a:pt x="151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Freeform 626">
              <a:extLst>
                <a:ext uri="{FF2B5EF4-FFF2-40B4-BE49-F238E27FC236}">
                  <a16:creationId xmlns:a16="http://schemas.microsoft.com/office/drawing/2014/main" id="{93BB6900-15F9-363C-35D3-D7DEFEC7E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16" y="2529"/>
              <a:ext cx="1117" cy="42"/>
            </a:xfrm>
            <a:custGeom>
              <a:avLst/>
              <a:gdLst>
                <a:gd name="T0" fmla="*/ 1662 w 2227"/>
                <a:gd name="T1" fmla="*/ 74 h 82"/>
                <a:gd name="T2" fmla="*/ 1014 w 2227"/>
                <a:gd name="T3" fmla="*/ 50 h 82"/>
                <a:gd name="T4" fmla="*/ 0 w 2227"/>
                <a:gd name="T5" fmla="*/ 40 h 82"/>
                <a:gd name="T6" fmla="*/ 0 w 2227"/>
                <a:gd name="T7" fmla="*/ 27 h 82"/>
                <a:gd name="T8" fmla="*/ 1016 w 2227"/>
                <a:gd name="T9" fmla="*/ 37 h 82"/>
                <a:gd name="T10" fmla="*/ 2225 w 2227"/>
                <a:gd name="T11" fmla="*/ 27 h 82"/>
                <a:gd name="T12" fmla="*/ 2227 w 2227"/>
                <a:gd name="T13" fmla="*/ 40 h 82"/>
                <a:gd name="T14" fmla="*/ 1662 w 2227"/>
                <a:gd name="T15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7" h="82">
                  <a:moveTo>
                    <a:pt x="1662" y="74"/>
                  </a:moveTo>
                  <a:cubicBezTo>
                    <a:pt x="1443" y="74"/>
                    <a:pt x="1226" y="62"/>
                    <a:pt x="1014" y="50"/>
                  </a:cubicBezTo>
                  <a:cubicBezTo>
                    <a:pt x="681" y="32"/>
                    <a:pt x="338" y="13"/>
                    <a:pt x="0" y="4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40" y="0"/>
                    <a:pt x="683" y="20"/>
                    <a:pt x="1016" y="37"/>
                  </a:cubicBezTo>
                  <a:cubicBezTo>
                    <a:pt x="1411" y="59"/>
                    <a:pt x="1820" y="82"/>
                    <a:pt x="2225" y="27"/>
                  </a:cubicBezTo>
                  <a:cubicBezTo>
                    <a:pt x="2227" y="40"/>
                    <a:pt x="2227" y="40"/>
                    <a:pt x="2227" y="40"/>
                  </a:cubicBezTo>
                  <a:cubicBezTo>
                    <a:pt x="2037" y="67"/>
                    <a:pt x="1850" y="74"/>
                    <a:pt x="166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Freeform 627">
              <a:extLst>
                <a:ext uri="{FF2B5EF4-FFF2-40B4-BE49-F238E27FC236}">
                  <a16:creationId xmlns:a16="http://schemas.microsoft.com/office/drawing/2014/main" id="{9F98E7DC-A846-AD2F-30E9-06B14E5E8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2" y="2417"/>
              <a:ext cx="1084" cy="48"/>
            </a:xfrm>
            <a:custGeom>
              <a:avLst/>
              <a:gdLst>
                <a:gd name="T0" fmla="*/ 2158 w 2161"/>
                <a:gd name="T1" fmla="*/ 94 h 94"/>
                <a:gd name="T2" fmla="*/ 1657 w 2161"/>
                <a:gd name="T3" fmla="*/ 55 h 94"/>
                <a:gd name="T4" fmla="*/ 1176 w 2161"/>
                <a:gd name="T5" fmla="*/ 15 h 94"/>
                <a:gd name="T6" fmla="*/ 508 w 2161"/>
                <a:gd name="T7" fmla="*/ 55 h 94"/>
                <a:gd name="T8" fmla="*/ 0 w 2161"/>
                <a:gd name="T9" fmla="*/ 92 h 94"/>
                <a:gd name="T10" fmla="*/ 0 w 2161"/>
                <a:gd name="T11" fmla="*/ 79 h 94"/>
                <a:gd name="T12" fmla="*/ 506 w 2161"/>
                <a:gd name="T13" fmla="*/ 42 h 94"/>
                <a:gd name="T14" fmla="*/ 1176 w 2161"/>
                <a:gd name="T15" fmla="*/ 3 h 94"/>
                <a:gd name="T16" fmla="*/ 1660 w 2161"/>
                <a:gd name="T17" fmla="*/ 42 h 94"/>
                <a:gd name="T18" fmla="*/ 2161 w 2161"/>
                <a:gd name="T19" fmla="*/ 82 h 94"/>
                <a:gd name="T20" fmla="*/ 2161 w 2161"/>
                <a:gd name="T21" fmla="*/ 94 h 94"/>
                <a:gd name="T22" fmla="*/ 2158 w 2161"/>
                <a:gd name="T2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1" h="94">
                  <a:moveTo>
                    <a:pt x="2158" y="94"/>
                  </a:moveTo>
                  <a:cubicBezTo>
                    <a:pt x="1990" y="94"/>
                    <a:pt x="1820" y="74"/>
                    <a:pt x="1657" y="55"/>
                  </a:cubicBezTo>
                  <a:cubicBezTo>
                    <a:pt x="1500" y="35"/>
                    <a:pt x="1337" y="18"/>
                    <a:pt x="1176" y="15"/>
                  </a:cubicBezTo>
                  <a:cubicBezTo>
                    <a:pt x="957" y="15"/>
                    <a:pt x="728" y="35"/>
                    <a:pt x="508" y="55"/>
                  </a:cubicBezTo>
                  <a:cubicBezTo>
                    <a:pt x="340" y="69"/>
                    <a:pt x="168" y="87"/>
                    <a:pt x="0" y="9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68" y="72"/>
                    <a:pt x="340" y="57"/>
                    <a:pt x="506" y="42"/>
                  </a:cubicBezTo>
                  <a:cubicBezTo>
                    <a:pt x="728" y="23"/>
                    <a:pt x="954" y="0"/>
                    <a:pt x="1176" y="3"/>
                  </a:cubicBezTo>
                  <a:cubicBezTo>
                    <a:pt x="1337" y="3"/>
                    <a:pt x="1502" y="23"/>
                    <a:pt x="1660" y="42"/>
                  </a:cubicBezTo>
                  <a:cubicBezTo>
                    <a:pt x="1823" y="62"/>
                    <a:pt x="1990" y="82"/>
                    <a:pt x="2161" y="82"/>
                  </a:cubicBezTo>
                  <a:cubicBezTo>
                    <a:pt x="2161" y="94"/>
                    <a:pt x="2161" y="94"/>
                    <a:pt x="2161" y="94"/>
                  </a:cubicBezTo>
                  <a:lnTo>
                    <a:pt x="2158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628">
              <a:extLst>
                <a:ext uri="{FF2B5EF4-FFF2-40B4-BE49-F238E27FC236}">
                  <a16:creationId xmlns:a16="http://schemas.microsoft.com/office/drawing/2014/main" id="{44F47539-7130-F3D9-0E14-B91E4A1C0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8" y="2341"/>
              <a:ext cx="1051" cy="46"/>
            </a:xfrm>
            <a:custGeom>
              <a:avLst/>
              <a:gdLst>
                <a:gd name="T0" fmla="*/ 49 w 2094"/>
                <a:gd name="T1" fmla="*/ 86 h 91"/>
                <a:gd name="T2" fmla="*/ 0 w 2094"/>
                <a:gd name="T3" fmla="*/ 86 h 91"/>
                <a:gd name="T4" fmla="*/ 0 w 2094"/>
                <a:gd name="T5" fmla="*/ 74 h 91"/>
                <a:gd name="T6" fmla="*/ 575 w 2094"/>
                <a:gd name="T7" fmla="*/ 39 h 91"/>
                <a:gd name="T8" fmla="*/ 1127 w 2094"/>
                <a:gd name="T9" fmla="*/ 5 h 91"/>
                <a:gd name="T10" fmla="*/ 1569 w 2094"/>
                <a:gd name="T11" fmla="*/ 39 h 91"/>
                <a:gd name="T12" fmla="*/ 2094 w 2094"/>
                <a:gd name="T13" fmla="*/ 74 h 91"/>
                <a:gd name="T14" fmla="*/ 2094 w 2094"/>
                <a:gd name="T15" fmla="*/ 86 h 91"/>
                <a:gd name="T16" fmla="*/ 1566 w 2094"/>
                <a:gd name="T17" fmla="*/ 52 h 91"/>
                <a:gd name="T18" fmla="*/ 1125 w 2094"/>
                <a:gd name="T19" fmla="*/ 17 h 91"/>
                <a:gd name="T20" fmla="*/ 575 w 2094"/>
                <a:gd name="T21" fmla="*/ 52 h 91"/>
                <a:gd name="T22" fmla="*/ 49 w 2094"/>
                <a:gd name="T23" fmla="*/ 8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94" h="91">
                  <a:moveTo>
                    <a:pt x="49" y="86"/>
                  </a:moveTo>
                  <a:cubicBezTo>
                    <a:pt x="32" y="86"/>
                    <a:pt x="15" y="86"/>
                    <a:pt x="0" y="8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92" y="79"/>
                    <a:pt x="387" y="57"/>
                    <a:pt x="575" y="39"/>
                  </a:cubicBezTo>
                  <a:cubicBezTo>
                    <a:pt x="755" y="20"/>
                    <a:pt x="942" y="0"/>
                    <a:pt x="1127" y="5"/>
                  </a:cubicBezTo>
                  <a:cubicBezTo>
                    <a:pt x="1275" y="5"/>
                    <a:pt x="1426" y="22"/>
                    <a:pt x="1569" y="39"/>
                  </a:cubicBezTo>
                  <a:cubicBezTo>
                    <a:pt x="1739" y="59"/>
                    <a:pt x="1914" y="79"/>
                    <a:pt x="2094" y="74"/>
                  </a:cubicBezTo>
                  <a:cubicBezTo>
                    <a:pt x="2094" y="86"/>
                    <a:pt x="2094" y="86"/>
                    <a:pt x="2094" y="86"/>
                  </a:cubicBezTo>
                  <a:cubicBezTo>
                    <a:pt x="1914" y="91"/>
                    <a:pt x="1736" y="69"/>
                    <a:pt x="1566" y="52"/>
                  </a:cubicBezTo>
                  <a:cubicBezTo>
                    <a:pt x="1423" y="34"/>
                    <a:pt x="1273" y="20"/>
                    <a:pt x="1125" y="17"/>
                  </a:cubicBezTo>
                  <a:cubicBezTo>
                    <a:pt x="942" y="15"/>
                    <a:pt x="755" y="34"/>
                    <a:pt x="575" y="52"/>
                  </a:cubicBezTo>
                  <a:cubicBezTo>
                    <a:pt x="402" y="69"/>
                    <a:pt x="227" y="86"/>
                    <a:pt x="4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629">
              <a:extLst>
                <a:ext uri="{FF2B5EF4-FFF2-40B4-BE49-F238E27FC236}">
                  <a16:creationId xmlns:a16="http://schemas.microsoft.com/office/drawing/2014/main" id="{F0B1C8FE-873B-8B16-2A80-A9A5F2CE7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2" y="2303"/>
              <a:ext cx="1022" cy="9"/>
            </a:xfrm>
            <a:custGeom>
              <a:avLst/>
              <a:gdLst>
                <a:gd name="T0" fmla="*/ 977 w 2037"/>
                <a:gd name="T1" fmla="*/ 17 h 17"/>
                <a:gd name="T2" fmla="*/ 0 w 2037"/>
                <a:gd name="T3" fmla="*/ 12 h 17"/>
                <a:gd name="T4" fmla="*/ 0 w 2037"/>
                <a:gd name="T5" fmla="*/ 0 h 17"/>
                <a:gd name="T6" fmla="*/ 2037 w 2037"/>
                <a:gd name="T7" fmla="*/ 0 h 17"/>
                <a:gd name="T8" fmla="*/ 2037 w 2037"/>
                <a:gd name="T9" fmla="*/ 12 h 17"/>
                <a:gd name="T10" fmla="*/ 977 w 2037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7" h="17">
                  <a:moveTo>
                    <a:pt x="977" y="17"/>
                  </a:moveTo>
                  <a:cubicBezTo>
                    <a:pt x="639" y="17"/>
                    <a:pt x="316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29" y="7"/>
                    <a:pt x="1295" y="7"/>
                    <a:pt x="2037" y="0"/>
                  </a:cubicBezTo>
                  <a:cubicBezTo>
                    <a:pt x="2037" y="12"/>
                    <a:pt x="2037" y="12"/>
                    <a:pt x="2037" y="12"/>
                  </a:cubicBezTo>
                  <a:cubicBezTo>
                    <a:pt x="1667" y="15"/>
                    <a:pt x="1315" y="17"/>
                    <a:pt x="97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5" name="Freeform 630">
              <a:extLst>
                <a:ext uri="{FF2B5EF4-FFF2-40B4-BE49-F238E27FC236}">
                  <a16:creationId xmlns:a16="http://schemas.microsoft.com/office/drawing/2014/main" id="{76C78FD4-4357-9EAD-5AE5-B071C4CA7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6" y="2232"/>
              <a:ext cx="180" cy="1097"/>
            </a:xfrm>
            <a:custGeom>
              <a:avLst/>
              <a:gdLst>
                <a:gd name="T0" fmla="*/ 348 w 358"/>
                <a:gd name="T1" fmla="*/ 2165 h 2165"/>
                <a:gd name="T2" fmla="*/ 296 w 358"/>
                <a:gd name="T3" fmla="*/ 1561 h 2165"/>
                <a:gd name="T4" fmla="*/ 237 w 358"/>
                <a:gd name="T5" fmla="*/ 920 h 2165"/>
                <a:gd name="T6" fmla="*/ 121 w 358"/>
                <a:gd name="T7" fmla="*/ 476 h 2165"/>
                <a:gd name="T8" fmla="*/ 0 w 358"/>
                <a:gd name="T9" fmla="*/ 3 h 2165"/>
                <a:gd name="T10" fmla="*/ 12 w 358"/>
                <a:gd name="T11" fmla="*/ 0 h 2165"/>
                <a:gd name="T12" fmla="*/ 131 w 358"/>
                <a:gd name="T13" fmla="*/ 471 h 2165"/>
                <a:gd name="T14" fmla="*/ 247 w 358"/>
                <a:gd name="T15" fmla="*/ 915 h 2165"/>
                <a:gd name="T16" fmla="*/ 306 w 358"/>
                <a:gd name="T17" fmla="*/ 1556 h 2165"/>
                <a:gd name="T18" fmla="*/ 358 w 358"/>
                <a:gd name="T19" fmla="*/ 2158 h 2165"/>
                <a:gd name="T20" fmla="*/ 348 w 358"/>
                <a:gd name="T21" fmla="*/ 2165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2165">
                  <a:moveTo>
                    <a:pt x="348" y="2165"/>
                  </a:moveTo>
                  <a:cubicBezTo>
                    <a:pt x="318" y="1965"/>
                    <a:pt x="306" y="1761"/>
                    <a:pt x="296" y="1561"/>
                  </a:cubicBezTo>
                  <a:cubicBezTo>
                    <a:pt x="284" y="1351"/>
                    <a:pt x="271" y="1132"/>
                    <a:pt x="237" y="920"/>
                  </a:cubicBezTo>
                  <a:cubicBezTo>
                    <a:pt x="212" y="770"/>
                    <a:pt x="165" y="622"/>
                    <a:pt x="121" y="476"/>
                  </a:cubicBezTo>
                  <a:cubicBezTo>
                    <a:pt x="71" y="323"/>
                    <a:pt x="22" y="163"/>
                    <a:pt x="0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34" y="161"/>
                    <a:pt x="84" y="318"/>
                    <a:pt x="131" y="471"/>
                  </a:cubicBezTo>
                  <a:cubicBezTo>
                    <a:pt x="175" y="614"/>
                    <a:pt x="222" y="765"/>
                    <a:pt x="247" y="915"/>
                  </a:cubicBezTo>
                  <a:cubicBezTo>
                    <a:pt x="281" y="1127"/>
                    <a:pt x="293" y="1347"/>
                    <a:pt x="306" y="1556"/>
                  </a:cubicBezTo>
                  <a:cubicBezTo>
                    <a:pt x="318" y="1753"/>
                    <a:pt x="328" y="1958"/>
                    <a:pt x="358" y="2158"/>
                  </a:cubicBezTo>
                  <a:lnTo>
                    <a:pt x="348" y="2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6" name="Freeform 631">
              <a:extLst>
                <a:ext uri="{FF2B5EF4-FFF2-40B4-BE49-F238E27FC236}">
                  <a16:creationId xmlns:a16="http://schemas.microsoft.com/office/drawing/2014/main" id="{CA59AFC3-0D77-C335-3A2A-5BECFC1D96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2234"/>
              <a:ext cx="171" cy="1095"/>
            </a:xfrm>
            <a:custGeom>
              <a:avLst/>
              <a:gdLst>
                <a:gd name="T0" fmla="*/ 269 w 341"/>
                <a:gd name="T1" fmla="*/ 2162 h 2162"/>
                <a:gd name="T2" fmla="*/ 294 w 341"/>
                <a:gd name="T3" fmla="*/ 1593 h 2162"/>
                <a:gd name="T4" fmla="*/ 311 w 341"/>
                <a:gd name="T5" fmla="*/ 961 h 2162"/>
                <a:gd name="T6" fmla="*/ 153 w 341"/>
                <a:gd name="T7" fmla="*/ 463 h 2162"/>
                <a:gd name="T8" fmla="*/ 0 w 341"/>
                <a:gd name="T9" fmla="*/ 2 h 2162"/>
                <a:gd name="T10" fmla="*/ 13 w 341"/>
                <a:gd name="T11" fmla="*/ 0 h 2162"/>
                <a:gd name="T12" fmla="*/ 163 w 341"/>
                <a:gd name="T13" fmla="*/ 461 h 2162"/>
                <a:gd name="T14" fmla="*/ 321 w 341"/>
                <a:gd name="T15" fmla="*/ 961 h 2162"/>
                <a:gd name="T16" fmla="*/ 304 w 341"/>
                <a:gd name="T17" fmla="*/ 1595 h 2162"/>
                <a:gd name="T18" fmla="*/ 279 w 341"/>
                <a:gd name="T19" fmla="*/ 2162 h 2162"/>
                <a:gd name="T20" fmla="*/ 269 w 341"/>
                <a:gd name="T21" fmla="*/ 2162 h 2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162">
                  <a:moveTo>
                    <a:pt x="269" y="2162"/>
                  </a:moveTo>
                  <a:cubicBezTo>
                    <a:pt x="259" y="1972"/>
                    <a:pt x="277" y="1780"/>
                    <a:pt x="294" y="1593"/>
                  </a:cubicBezTo>
                  <a:cubicBezTo>
                    <a:pt x="314" y="1385"/>
                    <a:pt x="331" y="1171"/>
                    <a:pt x="311" y="961"/>
                  </a:cubicBezTo>
                  <a:cubicBezTo>
                    <a:pt x="294" y="781"/>
                    <a:pt x="222" y="619"/>
                    <a:pt x="153" y="463"/>
                  </a:cubicBezTo>
                  <a:cubicBezTo>
                    <a:pt x="89" y="320"/>
                    <a:pt x="22" y="168"/>
                    <a:pt x="0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5" y="165"/>
                    <a:pt x="99" y="315"/>
                    <a:pt x="163" y="461"/>
                  </a:cubicBezTo>
                  <a:cubicBezTo>
                    <a:pt x="232" y="619"/>
                    <a:pt x="304" y="779"/>
                    <a:pt x="321" y="961"/>
                  </a:cubicBezTo>
                  <a:cubicBezTo>
                    <a:pt x="341" y="1171"/>
                    <a:pt x="321" y="1385"/>
                    <a:pt x="304" y="1595"/>
                  </a:cubicBezTo>
                  <a:cubicBezTo>
                    <a:pt x="286" y="1780"/>
                    <a:pt x="269" y="1972"/>
                    <a:pt x="279" y="2162"/>
                  </a:cubicBezTo>
                  <a:lnTo>
                    <a:pt x="269" y="2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7" name="Freeform 632">
              <a:extLst>
                <a:ext uri="{FF2B5EF4-FFF2-40B4-BE49-F238E27FC236}">
                  <a16:creationId xmlns:a16="http://schemas.microsoft.com/office/drawing/2014/main" id="{556BCD99-6534-313B-B0DD-119555EAF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6" y="2235"/>
              <a:ext cx="200" cy="1094"/>
            </a:xfrm>
            <a:custGeom>
              <a:avLst/>
              <a:gdLst>
                <a:gd name="T0" fmla="*/ 204 w 399"/>
                <a:gd name="T1" fmla="*/ 2160 h 2160"/>
                <a:gd name="T2" fmla="*/ 192 w 399"/>
                <a:gd name="T3" fmla="*/ 2160 h 2160"/>
                <a:gd name="T4" fmla="*/ 283 w 399"/>
                <a:gd name="T5" fmla="*/ 1600 h 2160"/>
                <a:gd name="T6" fmla="*/ 370 w 399"/>
                <a:gd name="T7" fmla="*/ 982 h 2160"/>
                <a:gd name="T8" fmla="*/ 185 w 399"/>
                <a:gd name="T9" fmla="*/ 486 h 2160"/>
                <a:gd name="T10" fmla="*/ 0 w 399"/>
                <a:gd name="T11" fmla="*/ 0 h 2160"/>
                <a:gd name="T12" fmla="*/ 12 w 399"/>
                <a:gd name="T13" fmla="*/ 0 h 2160"/>
                <a:gd name="T14" fmla="*/ 197 w 399"/>
                <a:gd name="T15" fmla="*/ 481 h 2160"/>
                <a:gd name="T16" fmla="*/ 385 w 399"/>
                <a:gd name="T17" fmla="*/ 982 h 2160"/>
                <a:gd name="T18" fmla="*/ 298 w 399"/>
                <a:gd name="T19" fmla="*/ 1605 h 2160"/>
                <a:gd name="T20" fmla="*/ 204 w 399"/>
                <a:gd name="T21" fmla="*/ 216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2160">
                  <a:moveTo>
                    <a:pt x="204" y="2160"/>
                  </a:moveTo>
                  <a:cubicBezTo>
                    <a:pt x="192" y="2160"/>
                    <a:pt x="192" y="2160"/>
                    <a:pt x="192" y="2160"/>
                  </a:cubicBezTo>
                  <a:cubicBezTo>
                    <a:pt x="195" y="1973"/>
                    <a:pt x="239" y="1783"/>
                    <a:pt x="283" y="1600"/>
                  </a:cubicBezTo>
                  <a:cubicBezTo>
                    <a:pt x="333" y="1396"/>
                    <a:pt x="385" y="1184"/>
                    <a:pt x="370" y="982"/>
                  </a:cubicBezTo>
                  <a:cubicBezTo>
                    <a:pt x="355" y="797"/>
                    <a:pt x="269" y="639"/>
                    <a:pt x="185" y="486"/>
                  </a:cubicBezTo>
                  <a:cubicBezTo>
                    <a:pt x="103" y="338"/>
                    <a:pt x="19" y="183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9" y="180"/>
                    <a:pt x="113" y="333"/>
                    <a:pt x="197" y="481"/>
                  </a:cubicBezTo>
                  <a:cubicBezTo>
                    <a:pt x="281" y="634"/>
                    <a:pt x="370" y="792"/>
                    <a:pt x="385" y="982"/>
                  </a:cubicBezTo>
                  <a:cubicBezTo>
                    <a:pt x="399" y="1186"/>
                    <a:pt x="348" y="1398"/>
                    <a:pt x="298" y="1605"/>
                  </a:cubicBezTo>
                  <a:cubicBezTo>
                    <a:pt x="251" y="1785"/>
                    <a:pt x="207" y="1975"/>
                    <a:pt x="204" y="2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8" name="Freeform 633">
              <a:extLst>
                <a:ext uri="{FF2B5EF4-FFF2-40B4-BE49-F238E27FC236}">
                  <a16:creationId xmlns:a16="http://schemas.microsoft.com/office/drawing/2014/main" id="{8C9AC634-ABB1-42DA-6C0C-326205AC1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5" y="2234"/>
              <a:ext cx="155" cy="1096"/>
            </a:xfrm>
            <a:custGeom>
              <a:avLst/>
              <a:gdLst>
                <a:gd name="T0" fmla="*/ 128 w 308"/>
                <a:gd name="T1" fmla="*/ 2165 h 2165"/>
                <a:gd name="T2" fmla="*/ 116 w 308"/>
                <a:gd name="T3" fmla="*/ 2165 h 2165"/>
                <a:gd name="T4" fmla="*/ 202 w 308"/>
                <a:gd name="T5" fmla="*/ 1664 h 2165"/>
                <a:gd name="T6" fmla="*/ 291 w 308"/>
                <a:gd name="T7" fmla="*/ 1021 h 2165"/>
                <a:gd name="T8" fmla="*/ 133 w 308"/>
                <a:gd name="T9" fmla="*/ 419 h 2165"/>
                <a:gd name="T10" fmla="*/ 0 w 308"/>
                <a:gd name="T11" fmla="*/ 2 h 2165"/>
                <a:gd name="T12" fmla="*/ 12 w 308"/>
                <a:gd name="T13" fmla="*/ 0 h 2165"/>
                <a:gd name="T14" fmla="*/ 145 w 308"/>
                <a:gd name="T15" fmla="*/ 417 h 2165"/>
                <a:gd name="T16" fmla="*/ 301 w 308"/>
                <a:gd name="T17" fmla="*/ 1021 h 2165"/>
                <a:gd name="T18" fmla="*/ 212 w 308"/>
                <a:gd name="T19" fmla="*/ 1667 h 2165"/>
                <a:gd name="T20" fmla="*/ 128 w 308"/>
                <a:gd name="T21" fmla="*/ 2165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8" h="2165">
                  <a:moveTo>
                    <a:pt x="128" y="2165"/>
                  </a:moveTo>
                  <a:cubicBezTo>
                    <a:pt x="116" y="2165"/>
                    <a:pt x="116" y="2165"/>
                    <a:pt x="116" y="2165"/>
                  </a:cubicBezTo>
                  <a:cubicBezTo>
                    <a:pt x="128" y="1999"/>
                    <a:pt x="165" y="1829"/>
                    <a:pt x="202" y="1664"/>
                  </a:cubicBezTo>
                  <a:cubicBezTo>
                    <a:pt x="249" y="1452"/>
                    <a:pt x="298" y="1235"/>
                    <a:pt x="291" y="1021"/>
                  </a:cubicBezTo>
                  <a:cubicBezTo>
                    <a:pt x="281" y="809"/>
                    <a:pt x="207" y="611"/>
                    <a:pt x="133" y="419"/>
                  </a:cubicBezTo>
                  <a:cubicBezTo>
                    <a:pt x="81" y="283"/>
                    <a:pt x="29" y="145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2" y="143"/>
                    <a:pt x="93" y="281"/>
                    <a:pt x="145" y="417"/>
                  </a:cubicBezTo>
                  <a:cubicBezTo>
                    <a:pt x="219" y="609"/>
                    <a:pt x="293" y="806"/>
                    <a:pt x="301" y="1021"/>
                  </a:cubicBezTo>
                  <a:cubicBezTo>
                    <a:pt x="308" y="1235"/>
                    <a:pt x="259" y="1455"/>
                    <a:pt x="212" y="1667"/>
                  </a:cubicBezTo>
                  <a:cubicBezTo>
                    <a:pt x="177" y="1829"/>
                    <a:pt x="140" y="1999"/>
                    <a:pt x="128" y="2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9" name="Freeform 634">
              <a:extLst>
                <a:ext uri="{FF2B5EF4-FFF2-40B4-BE49-F238E27FC236}">
                  <a16:creationId xmlns:a16="http://schemas.microsoft.com/office/drawing/2014/main" id="{E13E6D8D-73B2-A539-1E41-DE9646D4D8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5" y="2234"/>
              <a:ext cx="119" cy="1097"/>
            </a:xfrm>
            <a:custGeom>
              <a:avLst/>
              <a:gdLst>
                <a:gd name="T0" fmla="*/ 51 w 236"/>
                <a:gd name="T1" fmla="*/ 2167 h 2167"/>
                <a:gd name="T2" fmla="*/ 39 w 236"/>
                <a:gd name="T3" fmla="*/ 2165 h 2167"/>
                <a:gd name="T4" fmla="*/ 69 w 236"/>
                <a:gd name="T5" fmla="*/ 1916 h 2167"/>
                <a:gd name="T6" fmla="*/ 0 w 236"/>
                <a:gd name="T7" fmla="*/ 5 h 2167"/>
                <a:gd name="T8" fmla="*/ 12 w 236"/>
                <a:gd name="T9" fmla="*/ 0 h 2167"/>
                <a:gd name="T10" fmla="*/ 81 w 236"/>
                <a:gd name="T11" fmla="*/ 1918 h 2167"/>
                <a:gd name="T12" fmla="*/ 51 w 236"/>
                <a:gd name="T13" fmla="*/ 2167 h 2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167">
                  <a:moveTo>
                    <a:pt x="51" y="2167"/>
                  </a:moveTo>
                  <a:cubicBezTo>
                    <a:pt x="39" y="2165"/>
                    <a:pt x="39" y="2165"/>
                    <a:pt x="39" y="2165"/>
                  </a:cubicBezTo>
                  <a:cubicBezTo>
                    <a:pt x="49" y="2081"/>
                    <a:pt x="59" y="1997"/>
                    <a:pt x="69" y="1916"/>
                  </a:cubicBezTo>
                  <a:cubicBezTo>
                    <a:pt x="148" y="1265"/>
                    <a:pt x="224" y="648"/>
                    <a:pt x="0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36" y="648"/>
                    <a:pt x="160" y="1265"/>
                    <a:pt x="81" y="1918"/>
                  </a:cubicBezTo>
                  <a:cubicBezTo>
                    <a:pt x="71" y="1999"/>
                    <a:pt x="61" y="2083"/>
                    <a:pt x="51" y="2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0" name="Freeform 635">
              <a:extLst>
                <a:ext uri="{FF2B5EF4-FFF2-40B4-BE49-F238E27FC236}">
                  <a16:creationId xmlns:a16="http://schemas.microsoft.com/office/drawing/2014/main" id="{2991BA84-CF40-1DA8-3675-78009BD49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6" y="2234"/>
              <a:ext cx="77" cy="1097"/>
            </a:xfrm>
            <a:custGeom>
              <a:avLst/>
              <a:gdLst>
                <a:gd name="T0" fmla="*/ 12 w 153"/>
                <a:gd name="T1" fmla="*/ 2167 h 2167"/>
                <a:gd name="T2" fmla="*/ 0 w 153"/>
                <a:gd name="T3" fmla="*/ 2165 h 2167"/>
                <a:gd name="T4" fmla="*/ 39 w 153"/>
                <a:gd name="T5" fmla="*/ 2 h 2167"/>
                <a:gd name="T6" fmla="*/ 51 w 153"/>
                <a:gd name="T7" fmla="*/ 0 h 2167"/>
                <a:gd name="T8" fmla="*/ 12 w 153"/>
                <a:gd name="T9" fmla="*/ 2167 h 2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167">
                  <a:moveTo>
                    <a:pt x="12" y="2167"/>
                  </a:moveTo>
                  <a:cubicBezTo>
                    <a:pt x="0" y="2165"/>
                    <a:pt x="0" y="2165"/>
                    <a:pt x="0" y="2165"/>
                  </a:cubicBezTo>
                  <a:cubicBezTo>
                    <a:pt x="93" y="1546"/>
                    <a:pt x="140" y="636"/>
                    <a:pt x="39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3" y="636"/>
                    <a:pt x="106" y="1546"/>
                    <a:pt x="12" y="2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1" name="Freeform 636">
              <a:extLst>
                <a:ext uri="{FF2B5EF4-FFF2-40B4-BE49-F238E27FC236}">
                  <a16:creationId xmlns:a16="http://schemas.microsoft.com/office/drawing/2014/main" id="{68E87018-9CA6-52EB-20EB-54471F6B3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1" y="2234"/>
              <a:ext cx="98" cy="1096"/>
            </a:xfrm>
            <a:custGeom>
              <a:avLst/>
              <a:gdLst>
                <a:gd name="T0" fmla="*/ 22 w 195"/>
                <a:gd name="T1" fmla="*/ 2165 h 2165"/>
                <a:gd name="T2" fmla="*/ 10 w 195"/>
                <a:gd name="T3" fmla="*/ 2162 h 2165"/>
                <a:gd name="T4" fmla="*/ 27 w 195"/>
                <a:gd name="T5" fmla="*/ 1450 h 2165"/>
                <a:gd name="T6" fmla="*/ 10 w 195"/>
                <a:gd name="T7" fmla="*/ 974 h 2165"/>
                <a:gd name="T8" fmla="*/ 81 w 195"/>
                <a:gd name="T9" fmla="*/ 594 h 2165"/>
                <a:gd name="T10" fmla="*/ 126 w 195"/>
                <a:gd name="T11" fmla="*/ 2 h 2165"/>
                <a:gd name="T12" fmla="*/ 138 w 195"/>
                <a:gd name="T13" fmla="*/ 0 h 2165"/>
                <a:gd name="T14" fmla="*/ 93 w 195"/>
                <a:gd name="T15" fmla="*/ 599 h 2165"/>
                <a:gd name="T16" fmla="*/ 22 w 195"/>
                <a:gd name="T17" fmla="*/ 974 h 2165"/>
                <a:gd name="T18" fmla="*/ 39 w 195"/>
                <a:gd name="T19" fmla="*/ 1450 h 2165"/>
                <a:gd name="T20" fmla="*/ 22 w 195"/>
                <a:gd name="T21" fmla="*/ 2165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" h="2165">
                  <a:moveTo>
                    <a:pt x="22" y="2165"/>
                  </a:moveTo>
                  <a:cubicBezTo>
                    <a:pt x="10" y="2162"/>
                    <a:pt x="10" y="2162"/>
                    <a:pt x="10" y="2162"/>
                  </a:cubicBezTo>
                  <a:cubicBezTo>
                    <a:pt x="66" y="1906"/>
                    <a:pt x="47" y="1684"/>
                    <a:pt x="27" y="1450"/>
                  </a:cubicBezTo>
                  <a:cubicBezTo>
                    <a:pt x="15" y="1299"/>
                    <a:pt x="0" y="1141"/>
                    <a:pt x="10" y="974"/>
                  </a:cubicBezTo>
                  <a:cubicBezTo>
                    <a:pt x="17" y="841"/>
                    <a:pt x="49" y="717"/>
                    <a:pt x="81" y="594"/>
                  </a:cubicBezTo>
                  <a:cubicBezTo>
                    <a:pt x="133" y="397"/>
                    <a:pt x="182" y="212"/>
                    <a:pt x="126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95" y="212"/>
                    <a:pt x="145" y="399"/>
                    <a:pt x="93" y="599"/>
                  </a:cubicBezTo>
                  <a:cubicBezTo>
                    <a:pt x="61" y="720"/>
                    <a:pt x="29" y="846"/>
                    <a:pt x="22" y="974"/>
                  </a:cubicBezTo>
                  <a:cubicBezTo>
                    <a:pt x="15" y="1141"/>
                    <a:pt x="27" y="1299"/>
                    <a:pt x="39" y="1450"/>
                  </a:cubicBezTo>
                  <a:cubicBezTo>
                    <a:pt x="59" y="1684"/>
                    <a:pt x="79" y="1908"/>
                    <a:pt x="22" y="2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2" name="Freeform 637">
              <a:extLst>
                <a:ext uri="{FF2B5EF4-FFF2-40B4-BE49-F238E27FC236}">
                  <a16:creationId xmlns:a16="http://schemas.microsoft.com/office/drawing/2014/main" id="{D1D49B0B-9688-7202-EC35-7633303E3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2" y="2235"/>
              <a:ext cx="192" cy="1094"/>
            </a:xfrm>
            <a:custGeom>
              <a:avLst/>
              <a:gdLst>
                <a:gd name="T0" fmla="*/ 143 w 383"/>
                <a:gd name="T1" fmla="*/ 2160 h 2160"/>
                <a:gd name="T2" fmla="*/ 131 w 383"/>
                <a:gd name="T3" fmla="*/ 2158 h 2160"/>
                <a:gd name="T4" fmla="*/ 87 w 383"/>
                <a:gd name="T5" fmla="*/ 1482 h 2160"/>
                <a:gd name="T6" fmla="*/ 30 w 383"/>
                <a:gd name="T7" fmla="*/ 905 h 2160"/>
                <a:gd name="T8" fmla="*/ 188 w 383"/>
                <a:gd name="T9" fmla="*/ 530 h 2160"/>
                <a:gd name="T10" fmla="*/ 323 w 383"/>
                <a:gd name="T11" fmla="*/ 3 h 2160"/>
                <a:gd name="T12" fmla="*/ 336 w 383"/>
                <a:gd name="T13" fmla="*/ 0 h 2160"/>
                <a:gd name="T14" fmla="*/ 198 w 383"/>
                <a:gd name="T15" fmla="*/ 535 h 2160"/>
                <a:gd name="T16" fmla="*/ 42 w 383"/>
                <a:gd name="T17" fmla="*/ 905 h 2160"/>
                <a:gd name="T18" fmla="*/ 101 w 383"/>
                <a:gd name="T19" fmla="*/ 1480 h 2160"/>
                <a:gd name="T20" fmla="*/ 143 w 383"/>
                <a:gd name="T21" fmla="*/ 216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3" h="2160">
                  <a:moveTo>
                    <a:pt x="143" y="2160"/>
                  </a:moveTo>
                  <a:cubicBezTo>
                    <a:pt x="131" y="2158"/>
                    <a:pt x="131" y="2158"/>
                    <a:pt x="131" y="2158"/>
                  </a:cubicBezTo>
                  <a:cubicBezTo>
                    <a:pt x="188" y="1909"/>
                    <a:pt x="138" y="1692"/>
                    <a:pt x="87" y="1482"/>
                  </a:cubicBezTo>
                  <a:cubicBezTo>
                    <a:pt x="45" y="1300"/>
                    <a:pt x="0" y="1112"/>
                    <a:pt x="30" y="905"/>
                  </a:cubicBezTo>
                  <a:cubicBezTo>
                    <a:pt x="52" y="757"/>
                    <a:pt x="121" y="641"/>
                    <a:pt x="188" y="530"/>
                  </a:cubicBezTo>
                  <a:cubicBezTo>
                    <a:pt x="282" y="375"/>
                    <a:pt x="370" y="227"/>
                    <a:pt x="323" y="3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383" y="227"/>
                    <a:pt x="294" y="378"/>
                    <a:pt x="198" y="535"/>
                  </a:cubicBezTo>
                  <a:cubicBezTo>
                    <a:pt x="131" y="646"/>
                    <a:pt x="62" y="760"/>
                    <a:pt x="42" y="905"/>
                  </a:cubicBezTo>
                  <a:cubicBezTo>
                    <a:pt x="13" y="1110"/>
                    <a:pt x="57" y="1297"/>
                    <a:pt x="101" y="1480"/>
                  </a:cubicBezTo>
                  <a:cubicBezTo>
                    <a:pt x="151" y="1692"/>
                    <a:pt x="203" y="1909"/>
                    <a:pt x="143" y="2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3" name="Freeform 638">
              <a:extLst>
                <a:ext uri="{FF2B5EF4-FFF2-40B4-BE49-F238E27FC236}">
                  <a16:creationId xmlns:a16="http://schemas.microsoft.com/office/drawing/2014/main" id="{ED05AB33-8A67-D40D-0C51-09394BDDE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2234"/>
              <a:ext cx="180" cy="1095"/>
            </a:xfrm>
            <a:custGeom>
              <a:avLst/>
              <a:gdLst>
                <a:gd name="T0" fmla="*/ 67 w 358"/>
                <a:gd name="T1" fmla="*/ 2162 h 2162"/>
                <a:gd name="T2" fmla="*/ 55 w 358"/>
                <a:gd name="T3" fmla="*/ 2160 h 2162"/>
                <a:gd name="T4" fmla="*/ 52 w 358"/>
                <a:gd name="T5" fmla="*/ 1469 h 2162"/>
                <a:gd name="T6" fmla="*/ 27 w 358"/>
                <a:gd name="T7" fmla="*/ 900 h 2162"/>
                <a:gd name="T8" fmla="*/ 178 w 358"/>
                <a:gd name="T9" fmla="*/ 515 h 2162"/>
                <a:gd name="T10" fmla="*/ 323 w 358"/>
                <a:gd name="T11" fmla="*/ 2 h 2162"/>
                <a:gd name="T12" fmla="*/ 336 w 358"/>
                <a:gd name="T13" fmla="*/ 0 h 2162"/>
                <a:gd name="T14" fmla="*/ 190 w 358"/>
                <a:gd name="T15" fmla="*/ 520 h 2162"/>
                <a:gd name="T16" fmla="*/ 42 w 358"/>
                <a:gd name="T17" fmla="*/ 900 h 2162"/>
                <a:gd name="T18" fmla="*/ 67 w 358"/>
                <a:gd name="T19" fmla="*/ 1464 h 2162"/>
                <a:gd name="T20" fmla="*/ 67 w 358"/>
                <a:gd name="T21" fmla="*/ 2162 h 2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2162">
                  <a:moveTo>
                    <a:pt x="67" y="2162"/>
                  </a:moveTo>
                  <a:cubicBezTo>
                    <a:pt x="55" y="2160"/>
                    <a:pt x="55" y="2160"/>
                    <a:pt x="55" y="2160"/>
                  </a:cubicBezTo>
                  <a:cubicBezTo>
                    <a:pt x="114" y="1906"/>
                    <a:pt x="84" y="1684"/>
                    <a:pt x="52" y="1469"/>
                  </a:cubicBezTo>
                  <a:cubicBezTo>
                    <a:pt x="27" y="1289"/>
                    <a:pt x="0" y="1104"/>
                    <a:pt x="27" y="900"/>
                  </a:cubicBezTo>
                  <a:cubicBezTo>
                    <a:pt x="47" y="749"/>
                    <a:pt x="114" y="631"/>
                    <a:pt x="178" y="515"/>
                  </a:cubicBezTo>
                  <a:cubicBezTo>
                    <a:pt x="264" y="360"/>
                    <a:pt x="346" y="214"/>
                    <a:pt x="323" y="2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358" y="217"/>
                    <a:pt x="274" y="372"/>
                    <a:pt x="190" y="520"/>
                  </a:cubicBezTo>
                  <a:cubicBezTo>
                    <a:pt x="126" y="634"/>
                    <a:pt x="59" y="752"/>
                    <a:pt x="42" y="900"/>
                  </a:cubicBezTo>
                  <a:cubicBezTo>
                    <a:pt x="15" y="1102"/>
                    <a:pt x="42" y="1287"/>
                    <a:pt x="67" y="1464"/>
                  </a:cubicBezTo>
                  <a:cubicBezTo>
                    <a:pt x="96" y="1684"/>
                    <a:pt x="126" y="1908"/>
                    <a:pt x="67" y="2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4" name="Freeform 639">
              <a:extLst>
                <a:ext uri="{FF2B5EF4-FFF2-40B4-BE49-F238E27FC236}">
                  <a16:creationId xmlns:a16="http://schemas.microsoft.com/office/drawing/2014/main" id="{8D0109EB-EDBD-694D-D522-E70946E799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90" y="2235"/>
              <a:ext cx="180" cy="1094"/>
            </a:xfrm>
            <a:custGeom>
              <a:avLst/>
              <a:gdLst>
                <a:gd name="T0" fmla="*/ 12 w 358"/>
                <a:gd name="T1" fmla="*/ 2160 h 2160"/>
                <a:gd name="T2" fmla="*/ 0 w 358"/>
                <a:gd name="T3" fmla="*/ 2158 h 2160"/>
                <a:gd name="T4" fmla="*/ 74 w 358"/>
                <a:gd name="T5" fmla="*/ 1485 h 2160"/>
                <a:gd name="T6" fmla="*/ 133 w 358"/>
                <a:gd name="T7" fmla="*/ 893 h 2160"/>
                <a:gd name="T8" fmla="*/ 229 w 358"/>
                <a:gd name="T9" fmla="*/ 528 h 2160"/>
                <a:gd name="T10" fmla="*/ 345 w 358"/>
                <a:gd name="T11" fmla="*/ 0 h 2160"/>
                <a:gd name="T12" fmla="*/ 358 w 358"/>
                <a:gd name="T13" fmla="*/ 0 h 2160"/>
                <a:gd name="T14" fmla="*/ 242 w 358"/>
                <a:gd name="T15" fmla="*/ 530 h 2160"/>
                <a:gd name="T16" fmla="*/ 146 w 358"/>
                <a:gd name="T17" fmla="*/ 895 h 2160"/>
                <a:gd name="T18" fmla="*/ 86 w 358"/>
                <a:gd name="T19" fmla="*/ 1487 h 2160"/>
                <a:gd name="T20" fmla="*/ 12 w 358"/>
                <a:gd name="T21" fmla="*/ 216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2160">
                  <a:moveTo>
                    <a:pt x="12" y="2160"/>
                  </a:moveTo>
                  <a:cubicBezTo>
                    <a:pt x="0" y="2158"/>
                    <a:pt x="0" y="2158"/>
                    <a:pt x="0" y="2158"/>
                  </a:cubicBezTo>
                  <a:cubicBezTo>
                    <a:pt x="47" y="1931"/>
                    <a:pt x="62" y="1704"/>
                    <a:pt x="74" y="1485"/>
                  </a:cubicBezTo>
                  <a:cubicBezTo>
                    <a:pt x="86" y="1290"/>
                    <a:pt x="99" y="1090"/>
                    <a:pt x="133" y="893"/>
                  </a:cubicBezTo>
                  <a:cubicBezTo>
                    <a:pt x="155" y="767"/>
                    <a:pt x="195" y="644"/>
                    <a:pt x="229" y="528"/>
                  </a:cubicBezTo>
                  <a:cubicBezTo>
                    <a:pt x="281" y="360"/>
                    <a:pt x="335" y="188"/>
                    <a:pt x="345" y="0"/>
                  </a:cubicBezTo>
                  <a:cubicBezTo>
                    <a:pt x="358" y="0"/>
                    <a:pt x="358" y="0"/>
                    <a:pt x="358" y="0"/>
                  </a:cubicBezTo>
                  <a:cubicBezTo>
                    <a:pt x="350" y="188"/>
                    <a:pt x="296" y="363"/>
                    <a:pt x="242" y="530"/>
                  </a:cubicBezTo>
                  <a:cubicBezTo>
                    <a:pt x="205" y="649"/>
                    <a:pt x="168" y="770"/>
                    <a:pt x="146" y="895"/>
                  </a:cubicBezTo>
                  <a:cubicBezTo>
                    <a:pt x="111" y="1093"/>
                    <a:pt x="99" y="1292"/>
                    <a:pt x="86" y="1487"/>
                  </a:cubicBezTo>
                  <a:cubicBezTo>
                    <a:pt x="74" y="1706"/>
                    <a:pt x="59" y="1933"/>
                    <a:pt x="12" y="2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2930399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+ 3 иконки + белый фон v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286BAB-BDC5-4C82-BD46-4424CE39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46EC6BF-052E-4BF3-8999-0A992345FF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7CAF5221-A872-470F-AAE3-E6B2C153F7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grpSp>
        <p:nvGrpSpPr>
          <p:cNvPr id="8" name="Группа 23">
            <a:extLst>
              <a:ext uri="{FF2B5EF4-FFF2-40B4-BE49-F238E27FC236}">
                <a16:creationId xmlns:a16="http://schemas.microsoft.com/office/drawing/2014/main" id="{07CE40F7-7E98-4F97-9AA6-0C297515279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9" name="Овал 16">
              <a:extLst>
                <a:ext uri="{FF2B5EF4-FFF2-40B4-BE49-F238E27FC236}">
                  <a16:creationId xmlns:a16="http://schemas.microsoft.com/office/drawing/2014/main" id="{AEDADD3A-0270-4A67-B460-110E92888DE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19">
              <a:extLst>
                <a:ext uri="{FF2B5EF4-FFF2-40B4-BE49-F238E27FC236}">
                  <a16:creationId xmlns:a16="http://schemas.microsoft.com/office/drawing/2014/main" id="{5F9810E2-5B8E-40F3-B3AB-4ED243D81D8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29B2AC-1B76-521D-C478-E4EE428F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710CFE-B9C6-A51A-F1CF-37720EB90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19" name="Группа 23">
            <a:extLst>
              <a:ext uri="{FF2B5EF4-FFF2-40B4-BE49-F238E27FC236}">
                <a16:creationId xmlns:a16="http://schemas.microsoft.com/office/drawing/2014/main" id="{FCD13C12-032E-F224-42F9-6EB1717DDE1F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0" name="Овал 16">
              <a:extLst>
                <a:ext uri="{FF2B5EF4-FFF2-40B4-BE49-F238E27FC236}">
                  <a16:creationId xmlns:a16="http://schemas.microsoft.com/office/drawing/2014/main" id="{51D9C1D8-BE30-2BA7-346D-E82960F36035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19">
              <a:extLst>
                <a:ext uri="{FF2B5EF4-FFF2-40B4-BE49-F238E27FC236}">
                  <a16:creationId xmlns:a16="http://schemas.microsoft.com/office/drawing/2014/main" id="{D2591B21-3FF5-729A-F429-ED2338997E66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3">
            <a:extLst>
              <a:ext uri="{FF2B5EF4-FFF2-40B4-BE49-F238E27FC236}">
                <a16:creationId xmlns:a16="http://schemas.microsoft.com/office/drawing/2014/main" id="{BEE4740A-9573-B470-5006-6D6EBBC54660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27" name="Овал 16">
              <a:extLst>
                <a:ext uri="{FF2B5EF4-FFF2-40B4-BE49-F238E27FC236}">
                  <a16:creationId xmlns:a16="http://schemas.microsoft.com/office/drawing/2014/main" id="{4D450E74-86AD-D5B4-76A6-253191F4708C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19">
              <a:extLst>
                <a:ext uri="{FF2B5EF4-FFF2-40B4-BE49-F238E27FC236}">
                  <a16:creationId xmlns:a16="http://schemas.microsoft.com/office/drawing/2014/main" id="{3F290C07-5E11-04A6-6DFE-6ACBA6ABF9DE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852793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+ 3 иконки + белый фон v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8" name="Группа 23">
            <a:extLst>
              <a:ext uri="{FF2B5EF4-FFF2-40B4-BE49-F238E27FC236}">
                <a16:creationId xmlns:a16="http://schemas.microsoft.com/office/drawing/2014/main" id="{07CE40F7-7E98-4F97-9AA6-0C297515279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9" name="Овал 16">
              <a:extLst>
                <a:ext uri="{FF2B5EF4-FFF2-40B4-BE49-F238E27FC236}">
                  <a16:creationId xmlns:a16="http://schemas.microsoft.com/office/drawing/2014/main" id="{AEDADD3A-0270-4A67-B460-110E92888DE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19">
              <a:extLst>
                <a:ext uri="{FF2B5EF4-FFF2-40B4-BE49-F238E27FC236}">
                  <a16:creationId xmlns:a16="http://schemas.microsoft.com/office/drawing/2014/main" id="{5F9810E2-5B8E-40F3-B3AB-4ED243D81D8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29B2AC-1B76-521D-C478-E4EE428F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710CFE-B9C6-A51A-F1CF-37720EB90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2" name="Группа 23">
            <a:extLst>
              <a:ext uri="{FF2B5EF4-FFF2-40B4-BE49-F238E27FC236}">
                <a16:creationId xmlns:a16="http://schemas.microsoft.com/office/drawing/2014/main" id="{FB228332-0B01-07AF-58A9-DEC7D452A71C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0B2CD0AF-CC06-DC6D-4CCD-D216B46BA473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19">
              <a:extLst>
                <a:ext uri="{FF2B5EF4-FFF2-40B4-BE49-F238E27FC236}">
                  <a16:creationId xmlns:a16="http://schemas.microsoft.com/office/drawing/2014/main" id="{332E7E08-FD86-84B2-0BD2-0356E70CBCF9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C7F4AA7C-C03D-9A06-F7E0-CD8F00AA4B11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0F6B50A2-3662-493B-6F7E-A553364A75C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19">
              <a:extLst>
                <a:ext uri="{FF2B5EF4-FFF2-40B4-BE49-F238E27FC236}">
                  <a16:creationId xmlns:a16="http://schemas.microsoft.com/office/drawing/2014/main" id="{3565394C-ACF8-D39F-3451-9ADFFCEC95FC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3E3F63B-F6F4-7809-F838-E5B63A5F614F}"/>
              </a:ext>
            </a:extLst>
          </p:cNvPr>
          <p:cNvSpPr/>
          <p:nvPr userDrawn="1"/>
        </p:nvSpPr>
        <p:spPr>
          <a:xfrm>
            <a:off x="0" y="6652291"/>
            <a:ext cx="24384000" cy="52488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17">
            <a:extLst>
              <a:ext uri="{FF2B5EF4-FFF2-40B4-BE49-F238E27FC236}">
                <a16:creationId xmlns:a16="http://schemas.microsoft.com/office/drawing/2014/main" id="{DCC84FFE-EB40-8FDC-4552-71C9007113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32" name="Текст 17">
            <a:extLst>
              <a:ext uri="{FF2B5EF4-FFF2-40B4-BE49-F238E27FC236}">
                <a16:creationId xmlns:a16="http://schemas.microsoft.com/office/drawing/2014/main" id="{35827913-C6B2-5A7A-FD30-86BADC949E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33" name="Текст 17">
            <a:extLst>
              <a:ext uri="{FF2B5EF4-FFF2-40B4-BE49-F238E27FC236}">
                <a16:creationId xmlns:a16="http://schemas.microsoft.com/office/drawing/2014/main" id="{BBADC0F1-C931-739A-55EF-D669E4E919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</p:spTree>
    <p:extLst>
      <p:ext uri="{BB962C8B-B14F-4D97-AF65-F5344CB8AC3E}">
        <p14:creationId xmlns:p14="http://schemas.microsoft.com/office/powerpoint/2010/main" val="2183413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иконки + белый фон v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Прямоугольник 26">
            <a:extLst>
              <a:ext uri="{FF2B5EF4-FFF2-40B4-BE49-F238E27FC236}">
                <a16:creationId xmlns:a16="http://schemas.microsoft.com/office/drawing/2014/main" id="{926DBE75-2ACF-4A59-BED4-BBB55477664C}"/>
              </a:ext>
            </a:extLst>
          </p:cNvPr>
          <p:cNvSpPr/>
          <p:nvPr userDrawn="1"/>
        </p:nvSpPr>
        <p:spPr>
          <a:xfrm>
            <a:off x="0" y="6652291"/>
            <a:ext cx="24384000" cy="52488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45CB89A-ED13-418E-A8DA-25ED3DA37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8F283FAC-EE81-4B3C-8BB8-56A538E9D7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F9C7581A-0E2B-4518-9D4D-2D7152F17E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E99DC6A-D85D-AA9A-A4CA-CFC98E5A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grpSp>
        <p:nvGrpSpPr>
          <p:cNvPr id="22" name="Группа 23">
            <a:extLst>
              <a:ext uri="{FF2B5EF4-FFF2-40B4-BE49-F238E27FC236}">
                <a16:creationId xmlns:a16="http://schemas.microsoft.com/office/drawing/2014/main" id="{DFEB6679-FEE2-9B37-44EF-620B9250FB29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99D6B584-6CF8-95F1-B2F8-BBD4572EA969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19">
              <a:extLst>
                <a:ext uri="{FF2B5EF4-FFF2-40B4-BE49-F238E27FC236}">
                  <a16:creationId xmlns:a16="http://schemas.microsoft.com/office/drawing/2014/main" id="{C2325EDF-974C-60A7-5F5C-CE6A7EC3FF4E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3">
            <a:extLst>
              <a:ext uri="{FF2B5EF4-FFF2-40B4-BE49-F238E27FC236}">
                <a16:creationId xmlns:a16="http://schemas.microsoft.com/office/drawing/2014/main" id="{BA0BBBEC-EC0C-BB04-D1A1-AB08979AAE62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3615925" y="8607972"/>
            <a:chExt cx="2714400" cy="2714400"/>
          </a:xfrm>
        </p:grpSpPr>
        <p:sp>
          <p:nvSpPr>
            <p:cNvPr id="26" name="Овал 16">
              <a:extLst>
                <a:ext uri="{FF2B5EF4-FFF2-40B4-BE49-F238E27FC236}">
                  <a16:creationId xmlns:a16="http://schemas.microsoft.com/office/drawing/2014/main" id="{ED9BA696-39CF-FD32-6D07-D36E7C683BAD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19">
              <a:extLst>
                <a:ext uri="{FF2B5EF4-FFF2-40B4-BE49-F238E27FC236}">
                  <a16:creationId xmlns:a16="http://schemas.microsoft.com/office/drawing/2014/main" id="{0600020B-43D8-EE6C-50A4-6E61972F650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3">
            <a:extLst>
              <a:ext uri="{FF2B5EF4-FFF2-40B4-BE49-F238E27FC236}">
                <a16:creationId xmlns:a16="http://schemas.microsoft.com/office/drawing/2014/main" id="{EB7F58B6-9636-A040-C617-58D3DB400EAF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3615925" y="8607972"/>
            <a:chExt cx="2714400" cy="2714400"/>
          </a:xfrm>
        </p:grpSpPr>
        <p:sp>
          <p:nvSpPr>
            <p:cNvPr id="29" name="Овал 16">
              <a:extLst>
                <a:ext uri="{FF2B5EF4-FFF2-40B4-BE49-F238E27FC236}">
                  <a16:creationId xmlns:a16="http://schemas.microsoft.com/office/drawing/2014/main" id="{5581C960-EA33-F875-F95B-1E49CA8018AE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19">
              <a:extLst>
                <a:ext uri="{FF2B5EF4-FFF2-40B4-BE49-F238E27FC236}">
                  <a16:creationId xmlns:a16="http://schemas.microsoft.com/office/drawing/2014/main" id="{61723858-8E9D-C280-7BB9-B82A666A43F1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79265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иконки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7DAACEB-300C-496F-B186-0184239C9B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8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2043B052-BF87-4AE4-8C87-81249E37E5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457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3ACACDB0-D2B9-4757-8996-889734A602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398526" y="6775347"/>
            <a:ext cx="70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grpSp>
        <p:nvGrpSpPr>
          <p:cNvPr id="11" name="Группа 7">
            <a:extLst>
              <a:ext uri="{FF2B5EF4-FFF2-40B4-BE49-F238E27FC236}">
                <a16:creationId xmlns:a16="http://schemas.microsoft.com/office/drawing/2014/main" id="{5559F751-5054-45D0-8904-323DD25F90E0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6138991" y="8702566"/>
            <a:chExt cx="2714400" cy="2714400"/>
          </a:xfrm>
        </p:grpSpPr>
        <p:sp>
          <p:nvSpPr>
            <p:cNvPr id="12" name="Овал 6">
              <a:extLst>
                <a:ext uri="{FF2B5EF4-FFF2-40B4-BE49-F238E27FC236}">
                  <a16:creationId xmlns:a16="http://schemas.microsoft.com/office/drawing/2014/main" id="{55FC9B6C-62A7-4D7F-98AC-CEBBE80EE31E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22">
              <a:extLst>
                <a:ext uri="{FF2B5EF4-FFF2-40B4-BE49-F238E27FC236}">
                  <a16:creationId xmlns:a16="http://schemas.microsoft.com/office/drawing/2014/main" id="{3ABDFC78-3DDA-40D6-B3CF-7BC43BEC520D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24">
            <a:extLst>
              <a:ext uri="{FF2B5EF4-FFF2-40B4-BE49-F238E27FC236}">
                <a16:creationId xmlns:a16="http://schemas.microsoft.com/office/drawing/2014/main" id="{27564BB6-006B-4E84-B566-89C3E2470BE7}"/>
              </a:ext>
            </a:extLst>
          </p:cNvPr>
          <p:cNvGrpSpPr/>
          <p:nvPr userDrawn="1"/>
        </p:nvGrpSpPr>
        <p:grpSpPr>
          <a:xfrm>
            <a:off x="8605189" y="3661068"/>
            <a:ext cx="2714400" cy="2714400"/>
            <a:chOff x="6138991" y="8702566"/>
            <a:chExt cx="2714400" cy="2714400"/>
          </a:xfrm>
        </p:grpSpPr>
        <p:sp>
          <p:nvSpPr>
            <p:cNvPr id="15" name="Овал 25">
              <a:extLst>
                <a:ext uri="{FF2B5EF4-FFF2-40B4-BE49-F238E27FC236}">
                  <a16:creationId xmlns:a16="http://schemas.microsoft.com/office/drawing/2014/main" id="{ECE43E93-1C2A-4A34-8C73-E3F4BD49FC63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26">
              <a:extLst>
                <a:ext uri="{FF2B5EF4-FFF2-40B4-BE49-F238E27FC236}">
                  <a16:creationId xmlns:a16="http://schemas.microsoft.com/office/drawing/2014/main" id="{4362E569-DFB4-4B8B-A218-CC5CB7D67414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27">
            <a:extLst>
              <a:ext uri="{FF2B5EF4-FFF2-40B4-BE49-F238E27FC236}">
                <a16:creationId xmlns:a16="http://schemas.microsoft.com/office/drawing/2014/main" id="{20BE3AC8-5ED7-4037-B3A8-C07ABB4361E5}"/>
              </a:ext>
            </a:extLst>
          </p:cNvPr>
          <p:cNvGrpSpPr/>
          <p:nvPr userDrawn="1"/>
        </p:nvGrpSpPr>
        <p:grpSpPr>
          <a:xfrm>
            <a:off x="16363128" y="3661068"/>
            <a:ext cx="2714400" cy="2714400"/>
            <a:chOff x="6138991" y="8702566"/>
            <a:chExt cx="2714400" cy="2714400"/>
          </a:xfrm>
        </p:grpSpPr>
        <p:sp>
          <p:nvSpPr>
            <p:cNvPr id="18" name="Овал 28">
              <a:extLst>
                <a:ext uri="{FF2B5EF4-FFF2-40B4-BE49-F238E27FC236}">
                  <a16:creationId xmlns:a16="http://schemas.microsoft.com/office/drawing/2014/main" id="{E3B45DA2-C4B0-41EC-9316-BD0AF1AB28F5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29">
              <a:extLst>
                <a:ext uri="{FF2B5EF4-FFF2-40B4-BE49-F238E27FC236}">
                  <a16:creationId xmlns:a16="http://schemas.microsoft.com/office/drawing/2014/main" id="{D328AC82-E5BF-4F59-AD34-83BAA42DC9C0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668338B-D192-493D-205B-F13CBB48D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188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иконки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F1942E05-6040-4EF4-8980-00AEE465B9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8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F0D9F5D9-C58C-4E74-98DA-AFB96A97F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45480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два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7F9F0657-3EE5-43D1-BF24-03249E43EF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76572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три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5FF5D43F-BA8E-4617-B057-B8ACB774A2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307664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четыре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A4BEBB5-6C20-F949-B056-539E22349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5D02B49-02DB-7226-5F1A-450D88B76E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3" name="Группа 23">
            <a:extLst>
              <a:ext uri="{FF2B5EF4-FFF2-40B4-BE49-F238E27FC236}">
                <a16:creationId xmlns:a16="http://schemas.microsoft.com/office/drawing/2014/main" id="{51D8AB6D-C9FE-747C-56EE-9EC479CC31F3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24" name="Овал 16">
              <a:extLst>
                <a:ext uri="{FF2B5EF4-FFF2-40B4-BE49-F238E27FC236}">
                  <a16:creationId xmlns:a16="http://schemas.microsoft.com/office/drawing/2014/main" id="{84475B7C-5B9F-2A63-A9BF-CAEC5DC5213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19">
              <a:extLst>
                <a:ext uri="{FF2B5EF4-FFF2-40B4-BE49-F238E27FC236}">
                  <a16:creationId xmlns:a16="http://schemas.microsoft.com/office/drawing/2014/main" id="{C595D627-0DE2-EB25-BF07-D2C0ACBEFB5D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3">
            <a:extLst>
              <a:ext uri="{FF2B5EF4-FFF2-40B4-BE49-F238E27FC236}">
                <a16:creationId xmlns:a16="http://schemas.microsoft.com/office/drawing/2014/main" id="{FAA13339-76C8-9845-961A-CE95DEC536B8}"/>
              </a:ext>
            </a:extLst>
          </p:cNvPr>
          <p:cNvGrpSpPr/>
          <p:nvPr userDrawn="1"/>
        </p:nvGrpSpPr>
        <p:grpSpPr>
          <a:xfrm>
            <a:off x="6656559" y="3661068"/>
            <a:ext cx="2714400" cy="2714400"/>
            <a:chOff x="3615925" y="8607972"/>
            <a:chExt cx="2714400" cy="2714400"/>
          </a:xfrm>
        </p:grpSpPr>
        <p:sp>
          <p:nvSpPr>
            <p:cNvPr id="27" name="Овал 16">
              <a:extLst>
                <a:ext uri="{FF2B5EF4-FFF2-40B4-BE49-F238E27FC236}">
                  <a16:creationId xmlns:a16="http://schemas.microsoft.com/office/drawing/2014/main" id="{811DC26A-A27B-59A4-DBE5-CEBCC940360D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19">
              <a:extLst>
                <a:ext uri="{FF2B5EF4-FFF2-40B4-BE49-F238E27FC236}">
                  <a16:creationId xmlns:a16="http://schemas.microsoft.com/office/drawing/2014/main" id="{E25D8FB4-7194-EC2C-EFB7-8A95C3D6DF36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5BB25303-1A1C-0E56-552E-060490DC58B1}"/>
              </a:ext>
            </a:extLst>
          </p:cNvPr>
          <p:cNvGrpSpPr/>
          <p:nvPr userDrawn="1"/>
        </p:nvGrpSpPr>
        <p:grpSpPr>
          <a:xfrm>
            <a:off x="12498488" y="3661068"/>
            <a:ext cx="2714400" cy="27144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61627B89-0753-1D8B-F36A-05F03193D67A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19">
              <a:extLst>
                <a:ext uri="{FF2B5EF4-FFF2-40B4-BE49-F238E27FC236}">
                  <a16:creationId xmlns:a16="http://schemas.microsoft.com/office/drawing/2014/main" id="{1D819EAD-4D09-6E99-7DC1-8A36C0D6E510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23">
            <a:extLst>
              <a:ext uri="{FF2B5EF4-FFF2-40B4-BE49-F238E27FC236}">
                <a16:creationId xmlns:a16="http://schemas.microsoft.com/office/drawing/2014/main" id="{DF1860A0-11FC-6453-3145-00C4735440D4}"/>
              </a:ext>
            </a:extLst>
          </p:cNvPr>
          <p:cNvGrpSpPr/>
          <p:nvPr userDrawn="1"/>
        </p:nvGrpSpPr>
        <p:grpSpPr>
          <a:xfrm>
            <a:off x="18340416" y="3661068"/>
            <a:ext cx="2714400" cy="2714400"/>
            <a:chOff x="3615925" y="8607972"/>
            <a:chExt cx="2714400" cy="2714400"/>
          </a:xfrm>
        </p:grpSpPr>
        <p:sp>
          <p:nvSpPr>
            <p:cNvPr id="33" name="Овал 16">
              <a:extLst>
                <a:ext uri="{FF2B5EF4-FFF2-40B4-BE49-F238E27FC236}">
                  <a16:creationId xmlns:a16="http://schemas.microsoft.com/office/drawing/2014/main" id="{4CD04FEE-0F7A-6960-E1C6-DA92E60AA592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19">
              <a:extLst>
                <a:ext uri="{FF2B5EF4-FFF2-40B4-BE49-F238E27FC236}">
                  <a16:creationId xmlns:a16="http://schemas.microsoft.com/office/drawing/2014/main" id="{4112894D-2C08-6232-A8CA-E7C45A14D9D8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775377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иконки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9785C5D6-0601-45AC-B228-39455375B9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8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08738943-309C-4775-91CA-158758DC3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45480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два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C71830AD-A44B-4A2E-AE0F-160B940672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76572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три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F1234215-7739-49A9-9DBD-840DC3587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307664" y="6775347"/>
            <a:ext cx="52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четыре</a:t>
            </a:r>
          </a:p>
        </p:txBody>
      </p:sp>
      <p:grpSp>
        <p:nvGrpSpPr>
          <p:cNvPr id="11" name="Группа 33">
            <a:extLst>
              <a:ext uri="{FF2B5EF4-FFF2-40B4-BE49-F238E27FC236}">
                <a16:creationId xmlns:a16="http://schemas.microsoft.com/office/drawing/2014/main" id="{41E7F3D9-089D-4B2C-966B-09F452849F32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6138991" y="8702566"/>
            <a:chExt cx="2714400" cy="2714400"/>
          </a:xfrm>
        </p:grpSpPr>
        <p:sp>
          <p:nvSpPr>
            <p:cNvPr id="12" name="Овал 34">
              <a:extLst>
                <a:ext uri="{FF2B5EF4-FFF2-40B4-BE49-F238E27FC236}">
                  <a16:creationId xmlns:a16="http://schemas.microsoft.com/office/drawing/2014/main" id="{99E70762-E8BE-4FC3-84A0-5926F87FD284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35">
              <a:extLst>
                <a:ext uri="{FF2B5EF4-FFF2-40B4-BE49-F238E27FC236}">
                  <a16:creationId xmlns:a16="http://schemas.microsoft.com/office/drawing/2014/main" id="{5D2BF00A-E254-42A5-8201-81460EB83ADB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36">
            <a:extLst>
              <a:ext uri="{FF2B5EF4-FFF2-40B4-BE49-F238E27FC236}">
                <a16:creationId xmlns:a16="http://schemas.microsoft.com/office/drawing/2014/main" id="{3924D183-2742-4056-B225-E91D8A6ABE12}"/>
              </a:ext>
            </a:extLst>
          </p:cNvPr>
          <p:cNvGrpSpPr/>
          <p:nvPr userDrawn="1"/>
        </p:nvGrpSpPr>
        <p:grpSpPr>
          <a:xfrm>
            <a:off x="6656559" y="3661068"/>
            <a:ext cx="2714400" cy="2714400"/>
            <a:chOff x="6138991" y="8702566"/>
            <a:chExt cx="2714400" cy="2714400"/>
          </a:xfrm>
        </p:grpSpPr>
        <p:sp>
          <p:nvSpPr>
            <p:cNvPr id="15" name="Овал 37">
              <a:extLst>
                <a:ext uri="{FF2B5EF4-FFF2-40B4-BE49-F238E27FC236}">
                  <a16:creationId xmlns:a16="http://schemas.microsoft.com/office/drawing/2014/main" id="{8C63EF61-34B3-4355-BDE9-30AFA3000985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38">
              <a:extLst>
                <a:ext uri="{FF2B5EF4-FFF2-40B4-BE49-F238E27FC236}">
                  <a16:creationId xmlns:a16="http://schemas.microsoft.com/office/drawing/2014/main" id="{BABB108F-8C59-499C-B8D4-0EA521DAEAA7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39">
            <a:extLst>
              <a:ext uri="{FF2B5EF4-FFF2-40B4-BE49-F238E27FC236}">
                <a16:creationId xmlns:a16="http://schemas.microsoft.com/office/drawing/2014/main" id="{1511BD34-6D50-4144-A80B-A0DBDAB77FCF}"/>
              </a:ext>
            </a:extLst>
          </p:cNvPr>
          <p:cNvGrpSpPr/>
          <p:nvPr userDrawn="1"/>
        </p:nvGrpSpPr>
        <p:grpSpPr>
          <a:xfrm>
            <a:off x="12498488" y="3661068"/>
            <a:ext cx="2714400" cy="2714400"/>
            <a:chOff x="6138991" y="8702566"/>
            <a:chExt cx="2714400" cy="2714400"/>
          </a:xfrm>
        </p:grpSpPr>
        <p:sp>
          <p:nvSpPr>
            <p:cNvPr id="18" name="Овал 40">
              <a:extLst>
                <a:ext uri="{FF2B5EF4-FFF2-40B4-BE49-F238E27FC236}">
                  <a16:creationId xmlns:a16="http://schemas.microsoft.com/office/drawing/2014/main" id="{C88EA0A2-918D-4CA6-B237-63BA02584864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41">
              <a:extLst>
                <a:ext uri="{FF2B5EF4-FFF2-40B4-BE49-F238E27FC236}">
                  <a16:creationId xmlns:a16="http://schemas.microsoft.com/office/drawing/2014/main" id="{A7E2830A-4BE0-444D-A6BF-EDEE0BB30C4E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0" name="Группа 42">
            <a:extLst>
              <a:ext uri="{FF2B5EF4-FFF2-40B4-BE49-F238E27FC236}">
                <a16:creationId xmlns:a16="http://schemas.microsoft.com/office/drawing/2014/main" id="{60E0DA83-F4AC-4E27-8CA1-41601C5BAC96}"/>
              </a:ext>
            </a:extLst>
          </p:cNvPr>
          <p:cNvGrpSpPr/>
          <p:nvPr userDrawn="1"/>
        </p:nvGrpSpPr>
        <p:grpSpPr>
          <a:xfrm>
            <a:off x="18340416" y="3661068"/>
            <a:ext cx="2714400" cy="2714400"/>
            <a:chOff x="6138991" y="8702566"/>
            <a:chExt cx="2714400" cy="2714400"/>
          </a:xfrm>
        </p:grpSpPr>
        <p:sp>
          <p:nvSpPr>
            <p:cNvPr id="21" name="Овал 43">
              <a:extLst>
                <a:ext uri="{FF2B5EF4-FFF2-40B4-BE49-F238E27FC236}">
                  <a16:creationId xmlns:a16="http://schemas.microsoft.com/office/drawing/2014/main" id="{42AB56BF-130F-450F-9361-6BC52E91DC45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44">
              <a:extLst>
                <a:ext uri="{FF2B5EF4-FFF2-40B4-BE49-F238E27FC236}">
                  <a16:creationId xmlns:a16="http://schemas.microsoft.com/office/drawing/2014/main" id="{3FAF6C1E-D187-4519-8C56-0B1B31A53762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2AA567A-C21E-01A4-797C-5D45CADC5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03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5 иконок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FA1683D7-32BE-4695-82FD-5DD163687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4388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67147B25-311F-4FD3-8AE9-EC268B4D63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3194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два</a:t>
            </a:r>
          </a:p>
        </p:txBody>
      </p:sp>
      <p:sp>
        <p:nvSpPr>
          <p:cNvPr id="24" name="Текст 17">
            <a:extLst>
              <a:ext uri="{FF2B5EF4-FFF2-40B4-BE49-F238E27FC236}">
                <a16:creationId xmlns:a16="http://schemas.microsoft.com/office/drawing/2014/main" id="{8FCD13AE-0530-47D6-A124-091A576198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32000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три</a:t>
            </a:r>
          </a:p>
        </p:txBody>
      </p:sp>
      <p:sp>
        <p:nvSpPr>
          <p:cNvPr id="25" name="Текст 17">
            <a:extLst>
              <a:ext uri="{FF2B5EF4-FFF2-40B4-BE49-F238E27FC236}">
                <a16:creationId xmlns:a16="http://schemas.microsoft.com/office/drawing/2014/main" id="{54A26A41-86AC-445E-A9DF-A5BEB78317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40806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четыре</a:t>
            </a:r>
          </a:p>
        </p:txBody>
      </p:sp>
      <p:sp>
        <p:nvSpPr>
          <p:cNvPr id="26" name="Текст 17">
            <a:extLst>
              <a:ext uri="{FF2B5EF4-FFF2-40B4-BE49-F238E27FC236}">
                <a16:creationId xmlns:a16="http://schemas.microsoft.com/office/drawing/2014/main" id="{8D2C711B-31D2-45F5-830F-5E5E267DD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249612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пять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4F5984F-4FD4-004A-9CFD-D15CB3CEA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0F296BE-3774-6C07-86C0-A125AC1D5E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42" name="Группа 23">
            <a:extLst>
              <a:ext uri="{FF2B5EF4-FFF2-40B4-BE49-F238E27FC236}">
                <a16:creationId xmlns:a16="http://schemas.microsoft.com/office/drawing/2014/main" id="{30CF2FAA-BAC3-8BA3-B67E-92C3B8D4D9C4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3615925" y="8607972"/>
            <a:chExt cx="2714400" cy="2714400"/>
          </a:xfrm>
        </p:grpSpPr>
        <p:sp>
          <p:nvSpPr>
            <p:cNvPr id="43" name="Овал 16">
              <a:extLst>
                <a:ext uri="{FF2B5EF4-FFF2-40B4-BE49-F238E27FC236}">
                  <a16:creationId xmlns:a16="http://schemas.microsoft.com/office/drawing/2014/main" id="{33593BAC-C9B7-DF0F-B084-747CCDA81E1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19">
              <a:extLst>
                <a:ext uri="{FF2B5EF4-FFF2-40B4-BE49-F238E27FC236}">
                  <a16:creationId xmlns:a16="http://schemas.microsoft.com/office/drawing/2014/main" id="{2EFB8601-FE2D-7245-928D-6C71F2E1A293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5" name="Группа 23">
            <a:extLst>
              <a:ext uri="{FF2B5EF4-FFF2-40B4-BE49-F238E27FC236}">
                <a16:creationId xmlns:a16="http://schemas.microsoft.com/office/drawing/2014/main" id="{ECD3744A-C2CA-AFE4-8E03-A439AFCA7742}"/>
              </a:ext>
            </a:extLst>
          </p:cNvPr>
          <p:cNvGrpSpPr/>
          <p:nvPr userDrawn="1"/>
        </p:nvGrpSpPr>
        <p:grpSpPr>
          <a:xfrm>
            <a:off x="5455945" y="3661068"/>
            <a:ext cx="2714400" cy="2714400"/>
            <a:chOff x="3615925" y="8607972"/>
            <a:chExt cx="2714400" cy="2714400"/>
          </a:xfrm>
        </p:grpSpPr>
        <p:sp>
          <p:nvSpPr>
            <p:cNvPr id="46" name="Овал 16">
              <a:extLst>
                <a:ext uri="{FF2B5EF4-FFF2-40B4-BE49-F238E27FC236}">
                  <a16:creationId xmlns:a16="http://schemas.microsoft.com/office/drawing/2014/main" id="{5097E5D4-0A3E-C62F-0A80-F1F422972B37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19">
              <a:extLst>
                <a:ext uri="{FF2B5EF4-FFF2-40B4-BE49-F238E27FC236}">
                  <a16:creationId xmlns:a16="http://schemas.microsoft.com/office/drawing/2014/main" id="{7E48DB34-8DF8-210B-205E-B14A736577AA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8" name="Группа 23">
            <a:extLst>
              <a:ext uri="{FF2B5EF4-FFF2-40B4-BE49-F238E27FC236}">
                <a16:creationId xmlns:a16="http://schemas.microsoft.com/office/drawing/2014/main" id="{17B76602-EE45-7E13-9F0A-859D6BCCF9C3}"/>
              </a:ext>
            </a:extLst>
          </p:cNvPr>
          <p:cNvGrpSpPr/>
          <p:nvPr userDrawn="1"/>
        </p:nvGrpSpPr>
        <p:grpSpPr>
          <a:xfrm>
            <a:off x="10064751" y="3661068"/>
            <a:ext cx="2714400" cy="2714400"/>
            <a:chOff x="3615925" y="8607972"/>
            <a:chExt cx="2714400" cy="2714400"/>
          </a:xfrm>
        </p:grpSpPr>
        <p:sp>
          <p:nvSpPr>
            <p:cNvPr id="49" name="Овал 16">
              <a:extLst>
                <a:ext uri="{FF2B5EF4-FFF2-40B4-BE49-F238E27FC236}">
                  <a16:creationId xmlns:a16="http://schemas.microsoft.com/office/drawing/2014/main" id="{ED9769FA-4B77-F04B-9E84-C21466EFB62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19">
              <a:extLst>
                <a:ext uri="{FF2B5EF4-FFF2-40B4-BE49-F238E27FC236}">
                  <a16:creationId xmlns:a16="http://schemas.microsoft.com/office/drawing/2014/main" id="{AE4EEB4B-1E84-6B1E-154C-2B0CB2D751A5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1" name="Группа 23">
            <a:extLst>
              <a:ext uri="{FF2B5EF4-FFF2-40B4-BE49-F238E27FC236}">
                <a16:creationId xmlns:a16="http://schemas.microsoft.com/office/drawing/2014/main" id="{506CD582-E12E-48B9-5A84-F7EDBF3366FA}"/>
              </a:ext>
            </a:extLst>
          </p:cNvPr>
          <p:cNvGrpSpPr/>
          <p:nvPr userDrawn="1"/>
        </p:nvGrpSpPr>
        <p:grpSpPr>
          <a:xfrm>
            <a:off x="14667927" y="3661068"/>
            <a:ext cx="2714400" cy="2714400"/>
            <a:chOff x="3615925" y="8607972"/>
            <a:chExt cx="2714400" cy="2714400"/>
          </a:xfrm>
        </p:grpSpPr>
        <p:sp>
          <p:nvSpPr>
            <p:cNvPr id="52" name="Овал 16">
              <a:extLst>
                <a:ext uri="{FF2B5EF4-FFF2-40B4-BE49-F238E27FC236}">
                  <a16:creationId xmlns:a16="http://schemas.microsoft.com/office/drawing/2014/main" id="{D8C5844F-0E0F-4C55-1F15-D9CF4802A013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Овал 19">
              <a:extLst>
                <a:ext uri="{FF2B5EF4-FFF2-40B4-BE49-F238E27FC236}">
                  <a16:creationId xmlns:a16="http://schemas.microsoft.com/office/drawing/2014/main" id="{576A0D06-A5D1-9305-B3A4-0FC5C81F6219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4" name="Группа 23">
            <a:extLst>
              <a:ext uri="{FF2B5EF4-FFF2-40B4-BE49-F238E27FC236}">
                <a16:creationId xmlns:a16="http://schemas.microsoft.com/office/drawing/2014/main" id="{A535A199-8718-D6B6-69F8-31471FE379BA}"/>
              </a:ext>
            </a:extLst>
          </p:cNvPr>
          <p:cNvGrpSpPr/>
          <p:nvPr userDrawn="1"/>
        </p:nvGrpSpPr>
        <p:grpSpPr>
          <a:xfrm>
            <a:off x="19282364" y="3661068"/>
            <a:ext cx="2714400" cy="2714400"/>
            <a:chOff x="3615925" y="8607972"/>
            <a:chExt cx="2714400" cy="2714400"/>
          </a:xfrm>
        </p:grpSpPr>
        <p:sp>
          <p:nvSpPr>
            <p:cNvPr id="55" name="Овал 16">
              <a:extLst>
                <a:ext uri="{FF2B5EF4-FFF2-40B4-BE49-F238E27FC236}">
                  <a16:creationId xmlns:a16="http://schemas.microsoft.com/office/drawing/2014/main" id="{F6609F7F-B726-B1CF-3058-6DF6014D1C47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19">
              <a:extLst>
                <a:ext uri="{FF2B5EF4-FFF2-40B4-BE49-F238E27FC236}">
                  <a16:creationId xmlns:a16="http://schemas.microsoft.com/office/drawing/2014/main" id="{ABEFA1DC-E63F-1392-F5F9-011674FB22CD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589574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5 иконок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9D382387-DC5F-48B8-A3A4-627A2A33E4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4388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один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2C9939-75B8-46B6-A97A-FBCA7646BB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3194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два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20F40AC6-42FE-4174-A021-E2E0357774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32000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три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10D9777E-C73E-4863-9533-542C6D17BB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40806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четыре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D185252E-68AB-4379-BDEC-F06A048FC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249612" y="6775347"/>
            <a:ext cx="4320000" cy="109898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к иконке </a:t>
            </a:r>
            <a:br>
              <a:rPr lang="ru-RU" dirty="0"/>
            </a:br>
            <a:r>
              <a:rPr lang="ru-RU" dirty="0"/>
              <a:t>номер пять</a:t>
            </a:r>
          </a:p>
        </p:txBody>
      </p:sp>
      <p:grpSp>
        <p:nvGrpSpPr>
          <p:cNvPr id="12" name="Группа 22">
            <a:extLst>
              <a:ext uri="{FF2B5EF4-FFF2-40B4-BE49-F238E27FC236}">
                <a16:creationId xmlns:a16="http://schemas.microsoft.com/office/drawing/2014/main" id="{0752811F-952C-4FF3-AAC4-4D8CFA7F7841}"/>
              </a:ext>
            </a:extLst>
          </p:cNvPr>
          <p:cNvGrpSpPr/>
          <p:nvPr userDrawn="1"/>
        </p:nvGrpSpPr>
        <p:grpSpPr>
          <a:xfrm>
            <a:off x="847143" y="3661068"/>
            <a:ext cx="2714400" cy="2714400"/>
            <a:chOff x="6138991" y="8702566"/>
            <a:chExt cx="2714400" cy="2714400"/>
          </a:xfrm>
        </p:grpSpPr>
        <p:sp>
          <p:nvSpPr>
            <p:cNvPr id="13" name="Овал 23">
              <a:extLst>
                <a:ext uri="{FF2B5EF4-FFF2-40B4-BE49-F238E27FC236}">
                  <a16:creationId xmlns:a16="http://schemas.microsoft.com/office/drawing/2014/main" id="{B4EC887F-BE04-4B67-8DB1-9E09AEDE8300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24">
              <a:extLst>
                <a:ext uri="{FF2B5EF4-FFF2-40B4-BE49-F238E27FC236}">
                  <a16:creationId xmlns:a16="http://schemas.microsoft.com/office/drawing/2014/main" id="{E8480549-C71B-4357-B408-8483D8A10555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32">
            <a:extLst>
              <a:ext uri="{FF2B5EF4-FFF2-40B4-BE49-F238E27FC236}">
                <a16:creationId xmlns:a16="http://schemas.microsoft.com/office/drawing/2014/main" id="{CDCCE169-EA22-4E40-A999-15C36D7B12FB}"/>
              </a:ext>
            </a:extLst>
          </p:cNvPr>
          <p:cNvGrpSpPr/>
          <p:nvPr userDrawn="1"/>
        </p:nvGrpSpPr>
        <p:grpSpPr>
          <a:xfrm>
            <a:off x="5455946" y="3661068"/>
            <a:ext cx="2714400" cy="2714400"/>
            <a:chOff x="6138991" y="8702566"/>
            <a:chExt cx="2714400" cy="2714400"/>
          </a:xfrm>
        </p:grpSpPr>
        <p:sp>
          <p:nvSpPr>
            <p:cNvPr id="16" name="Овал 33">
              <a:extLst>
                <a:ext uri="{FF2B5EF4-FFF2-40B4-BE49-F238E27FC236}">
                  <a16:creationId xmlns:a16="http://schemas.microsoft.com/office/drawing/2014/main" id="{AB6D3B4A-3DD4-4FA2-BB46-1206A7566D42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34">
              <a:extLst>
                <a:ext uri="{FF2B5EF4-FFF2-40B4-BE49-F238E27FC236}">
                  <a16:creationId xmlns:a16="http://schemas.microsoft.com/office/drawing/2014/main" id="{3DA3D3A3-1AC0-4B74-9240-2E37CDFC4260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35">
            <a:extLst>
              <a:ext uri="{FF2B5EF4-FFF2-40B4-BE49-F238E27FC236}">
                <a16:creationId xmlns:a16="http://schemas.microsoft.com/office/drawing/2014/main" id="{ADAE3DAE-964F-488D-BE8F-1C150D553920}"/>
              </a:ext>
            </a:extLst>
          </p:cNvPr>
          <p:cNvGrpSpPr/>
          <p:nvPr userDrawn="1"/>
        </p:nvGrpSpPr>
        <p:grpSpPr>
          <a:xfrm>
            <a:off x="10064752" y="3661068"/>
            <a:ext cx="2714400" cy="2714400"/>
            <a:chOff x="6138991" y="8702566"/>
            <a:chExt cx="2714400" cy="2714400"/>
          </a:xfrm>
        </p:grpSpPr>
        <p:sp>
          <p:nvSpPr>
            <p:cNvPr id="19" name="Овал 36">
              <a:extLst>
                <a:ext uri="{FF2B5EF4-FFF2-40B4-BE49-F238E27FC236}">
                  <a16:creationId xmlns:a16="http://schemas.microsoft.com/office/drawing/2014/main" id="{99B4822A-789C-4EB3-AC75-3C1F23A70DD7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37">
              <a:extLst>
                <a:ext uri="{FF2B5EF4-FFF2-40B4-BE49-F238E27FC236}">
                  <a16:creationId xmlns:a16="http://schemas.microsoft.com/office/drawing/2014/main" id="{5E1E3F9D-4EA6-450E-BCDE-8C33CC358252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38">
            <a:extLst>
              <a:ext uri="{FF2B5EF4-FFF2-40B4-BE49-F238E27FC236}">
                <a16:creationId xmlns:a16="http://schemas.microsoft.com/office/drawing/2014/main" id="{CC81B1E5-8ECD-49CB-A056-43009E44E9BB}"/>
              </a:ext>
            </a:extLst>
          </p:cNvPr>
          <p:cNvGrpSpPr/>
          <p:nvPr userDrawn="1"/>
        </p:nvGrpSpPr>
        <p:grpSpPr>
          <a:xfrm>
            <a:off x="14667928" y="3661068"/>
            <a:ext cx="2714400" cy="2714400"/>
            <a:chOff x="6138991" y="8702566"/>
            <a:chExt cx="2714400" cy="2714400"/>
          </a:xfrm>
        </p:grpSpPr>
        <p:sp>
          <p:nvSpPr>
            <p:cNvPr id="22" name="Овал 39">
              <a:extLst>
                <a:ext uri="{FF2B5EF4-FFF2-40B4-BE49-F238E27FC236}">
                  <a16:creationId xmlns:a16="http://schemas.microsoft.com/office/drawing/2014/main" id="{90F644B5-4ABA-42D2-AB36-3E6E5E6F59F7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40">
              <a:extLst>
                <a:ext uri="{FF2B5EF4-FFF2-40B4-BE49-F238E27FC236}">
                  <a16:creationId xmlns:a16="http://schemas.microsoft.com/office/drawing/2014/main" id="{3DE5804E-57CE-43D3-B504-A1BE90714D21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41">
            <a:extLst>
              <a:ext uri="{FF2B5EF4-FFF2-40B4-BE49-F238E27FC236}">
                <a16:creationId xmlns:a16="http://schemas.microsoft.com/office/drawing/2014/main" id="{0FAF9656-ECB6-433D-9376-D4FF20F6DAE7}"/>
              </a:ext>
            </a:extLst>
          </p:cNvPr>
          <p:cNvGrpSpPr/>
          <p:nvPr userDrawn="1"/>
        </p:nvGrpSpPr>
        <p:grpSpPr>
          <a:xfrm>
            <a:off x="19282365" y="3661068"/>
            <a:ext cx="2714400" cy="2714400"/>
            <a:chOff x="6138991" y="8702566"/>
            <a:chExt cx="2714400" cy="2714400"/>
          </a:xfrm>
        </p:grpSpPr>
        <p:sp>
          <p:nvSpPr>
            <p:cNvPr id="25" name="Овал 42">
              <a:extLst>
                <a:ext uri="{FF2B5EF4-FFF2-40B4-BE49-F238E27FC236}">
                  <a16:creationId xmlns:a16="http://schemas.microsoft.com/office/drawing/2014/main" id="{F8157342-1710-497F-9FE8-D815DDAE8FFA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43">
              <a:extLst>
                <a:ext uri="{FF2B5EF4-FFF2-40B4-BE49-F238E27FC236}">
                  <a16:creationId xmlns:a16="http://schemas.microsoft.com/office/drawing/2014/main" id="{9D27D270-DA58-4C21-AB86-E5D1A885346C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3E8C9BB-2103-8C5D-BBA1-5F1B6578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14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буллита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90423122-6FBD-4F61-9A2B-013DB23618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702" y="371045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0A11328C-68D1-492B-A657-AFB21298AB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23702" y="6308510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CD9C15D5-8DD6-495F-A2BC-B3FC0A80A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3702" y="890117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10F685F-1DD9-598C-0C47-D7D2AA30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B2B47A4-52E9-C589-6329-3D6C2F5FC5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18" name="Группа 23">
            <a:extLst>
              <a:ext uri="{FF2B5EF4-FFF2-40B4-BE49-F238E27FC236}">
                <a16:creationId xmlns:a16="http://schemas.microsoft.com/office/drawing/2014/main" id="{13136D85-59A2-AB2A-6AE4-7D19F36A331E}"/>
              </a:ext>
            </a:extLst>
          </p:cNvPr>
          <p:cNvGrpSpPr/>
          <p:nvPr userDrawn="1"/>
        </p:nvGrpSpPr>
        <p:grpSpPr>
          <a:xfrm>
            <a:off x="899621" y="3750913"/>
            <a:ext cx="1018800" cy="1018800"/>
            <a:chOff x="3615925" y="8607972"/>
            <a:chExt cx="2714400" cy="2714400"/>
          </a:xfrm>
        </p:grpSpPr>
        <p:sp>
          <p:nvSpPr>
            <p:cNvPr id="19" name="Овал 16">
              <a:extLst>
                <a:ext uri="{FF2B5EF4-FFF2-40B4-BE49-F238E27FC236}">
                  <a16:creationId xmlns:a16="http://schemas.microsoft.com/office/drawing/2014/main" id="{5CEA7EE3-648D-C3C5-C314-4454C2840686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51A7FDF4-8685-66B0-9DF5-0A64BD74F227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3">
            <a:extLst>
              <a:ext uri="{FF2B5EF4-FFF2-40B4-BE49-F238E27FC236}">
                <a16:creationId xmlns:a16="http://schemas.microsoft.com/office/drawing/2014/main" id="{6ABD413E-E8DA-196E-AD77-AEC9E75BE8A9}"/>
              </a:ext>
            </a:extLst>
          </p:cNvPr>
          <p:cNvGrpSpPr/>
          <p:nvPr userDrawn="1"/>
        </p:nvGrpSpPr>
        <p:grpSpPr>
          <a:xfrm>
            <a:off x="899621" y="6343579"/>
            <a:ext cx="1018800" cy="10188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11A7AC3B-A1C7-C71E-CFA2-F2ABC0EF210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B1509F28-268E-8B11-A6E0-211D0A980A30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3">
            <a:extLst>
              <a:ext uri="{FF2B5EF4-FFF2-40B4-BE49-F238E27FC236}">
                <a16:creationId xmlns:a16="http://schemas.microsoft.com/office/drawing/2014/main" id="{D6E0BB82-831A-112A-5291-4589979665E2}"/>
              </a:ext>
            </a:extLst>
          </p:cNvPr>
          <p:cNvGrpSpPr/>
          <p:nvPr userDrawn="1"/>
        </p:nvGrpSpPr>
        <p:grpSpPr>
          <a:xfrm>
            <a:off x="899621" y="8936244"/>
            <a:ext cx="1018800" cy="1018800"/>
            <a:chOff x="3615925" y="8607972"/>
            <a:chExt cx="2714400" cy="2714400"/>
          </a:xfrm>
        </p:grpSpPr>
        <p:sp>
          <p:nvSpPr>
            <p:cNvPr id="26" name="Овал 16">
              <a:extLst>
                <a:ext uri="{FF2B5EF4-FFF2-40B4-BE49-F238E27FC236}">
                  <a16:creationId xmlns:a16="http://schemas.microsoft.com/office/drawing/2014/main" id="{A9D4BB0B-E13E-BDB9-C25E-03613AC62EFD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974F976E-1E5C-7271-AF4F-EF9F09D13FE6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616692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буллита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A55ADFB2-6B4F-47AB-A518-0C7511B691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702" y="371045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4CDCA104-DB98-49C5-86C6-EC34972AEF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23702" y="6308510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D375499-3CE7-43FC-8B67-AC055176C4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3702" y="890117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grpSp>
        <p:nvGrpSpPr>
          <p:cNvPr id="10" name="Группа 25">
            <a:extLst>
              <a:ext uri="{FF2B5EF4-FFF2-40B4-BE49-F238E27FC236}">
                <a16:creationId xmlns:a16="http://schemas.microsoft.com/office/drawing/2014/main" id="{00361E1D-2BBD-47A6-AF1C-721A228B7601}"/>
              </a:ext>
            </a:extLst>
          </p:cNvPr>
          <p:cNvGrpSpPr/>
          <p:nvPr userDrawn="1"/>
        </p:nvGrpSpPr>
        <p:grpSpPr>
          <a:xfrm>
            <a:off x="900361" y="3750913"/>
            <a:ext cx="1018800" cy="1018800"/>
            <a:chOff x="6138991" y="8702566"/>
            <a:chExt cx="2714400" cy="2714400"/>
          </a:xfrm>
        </p:grpSpPr>
        <p:sp>
          <p:nvSpPr>
            <p:cNvPr id="11" name="Овал 26">
              <a:extLst>
                <a:ext uri="{FF2B5EF4-FFF2-40B4-BE49-F238E27FC236}">
                  <a16:creationId xmlns:a16="http://schemas.microsoft.com/office/drawing/2014/main" id="{4EA2B338-075D-4DED-AC34-8B4FDDC4D884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27">
              <a:extLst>
                <a:ext uri="{FF2B5EF4-FFF2-40B4-BE49-F238E27FC236}">
                  <a16:creationId xmlns:a16="http://schemas.microsoft.com/office/drawing/2014/main" id="{DBE1B516-CA9C-4A81-891D-85BA0FC072F5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Группа 29">
            <a:extLst>
              <a:ext uri="{FF2B5EF4-FFF2-40B4-BE49-F238E27FC236}">
                <a16:creationId xmlns:a16="http://schemas.microsoft.com/office/drawing/2014/main" id="{8EFB57E4-9A33-4D1F-9102-7406C975927D}"/>
              </a:ext>
            </a:extLst>
          </p:cNvPr>
          <p:cNvGrpSpPr/>
          <p:nvPr userDrawn="1"/>
        </p:nvGrpSpPr>
        <p:grpSpPr>
          <a:xfrm>
            <a:off x="900361" y="6343579"/>
            <a:ext cx="1018800" cy="1018800"/>
            <a:chOff x="6138991" y="8702566"/>
            <a:chExt cx="2714400" cy="2714400"/>
          </a:xfrm>
        </p:grpSpPr>
        <p:sp>
          <p:nvSpPr>
            <p:cNvPr id="14" name="Овал 30">
              <a:extLst>
                <a:ext uri="{FF2B5EF4-FFF2-40B4-BE49-F238E27FC236}">
                  <a16:creationId xmlns:a16="http://schemas.microsoft.com/office/drawing/2014/main" id="{C5761C56-155C-4976-9F99-2BAC4F196D12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31">
              <a:extLst>
                <a:ext uri="{FF2B5EF4-FFF2-40B4-BE49-F238E27FC236}">
                  <a16:creationId xmlns:a16="http://schemas.microsoft.com/office/drawing/2014/main" id="{48177D9D-B1A1-483D-8AB7-E481B24088D6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32">
            <a:extLst>
              <a:ext uri="{FF2B5EF4-FFF2-40B4-BE49-F238E27FC236}">
                <a16:creationId xmlns:a16="http://schemas.microsoft.com/office/drawing/2014/main" id="{B14224DD-5023-4150-A6BD-8326027CE82C}"/>
              </a:ext>
            </a:extLst>
          </p:cNvPr>
          <p:cNvGrpSpPr/>
          <p:nvPr userDrawn="1"/>
        </p:nvGrpSpPr>
        <p:grpSpPr>
          <a:xfrm>
            <a:off x="900361" y="8936244"/>
            <a:ext cx="1018800" cy="1018800"/>
            <a:chOff x="6138991" y="8702566"/>
            <a:chExt cx="2714400" cy="2714400"/>
          </a:xfrm>
        </p:grpSpPr>
        <p:sp>
          <p:nvSpPr>
            <p:cNvPr id="17" name="Овал 33">
              <a:extLst>
                <a:ext uri="{FF2B5EF4-FFF2-40B4-BE49-F238E27FC236}">
                  <a16:creationId xmlns:a16="http://schemas.microsoft.com/office/drawing/2014/main" id="{0F612332-00EF-4135-812A-CE69CEF6D02E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34">
              <a:extLst>
                <a:ext uri="{FF2B5EF4-FFF2-40B4-BE49-F238E27FC236}">
                  <a16:creationId xmlns:a16="http://schemas.microsoft.com/office/drawing/2014/main" id="{0B7042C6-1E70-469D-AE74-43BDE53AA607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743586-0C2A-46A0-1960-5C5072146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8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53" name="Group 4">
            <a:extLst>
              <a:ext uri="{FF2B5EF4-FFF2-40B4-BE49-F238E27FC236}">
                <a16:creationId xmlns:a16="http://schemas.microsoft.com/office/drawing/2014/main" id="{D85476DC-139F-0C48-D3A1-AD6EA5266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806338" y="1372083"/>
            <a:ext cx="9324000" cy="5492140"/>
            <a:chOff x="2212" y="324"/>
            <a:chExt cx="1623" cy="956"/>
          </a:xfrm>
          <a:solidFill>
            <a:schemeClr val="accent2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7DE25147-CB03-D8EA-E924-5025C40DA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6" y="324"/>
              <a:ext cx="877" cy="90"/>
            </a:xfrm>
            <a:custGeom>
              <a:avLst/>
              <a:gdLst>
                <a:gd name="T0" fmla="*/ 573 w 1810"/>
                <a:gd name="T1" fmla="*/ 185 h 185"/>
                <a:gd name="T2" fmla="*/ 446 w 1810"/>
                <a:gd name="T3" fmla="*/ 123 h 185"/>
                <a:gd name="T4" fmla="*/ 249 w 1810"/>
                <a:gd name="T5" fmla="*/ 8 h 185"/>
                <a:gd name="T6" fmla="*/ 7 w 1810"/>
                <a:gd name="T7" fmla="*/ 161 h 185"/>
                <a:gd name="T8" fmla="*/ 0 w 1810"/>
                <a:gd name="T9" fmla="*/ 155 h 185"/>
                <a:gd name="T10" fmla="*/ 249 w 1810"/>
                <a:gd name="T11" fmla="*/ 0 h 185"/>
                <a:gd name="T12" fmla="*/ 452 w 1810"/>
                <a:gd name="T13" fmla="*/ 117 h 185"/>
                <a:gd name="T14" fmla="*/ 583 w 1810"/>
                <a:gd name="T15" fmla="*/ 175 h 185"/>
                <a:gd name="T16" fmla="*/ 793 w 1810"/>
                <a:gd name="T17" fmla="*/ 87 h 185"/>
                <a:gd name="T18" fmla="*/ 1015 w 1810"/>
                <a:gd name="T19" fmla="*/ 85 h 185"/>
                <a:gd name="T20" fmla="*/ 1237 w 1810"/>
                <a:gd name="T21" fmla="*/ 165 h 185"/>
                <a:gd name="T22" fmla="*/ 1360 w 1810"/>
                <a:gd name="T23" fmla="*/ 107 h 185"/>
                <a:gd name="T24" fmla="*/ 1568 w 1810"/>
                <a:gd name="T25" fmla="*/ 2 h 185"/>
                <a:gd name="T26" fmla="*/ 1810 w 1810"/>
                <a:gd name="T27" fmla="*/ 157 h 185"/>
                <a:gd name="T28" fmla="*/ 1804 w 1810"/>
                <a:gd name="T29" fmla="*/ 161 h 185"/>
                <a:gd name="T30" fmla="*/ 1566 w 1810"/>
                <a:gd name="T31" fmla="*/ 10 h 185"/>
                <a:gd name="T32" fmla="*/ 1364 w 1810"/>
                <a:gd name="T33" fmla="*/ 115 h 185"/>
                <a:gd name="T34" fmla="*/ 1235 w 1810"/>
                <a:gd name="T35" fmla="*/ 175 h 185"/>
                <a:gd name="T36" fmla="*/ 1007 w 1810"/>
                <a:gd name="T37" fmla="*/ 93 h 185"/>
                <a:gd name="T38" fmla="*/ 797 w 1810"/>
                <a:gd name="T39" fmla="*/ 95 h 185"/>
                <a:gd name="T40" fmla="*/ 581 w 1810"/>
                <a:gd name="T41" fmla="*/ 185 h 185"/>
                <a:gd name="T42" fmla="*/ 573 w 1810"/>
                <a:gd name="T4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10" h="185">
                  <a:moveTo>
                    <a:pt x="573" y="185"/>
                  </a:moveTo>
                  <a:cubicBezTo>
                    <a:pt x="525" y="185"/>
                    <a:pt x="478" y="163"/>
                    <a:pt x="446" y="123"/>
                  </a:cubicBezTo>
                  <a:cubicBezTo>
                    <a:pt x="382" y="46"/>
                    <a:pt x="317" y="8"/>
                    <a:pt x="249" y="8"/>
                  </a:cubicBezTo>
                  <a:cubicBezTo>
                    <a:pt x="172" y="8"/>
                    <a:pt x="89" y="60"/>
                    <a:pt x="7" y="16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85" y="52"/>
                    <a:pt x="168" y="0"/>
                    <a:pt x="249" y="0"/>
                  </a:cubicBezTo>
                  <a:cubicBezTo>
                    <a:pt x="317" y="0"/>
                    <a:pt x="386" y="40"/>
                    <a:pt x="452" y="117"/>
                  </a:cubicBezTo>
                  <a:cubicBezTo>
                    <a:pt x="487" y="157"/>
                    <a:pt x="535" y="179"/>
                    <a:pt x="583" y="175"/>
                  </a:cubicBezTo>
                  <a:cubicBezTo>
                    <a:pt x="666" y="169"/>
                    <a:pt x="737" y="141"/>
                    <a:pt x="793" y="87"/>
                  </a:cubicBezTo>
                  <a:cubicBezTo>
                    <a:pt x="856" y="28"/>
                    <a:pt x="954" y="28"/>
                    <a:pt x="1015" y="85"/>
                  </a:cubicBezTo>
                  <a:cubicBezTo>
                    <a:pt x="1075" y="141"/>
                    <a:pt x="1148" y="167"/>
                    <a:pt x="1237" y="165"/>
                  </a:cubicBezTo>
                  <a:cubicBezTo>
                    <a:pt x="1283" y="163"/>
                    <a:pt x="1328" y="143"/>
                    <a:pt x="1360" y="107"/>
                  </a:cubicBezTo>
                  <a:cubicBezTo>
                    <a:pt x="1426" y="36"/>
                    <a:pt x="1497" y="0"/>
                    <a:pt x="1568" y="2"/>
                  </a:cubicBezTo>
                  <a:cubicBezTo>
                    <a:pt x="1648" y="4"/>
                    <a:pt x="1729" y="56"/>
                    <a:pt x="1810" y="157"/>
                  </a:cubicBezTo>
                  <a:cubicBezTo>
                    <a:pt x="1804" y="161"/>
                    <a:pt x="1804" y="161"/>
                    <a:pt x="1804" y="161"/>
                  </a:cubicBezTo>
                  <a:cubicBezTo>
                    <a:pt x="1723" y="62"/>
                    <a:pt x="1644" y="12"/>
                    <a:pt x="1566" y="10"/>
                  </a:cubicBezTo>
                  <a:cubicBezTo>
                    <a:pt x="1497" y="8"/>
                    <a:pt x="1430" y="42"/>
                    <a:pt x="1364" y="115"/>
                  </a:cubicBezTo>
                  <a:cubicBezTo>
                    <a:pt x="1330" y="151"/>
                    <a:pt x="1283" y="173"/>
                    <a:pt x="1235" y="175"/>
                  </a:cubicBezTo>
                  <a:cubicBezTo>
                    <a:pt x="1146" y="179"/>
                    <a:pt x="1069" y="151"/>
                    <a:pt x="1007" y="93"/>
                  </a:cubicBezTo>
                  <a:cubicBezTo>
                    <a:pt x="948" y="38"/>
                    <a:pt x="858" y="38"/>
                    <a:pt x="797" y="95"/>
                  </a:cubicBezTo>
                  <a:cubicBezTo>
                    <a:pt x="739" y="149"/>
                    <a:pt x="666" y="179"/>
                    <a:pt x="581" y="185"/>
                  </a:cubicBezTo>
                  <a:cubicBezTo>
                    <a:pt x="579" y="185"/>
                    <a:pt x="577" y="185"/>
                    <a:pt x="573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C960E793-482A-16FD-DFDA-3469D43F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2" y="340"/>
              <a:ext cx="885" cy="84"/>
            </a:xfrm>
            <a:custGeom>
              <a:avLst/>
              <a:gdLst>
                <a:gd name="T0" fmla="*/ 573 w 1828"/>
                <a:gd name="T1" fmla="*/ 172 h 172"/>
                <a:gd name="T2" fmla="*/ 452 w 1828"/>
                <a:gd name="T3" fmla="*/ 119 h 172"/>
                <a:gd name="T4" fmla="*/ 250 w 1828"/>
                <a:gd name="T5" fmla="*/ 10 h 172"/>
                <a:gd name="T6" fmla="*/ 248 w 1828"/>
                <a:gd name="T7" fmla="*/ 10 h 172"/>
                <a:gd name="T8" fmla="*/ 6 w 1828"/>
                <a:gd name="T9" fmla="*/ 147 h 172"/>
                <a:gd name="T10" fmla="*/ 0 w 1828"/>
                <a:gd name="T11" fmla="*/ 141 h 172"/>
                <a:gd name="T12" fmla="*/ 248 w 1828"/>
                <a:gd name="T13" fmla="*/ 0 h 172"/>
                <a:gd name="T14" fmla="*/ 250 w 1828"/>
                <a:gd name="T15" fmla="*/ 0 h 172"/>
                <a:gd name="T16" fmla="*/ 460 w 1828"/>
                <a:gd name="T17" fmla="*/ 109 h 172"/>
                <a:gd name="T18" fmla="*/ 579 w 1828"/>
                <a:gd name="T19" fmla="*/ 160 h 172"/>
                <a:gd name="T20" fmla="*/ 805 w 1828"/>
                <a:gd name="T21" fmla="*/ 71 h 172"/>
                <a:gd name="T22" fmla="*/ 1019 w 1828"/>
                <a:gd name="T23" fmla="*/ 71 h 172"/>
                <a:gd name="T24" fmla="*/ 1253 w 1828"/>
                <a:gd name="T25" fmla="*/ 151 h 172"/>
                <a:gd name="T26" fmla="*/ 1370 w 1828"/>
                <a:gd name="T27" fmla="*/ 101 h 172"/>
                <a:gd name="T28" fmla="*/ 1584 w 1828"/>
                <a:gd name="T29" fmla="*/ 2 h 172"/>
                <a:gd name="T30" fmla="*/ 1828 w 1828"/>
                <a:gd name="T31" fmla="*/ 141 h 172"/>
                <a:gd name="T32" fmla="*/ 1822 w 1828"/>
                <a:gd name="T33" fmla="*/ 147 h 172"/>
                <a:gd name="T34" fmla="*/ 1584 w 1828"/>
                <a:gd name="T35" fmla="*/ 10 h 172"/>
                <a:gd name="T36" fmla="*/ 1376 w 1828"/>
                <a:gd name="T37" fmla="*/ 107 h 172"/>
                <a:gd name="T38" fmla="*/ 1255 w 1828"/>
                <a:gd name="T39" fmla="*/ 160 h 172"/>
                <a:gd name="T40" fmla="*/ 1015 w 1828"/>
                <a:gd name="T41" fmla="*/ 77 h 172"/>
                <a:gd name="T42" fmla="*/ 809 w 1828"/>
                <a:gd name="T43" fmla="*/ 79 h 172"/>
                <a:gd name="T44" fmla="*/ 577 w 1828"/>
                <a:gd name="T45" fmla="*/ 170 h 172"/>
                <a:gd name="T46" fmla="*/ 573 w 1828"/>
                <a:gd name="T4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28" h="172">
                  <a:moveTo>
                    <a:pt x="573" y="172"/>
                  </a:moveTo>
                  <a:cubicBezTo>
                    <a:pt x="527" y="172"/>
                    <a:pt x="484" y="153"/>
                    <a:pt x="452" y="119"/>
                  </a:cubicBezTo>
                  <a:cubicBezTo>
                    <a:pt x="388" y="47"/>
                    <a:pt x="319" y="10"/>
                    <a:pt x="250" y="10"/>
                  </a:cubicBezTo>
                  <a:cubicBezTo>
                    <a:pt x="250" y="10"/>
                    <a:pt x="250" y="10"/>
                    <a:pt x="248" y="10"/>
                  </a:cubicBezTo>
                  <a:cubicBezTo>
                    <a:pt x="170" y="10"/>
                    <a:pt x="89" y="57"/>
                    <a:pt x="6" y="14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85" y="49"/>
                    <a:pt x="168" y="0"/>
                    <a:pt x="248" y="0"/>
                  </a:cubicBezTo>
                  <a:cubicBezTo>
                    <a:pt x="248" y="0"/>
                    <a:pt x="248" y="0"/>
                    <a:pt x="250" y="0"/>
                  </a:cubicBezTo>
                  <a:cubicBezTo>
                    <a:pt x="321" y="0"/>
                    <a:pt x="392" y="37"/>
                    <a:pt x="460" y="109"/>
                  </a:cubicBezTo>
                  <a:cubicBezTo>
                    <a:pt x="490" y="143"/>
                    <a:pt x="535" y="162"/>
                    <a:pt x="579" y="160"/>
                  </a:cubicBezTo>
                  <a:cubicBezTo>
                    <a:pt x="668" y="158"/>
                    <a:pt x="743" y="127"/>
                    <a:pt x="805" y="71"/>
                  </a:cubicBezTo>
                  <a:cubicBezTo>
                    <a:pt x="866" y="16"/>
                    <a:pt x="960" y="16"/>
                    <a:pt x="1019" y="71"/>
                  </a:cubicBezTo>
                  <a:cubicBezTo>
                    <a:pt x="1083" y="129"/>
                    <a:pt x="1162" y="158"/>
                    <a:pt x="1253" y="151"/>
                  </a:cubicBezTo>
                  <a:cubicBezTo>
                    <a:pt x="1297" y="149"/>
                    <a:pt x="1338" y="131"/>
                    <a:pt x="1370" y="101"/>
                  </a:cubicBezTo>
                  <a:cubicBezTo>
                    <a:pt x="1440" y="33"/>
                    <a:pt x="1511" y="0"/>
                    <a:pt x="1584" y="2"/>
                  </a:cubicBezTo>
                  <a:cubicBezTo>
                    <a:pt x="1664" y="4"/>
                    <a:pt x="1745" y="53"/>
                    <a:pt x="1828" y="141"/>
                  </a:cubicBezTo>
                  <a:cubicBezTo>
                    <a:pt x="1822" y="147"/>
                    <a:pt x="1822" y="147"/>
                    <a:pt x="1822" y="147"/>
                  </a:cubicBezTo>
                  <a:cubicBezTo>
                    <a:pt x="1741" y="59"/>
                    <a:pt x="1660" y="12"/>
                    <a:pt x="1584" y="10"/>
                  </a:cubicBezTo>
                  <a:cubicBezTo>
                    <a:pt x="1515" y="8"/>
                    <a:pt x="1444" y="41"/>
                    <a:pt x="1376" y="107"/>
                  </a:cubicBezTo>
                  <a:cubicBezTo>
                    <a:pt x="1344" y="139"/>
                    <a:pt x="1301" y="158"/>
                    <a:pt x="1255" y="160"/>
                  </a:cubicBezTo>
                  <a:cubicBezTo>
                    <a:pt x="1160" y="164"/>
                    <a:pt x="1081" y="137"/>
                    <a:pt x="1015" y="77"/>
                  </a:cubicBezTo>
                  <a:cubicBezTo>
                    <a:pt x="956" y="26"/>
                    <a:pt x="868" y="26"/>
                    <a:pt x="809" y="79"/>
                  </a:cubicBezTo>
                  <a:cubicBezTo>
                    <a:pt x="745" y="137"/>
                    <a:pt x="668" y="168"/>
                    <a:pt x="577" y="170"/>
                  </a:cubicBezTo>
                  <a:cubicBezTo>
                    <a:pt x="577" y="172"/>
                    <a:pt x="575" y="172"/>
                    <a:pt x="573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F76F2D19-46F9-5CAE-2537-EA6176527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78" y="351"/>
              <a:ext cx="892" cy="84"/>
            </a:xfrm>
            <a:custGeom>
              <a:avLst/>
              <a:gdLst>
                <a:gd name="T0" fmla="*/ 577 w 1842"/>
                <a:gd name="T1" fmla="*/ 170 h 172"/>
                <a:gd name="T2" fmla="*/ 565 w 1842"/>
                <a:gd name="T3" fmla="*/ 170 h 172"/>
                <a:gd name="T4" fmla="*/ 460 w 1842"/>
                <a:gd name="T5" fmla="*/ 129 h 172"/>
                <a:gd name="T6" fmla="*/ 6 w 1842"/>
                <a:gd name="T7" fmla="*/ 152 h 172"/>
                <a:gd name="T8" fmla="*/ 0 w 1842"/>
                <a:gd name="T9" fmla="*/ 146 h 172"/>
                <a:gd name="T10" fmla="*/ 464 w 1842"/>
                <a:gd name="T11" fmla="*/ 123 h 172"/>
                <a:gd name="T12" fmla="*/ 563 w 1842"/>
                <a:gd name="T13" fmla="*/ 162 h 172"/>
                <a:gd name="T14" fmla="*/ 817 w 1842"/>
                <a:gd name="T15" fmla="*/ 77 h 172"/>
                <a:gd name="T16" fmla="*/ 1023 w 1842"/>
                <a:gd name="T17" fmla="*/ 77 h 172"/>
                <a:gd name="T18" fmla="*/ 1287 w 1842"/>
                <a:gd name="T19" fmla="*/ 154 h 172"/>
                <a:gd name="T20" fmla="*/ 1378 w 1842"/>
                <a:gd name="T21" fmla="*/ 115 h 172"/>
                <a:gd name="T22" fmla="*/ 1842 w 1842"/>
                <a:gd name="T23" fmla="*/ 144 h 172"/>
                <a:gd name="T24" fmla="*/ 1836 w 1842"/>
                <a:gd name="T25" fmla="*/ 150 h 172"/>
                <a:gd name="T26" fmla="*/ 1382 w 1842"/>
                <a:gd name="T27" fmla="*/ 121 h 172"/>
                <a:gd name="T28" fmla="*/ 1287 w 1842"/>
                <a:gd name="T29" fmla="*/ 160 h 172"/>
                <a:gd name="T30" fmla="*/ 1019 w 1842"/>
                <a:gd name="T31" fmla="*/ 83 h 172"/>
                <a:gd name="T32" fmla="*/ 823 w 1842"/>
                <a:gd name="T33" fmla="*/ 83 h 172"/>
                <a:gd name="T34" fmla="*/ 577 w 1842"/>
                <a:gd name="T35" fmla="*/ 17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2" h="172">
                  <a:moveTo>
                    <a:pt x="577" y="170"/>
                  </a:moveTo>
                  <a:cubicBezTo>
                    <a:pt x="573" y="170"/>
                    <a:pt x="569" y="170"/>
                    <a:pt x="565" y="170"/>
                  </a:cubicBezTo>
                  <a:cubicBezTo>
                    <a:pt x="529" y="170"/>
                    <a:pt x="490" y="154"/>
                    <a:pt x="460" y="129"/>
                  </a:cubicBezTo>
                  <a:cubicBezTo>
                    <a:pt x="315" y="9"/>
                    <a:pt x="162" y="17"/>
                    <a:pt x="6" y="152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60" y="9"/>
                    <a:pt x="315" y="0"/>
                    <a:pt x="464" y="123"/>
                  </a:cubicBezTo>
                  <a:cubicBezTo>
                    <a:pt x="492" y="148"/>
                    <a:pt x="529" y="162"/>
                    <a:pt x="563" y="162"/>
                  </a:cubicBezTo>
                  <a:cubicBezTo>
                    <a:pt x="660" y="164"/>
                    <a:pt x="745" y="136"/>
                    <a:pt x="817" y="77"/>
                  </a:cubicBezTo>
                  <a:cubicBezTo>
                    <a:pt x="878" y="27"/>
                    <a:pt x="962" y="27"/>
                    <a:pt x="1023" y="77"/>
                  </a:cubicBezTo>
                  <a:cubicBezTo>
                    <a:pt x="1095" y="138"/>
                    <a:pt x="1184" y="164"/>
                    <a:pt x="1287" y="154"/>
                  </a:cubicBezTo>
                  <a:cubicBezTo>
                    <a:pt x="1319" y="150"/>
                    <a:pt x="1352" y="138"/>
                    <a:pt x="1378" y="115"/>
                  </a:cubicBezTo>
                  <a:cubicBezTo>
                    <a:pt x="1529" y="0"/>
                    <a:pt x="1686" y="11"/>
                    <a:pt x="1842" y="144"/>
                  </a:cubicBezTo>
                  <a:cubicBezTo>
                    <a:pt x="1836" y="150"/>
                    <a:pt x="1836" y="150"/>
                    <a:pt x="1836" y="150"/>
                  </a:cubicBezTo>
                  <a:cubicBezTo>
                    <a:pt x="1682" y="19"/>
                    <a:pt x="1529" y="9"/>
                    <a:pt x="1382" y="121"/>
                  </a:cubicBezTo>
                  <a:cubicBezTo>
                    <a:pt x="1354" y="144"/>
                    <a:pt x="1319" y="158"/>
                    <a:pt x="1287" y="160"/>
                  </a:cubicBezTo>
                  <a:cubicBezTo>
                    <a:pt x="1184" y="172"/>
                    <a:pt x="1093" y="146"/>
                    <a:pt x="1019" y="83"/>
                  </a:cubicBezTo>
                  <a:cubicBezTo>
                    <a:pt x="960" y="35"/>
                    <a:pt x="880" y="35"/>
                    <a:pt x="823" y="83"/>
                  </a:cubicBezTo>
                  <a:cubicBezTo>
                    <a:pt x="753" y="140"/>
                    <a:pt x="670" y="170"/>
                    <a:pt x="577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D554FA3A-8D65-FC7C-18F6-108BCB781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74" y="385"/>
              <a:ext cx="901" cy="64"/>
            </a:xfrm>
            <a:custGeom>
              <a:avLst/>
              <a:gdLst>
                <a:gd name="T0" fmla="*/ 587 w 1860"/>
                <a:gd name="T1" fmla="*/ 121 h 131"/>
                <a:gd name="T2" fmla="*/ 543 w 1860"/>
                <a:gd name="T3" fmla="*/ 119 h 131"/>
                <a:gd name="T4" fmla="*/ 474 w 1860"/>
                <a:gd name="T5" fmla="*/ 99 h 131"/>
                <a:gd name="T6" fmla="*/ 4 w 1860"/>
                <a:gd name="T7" fmla="*/ 105 h 131"/>
                <a:gd name="T8" fmla="*/ 0 w 1860"/>
                <a:gd name="T9" fmla="*/ 97 h 131"/>
                <a:gd name="T10" fmla="*/ 480 w 1860"/>
                <a:gd name="T11" fmla="*/ 91 h 131"/>
                <a:gd name="T12" fmla="*/ 545 w 1860"/>
                <a:gd name="T13" fmla="*/ 111 h 131"/>
                <a:gd name="T14" fmla="*/ 825 w 1860"/>
                <a:gd name="T15" fmla="*/ 42 h 131"/>
                <a:gd name="T16" fmla="*/ 1029 w 1860"/>
                <a:gd name="T17" fmla="*/ 40 h 131"/>
                <a:gd name="T18" fmla="*/ 1323 w 1860"/>
                <a:gd name="T19" fmla="*/ 103 h 131"/>
                <a:gd name="T20" fmla="*/ 1382 w 1860"/>
                <a:gd name="T21" fmla="*/ 85 h 131"/>
                <a:gd name="T22" fmla="*/ 1860 w 1860"/>
                <a:gd name="T23" fmla="*/ 99 h 131"/>
                <a:gd name="T24" fmla="*/ 1856 w 1860"/>
                <a:gd name="T25" fmla="*/ 107 h 131"/>
                <a:gd name="T26" fmla="*/ 1386 w 1860"/>
                <a:gd name="T27" fmla="*/ 95 h 131"/>
                <a:gd name="T28" fmla="*/ 1325 w 1860"/>
                <a:gd name="T29" fmla="*/ 115 h 131"/>
                <a:gd name="T30" fmla="*/ 1025 w 1860"/>
                <a:gd name="T31" fmla="*/ 50 h 131"/>
                <a:gd name="T32" fmla="*/ 829 w 1860"/>
                <a:gd name="T33" fmla="*/ 52 h 131"/>
                <a:gd name="T34" fmla="*/ 587 w 1860"/>
                <a:gd name="T35" fmla="*/ 12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0" h="131">
                  <a:moveTo>
                    <a:pt x="587" y="121"/>
                  </a:moveTo>
                  <a:cubicBezTo>
                    <a:pt x="573" y="121"/>
                    <a:pt x="559" y="121"/>
                    <a:pt x="543" y="119"/>
                  </a:cubicBezTo>
                  <a:cubicBezTo>
                    <a:pt x="519" y="117"/>
                    <a:pt x="494" y="109"/>
                    <a:pt x="474" y="99"/>
                  </a:cubicBezTo>
                  <a:cubicBezTo>
                    <a:pt x="321" y="12"/>
                    <a:pt x="164" y="14"/>
                    <a:pt x="4" y="105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62" y="4"/>
                    <a:pt x="323" y="4"/>
                    <a:pt x="480" y="91"/>
                  </a:cubicBezTo>
                  <a:cubicBezTo>
                    <a:pt x="498" y="101"/>
                    <a:pt x="521" y="109"/>
                    <a:pt x="545" y="111"/>
                  </a:cubicBezTo>
                  <a:cubicBezTo>
                    <a:pt x="648" y="119"/>
                    <a:pt x="742" y="97"/>
                    <a:pt x="825" y="42"/>
                  </a:cubicBezTo>
                  <a:cubicBezTo>
                    <a:pt x="890" y="0"/>
                    <a:pt x="970" y="0"/>
                    <a:pt x="1029" y="40"/>
                  </a:cubicBezTo>
                  <a:cubicBezTo>
                    <a:pt x="1116" y="99"/>
                    <a:pt x="1214" y="121"/>
                    <a:pt x="1323" y="103"/>
                  </a:cubicBezTo>
                  <a:cubicBezTo>
                    <a:pt x="1341" y="101"/>
                    <a:pt x="1362" y="93"/>
                    <a:pt x="1382" y="85"/>
                  </a:cubicBezTo>
                  <a:cubicBezTo>
                    <a:pt x="1539" y="6"/>
                    <a:pt x="1700" y="10"/>
                    <a:pt x="1860" y="99"/>
                  </a:cubicBezTo>
                  <a:cubicBezTo>
                    <a:pt x="1856" y="107"/>
                    <a:pt x="1856" y="107"/>
                    <a:pt x="1856" y="107"/>
                  </a:cubicBezTo>
                  <a:cubicBezTo>
                    <a:pt x="1698" y="20"/>
                    <a:pt x="1541" y="16"/>
                    <a:pt x="1386" y="95"/>
                  </a:cubicBezTo>
                  <a:cubicBezTo>
                    <a:pt x="1366" y="105"/>
                    <a:pt x="1345" y="111"/>
                    <a:pt x="1325" y="115"/>
                  </a:cubicBezTo>
                  <a:cubicBezTo>
                    <a:pt x="1214" y="131"/>
                    <a:pt x="1114" y="111"/>
                    <a:pt x="1025" y="50"/>
                  </a:cubicBezTo>
                  <a:cubicBezTo>
                    <a:pt x="968" y="12"/>
                    <a:pt x="892" y="12"/>
                    <a:pt x="829" y="52"/>
                  </a:cubicBezTo>
                  <a:cubicBezTo>
                    <a:pt x="757" y="97"/>
                    <a:pt x="676" y="121"/>
                    <a:pt x="587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E041302E-6DC2-6489-C9C1-743E7332AD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70" y="405"/>
              <a:ext cx="909" cy="53"/>
            </a:xfrm>
            <a:custGeom>
              <a:avLst/>
              <a:gdLst>
                <a:gd name="T0" fmla="*/ 599 w 1876"/>
                <a:gd name="T1" fmla="*/ 99 h 109"/>
                <a:gd name="T2" fmla="*/ 516 w 1876"/>
                <a:gd name="T3" fmla="*/ 93 h 109"/>
                <a:gd name="T4" fmla="*/ 492 w 1876"/>
                <a:gd name="T5" fmla="*/ 87 h 109"/>
                <a:gd name="T6" fmla="*/ 2 w 1876"/>
                <a:gd name="T7" fmla="*/ 85 h 109"/>
                <a:gd name="T8" fmla="*/ 0 w 1876"/>
                <a:gd name="T9" fmla="*/ 77 h 109"/>
                <a:gd name="T10" fmla="*/ 496 w 1876"/>
                <a:gd name="T11" fmla="*/ 79 h 109"/>
                <a:gd name="T12" fmla="*/ 519 w 1876"/>
                <a:gd name="T13" fmla="*/ 83 h 109"/>
                <a:gd name="T14" fmla="*/ 841 w 1876"/>
                <a:gd name="T15" fmla="*/ 31 h 109"/>
                <a:gd name="T16" fmla="*/ 1033 w 1876"/>
                <a:gd name="T17" fmla="*/ 31 h 109"/>
                <a:gd name="T18" fmla="*/ 1364 w 1876"/>
                <a:gd name="T19" fmla="*/ 77 h 109"/>
                <a:gd name="T20" fmla="*/ 1378 w 1876"/>
                <a:gd name="T21" fmla="*/ 75 h 109"/>
                <a:gd name="T22" fmla="*/ 1876 w 1876"/>
                <a:gd name="T23" fmla="*/ 77 h 109"/>
                <a:gd name="T24" fmla="*/ 1874 w 1876"/>
                <a:gd name="T25" fmla="*/ 85 h 109"/>
                <a:gd name="T26" fmla="*/ 1380 w 1876"/>
                <a:gd name="T27" fmla="*/ 83 h 109"/>
                <a:gd name="T28" fmla="*/ 1366 w 1876"/>
                <a:gd name="T29" fmla="*/ 87 h 109"/>
                <a:gd name="T30" fmla="*/ 1031 w 1876"/>
                <a:gd name="T31" fmla="*/ 39 h 109"/>
                <a:gd name="T32" fmla="*/ 847 w 1876"/>
                <a:gd name="T33" fmla="*/ 39 h 109"/>
                <a:gd name="T34" fmla="*/ 599 w 1876"/>
                <a:gd name="T35" fmla="*/ 9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6" h="109">
                  <a:moveTo>
                    <a:pt x="599" y="99"/>
                  </a:moveTo>
                  <a:cubicBezTo>
                    <a:pt x="573" y="99"/>
                    <a:pt x="545" y="97"/>
                    <a:pt x="516" y="93"/>
                  </a:cubicBezTo>
                  <a:cubicBezTo>
                    <a:pt x="508" y="93"/>
                    <a:pt x="502" y="91"/>
                    <a:pt x="492" y="87"/>
                  </a:cubicBezTo>
                  <a:cubicBezTo>
                    <a:pt x="331" y="41"/>
                    <a:pt x="166" y="41"/>
                    <a:pt x="2" y="85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66" y="31"/>
                    <a:pt x="333" y="33"/>
                    <a:pt x="496" y="79"/>
                  </a:cubicBezTo>
                  <a:cubicBezTo>
                    <a:pt x="504" y="81"/>
                    <a:pt x="512" y="83"/>
                    <a:pt x="519" y="83"/>
                  </a:cubicBezTo>
                  <a:cubicBezTo>
                    <a:pt x="633" y="99"/>
                    <a:pt x="742" y="81"/>
                    <a:pt x="841" y="31"/>
                  </a:cubicBezTo>
                  <a:cubicBezTo>
                    <a:pt x="902" y="0"/>
                    <a:pt x="972" y="0"/>
                    <a:pt x="1033" y="31"/>
                  </a:cubicBezTo>
                  <a:cubicBezTo>
                    <a:pt x="1134" y="83"/>
                    <a:pt x="1245" y="99"/>
                    <a:pt x="1364" y="77"/>
                  </a:cubicBezTo>
                  <a:cubicBezTo>
                    <a:pt x="1368" y="77"/>
                    <a:pt x="1372" y="75"/>
                    <a:pt x="1378" y="75"/>
                  </a:cubicBezTo>
                  <a:cubicBezTo>
                    <a:pt x="1543" y="33"/>
                    <a:pt x="1710" y="33"/>
                    <a:pt x="1876" y="77"/>
                  </a:cubicBezTo>
                  <a:cubicBezTo>
                    <a:pt x="1874" y="85"/>
                    <a:pt x="1874" y="85"/>
                    <a:pt x="1874" y="85"/>
                  </a:cubicBezTo>
                  <a:cubicBezTo>
                    <a:pt x="1708" y="43"/>
                    <a:pt x="1543" y="41"/>
                    <a:pt x="1380" y="83"/>
                  </a:cubicBezTo>
                  <a:cubicBezTo>
                    <a:pt x="1376" y="85"/>
                    <a:pt x="1370" y="85"/>
                    <a:pt x="1366" y="87"/>
                  </a:cubicBezTo>
                  <a:cubicBezTo>
                    <a:pt x="1245" y="109"/>
                    <a:pt x="1132" y="93"/>
                    <a:pt x="1031" y="39"/>
                  </a:cubicBezTo>
                  <a:cubicBezTo>
                    <a:pt x="972" y="8"/>
                    <a:pt x="904" y="8"/>
                    <a:pt x="847" y="39"/>
                  </a:cubicBezTo>
                  <a:cubicBezTo>
                    <a:pt x="769" y="79"/>
                    <a:pt x="686" y="99"/>
                    <a:pt x="59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97DAC629-A782-F7F1-FFBC-BB562A652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66" y="435"/>
              <a:ext cx="917" cy="31"/>
            </a:xfrm>
            <a:custGeom>
              <a:avLst/>
              <a:gdLst>
                <a:gd name="T0" fmla="*/ 595 w 1894"/>
                <a:gd name="T1" fmla="*/ 56 h 64"/>
                <a:gd name="T2" fmla="*/ 442 w 1894"/>
                <a:gd name="T3" fmla="*/ 42 h 64"/>
                <a:gd name="T4" fmla="*/ 2 w 1894"/>
                <a:gd name="T5" fmla="*/ 50 h 64"/>
                <a:gd name="T6" fmla="*/ 0 w 1894"/>
                <a:gd name="T7" fmla="*/ 42 h 64"/>
                <a:gd name="T8" fmla="*/ 442 w 1894"/>
                <a:gd name="T9" fmla="*/ 34 h 64"/>
                <a:gd name="T10" fmla="*/ 692 w 1894"/>
                <a:gd name="T11" fmla="*/ 44 h 64"/>
                <a:gd name="T12" fmla="*/ 799 w 1894"/>
                <a:gd name="T13" fmla="*/ 24 h 64"/>
                <a:gd name="T14" fmla="*/ 946 w 1894"/>
                <a:gd name="T15" fmla="*/ 0 h 64"/>
                <a:gd name="T16" fmla="*/ 1087 w 1894"/>
                <a:gd name="T17" fmla="*/ 20 h 64"/>
                <a:gd name="T18" fmla="*/ 1138 w 1894"/>
                <a:gd name="T19" fmla="*/ 30 h 64"/>
                <a:gd name="T20" fmla="*/ 1468 w 1894"/>
                <a:gd name="T21" fmla="*/ 32 h 64"/>
                <a:gd name="T22" fmla="*/ 1894 w 1894"/>
                <a:gd name="T23" fmla="*/ 42 h 64"/>
                <a:gd name="T24" fmla="*/ 1892 w 1894"/>
                <a:gd name="T25" fmla="*/ 50 h 64"/>
                <a:gd name="T26" fmla="*/ 1468 w 1894"/>
                <a:gd name="T27" fmla="*/ 40 h 64"/>
                <a:gd name="T28" fmla="*/ 1136 w 1894"/>
                <a:gd name="T29" fmla="*/ 38 h 64"/>
                <a:gd name="T30" fmla="*/ 1085 w 1894"/>
                <a:gd name="T31" fmla="*/ 28 h 64"/>
                <a:gd name="T32" fmla="*/ 946 w 1894"/>
                <a:gd name="T33" fmla="*/ 8 h 64"/>
                <a:gd name="T34" fmla="*/ 801 w 1894"/>
                <a:gd name="T35" fmla="*/ 32 h 64"/>
                <a:gd name="T36" fmla="*/ 692 w 1894"/>
                <a:gd name="T37" fmla="*/ 54 h 64"/>
                <a:gd name="T38" fmla="*/ 595 w 1894"/>
                <a:gd name="T3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4" h="64">
                  <a:moveTo>
                    <a:pt x="595" y="56"/>
                  </a:moveTo>
                  <a:cubicBezTo>
                    <a:pt x="547" y="56"/>
                    <a:pt x="500" y="52"/>
                    <a:pt x="442" y="42"/>
                  </a:cubicBezTo>
                  <a:cubicBezTo>
                    <a:pt x="293" y="16"/>
                    <a:pt x="135" y="32"/>
                    <a:pt x="2" y="5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33" y="24"/>
                    <a:pt x="293" y="10"/>
                    <a:pt x="442" y="34"/>
                  </a:cubicBezTo>
                  <a:cubicBezTo>
                    <a:pt x="537" y="50"/>
                    <a:pt x="599" y="52"/>
                    <a:pt x="692" y="44"/>
                  </a:cubicBezTo>
                  <a:cubicBezTo>
                    <a:pt x="724" y="40"/>
                    <a:pt x="760" y="32"/>
                    <a:pt x="799" y="24"/>
                  </a:cubicBezTo>
                  <a:cubicBezTo>
                    <a:pt x="849" y="12"/>
                    <a:pt x="902" y="0"/>
                    <a:pt x="946" y="0"/>
                  </a:cubicBezTo>
                  <a:cubicBezTo>
                    <a:pt x="992" y="0"/>
                    <a:pt x="1041" y="10"/>
                    <a:pt x="1087" y="20"/>
                  </a:cubicBezTo>
                  <a:cubicBezTo>
                    <a:pt x="1103" y="24"/>
                    <a:pt x="1121" y="28"/>
                    <a:pt x="1138" y="30"/>
                  </a:cubicBezTo>
                  <a:cubicBezTo>
                    <a:pt x="1247" y="50"/>
                    <a:pt x="1317" y="56"/>
                    <a:pt x="1468" y="32"/>
                  </a:cubicBezTo>
                  <a:cubicBezTo>
                    <a:pt x="1587" y="14"/>
                    <a:pt x="1789" y="28"/>
                    <a:pt x="1894" y="42"/>
                  </a:cubicBezTo>
                  <a:cubicBezTo>
                    <a:pt x="1892" y="50"/>
                    <a:pt x="1892" y="50"/>
                    <a:pt x="1892" y="50"/>
                  </a:cubicBezTo>
                  <a:cubicBezTo>
                    <a:pt x="1787" y="36"/>
                    <a:pt x="1587" y="22"/>
                    <a:pt x="1468" y="40"/>
                  </a:cubicBezTo>
                  <a:cubicBezTo>
                    <a:pt x="1315" y="64"/>
                    <a:pt x="1244" y="58"/>
                    <a:pt x="1136" y="38"/>
                  </a:cubicBezTo>
                  <a:cubicBezTo>
                    <a:pt x="1119" y="34"/>
                    <a:pt x="1101" y="32"/>
                    <a:pt x="1085" y="28"/>
                  </a:cubicBezTo>
                  <a:cubicBezTo>
                    <a:pt x="1039" y="18"/>
                    <a:pt x="992" y="8"/>
                    <a:pt x="946" y="8"/>
                  </a:cubicBezTo>
                  <a:cubicBezTo>
                    <a:pt x="902" y="8"/>
                    <a:pt x="851" y="20"/>
                    <a:pt x="801" y="32"/>
                  </a:cubicBezTo>
                  <a:cubicBezTo>
                    <a:pt x="762" y="42"/>
                    <a:pt x="726" y="50"/>
                    <a:pt x="692" y="54"/>
                  </a:cubicBezTo>
                  <a:cubicBezTo>
                    <a:pt x="658" y="54"/>
                    <a:pt x="625" y="56"/>
                    <a:pt x="595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D3E287E1-0132-95A4-150A-D38AC6F91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64" y="456"/>
              <a:ext cx="926" cy="17"/>
            </a:xfrm>
            <a:custGeom>
              <a:avLst/>
              <a:gdLst>
                <a:gd name="T0" fmla="*/ 1428 w 1912"/>
                <a:gd name="T1" fmla="*/ 36 h 36"/>
                <a:gd name="T2" fmla="*/ 1273 w 1912"/>
                <a:gd name="T3" fmla="*/ 34 h 36"/>
                <a:gd name="T4" fmla="*/ 1127 w 1912"/>
                <a:gd name="T5" fmla="*/ 22 h 36"/>
                <a:gd name="T6" fmla="*/ 958 w 1912"/>
                <a:gd name="T7" fmla="*/ 8 h 36"/>
                <a:gd name="T8" fmla="*/ 768 w 1912"/>
                <a:gd name="T9" fmla="*/ 20 h 36"/>
                <a:gd name="T10" fmla="*/ 613 w 1912"/>
                <a:gd name="T11" fmla="*/ 32 h 36"/>
                <a:gd name="T12" fmla="*/ 220 w 1912"/>
                <a:gd name="T13" fmla="*/ 32 h 36"/>
                <a:gd name="T14" fmla="*/ 0 w 1912"/>
                <a:gd name="T15" fmla="*/ 30 h 36"/>
                <a:gd name="T16" fmla="*/ 0 w 1912"/>
                <a:gd name="T17" fmla="*/ 22 h 36"/>
                <a:gd name="T18" fmla="*/ 220 w 1912"/>
                <a:gd name="T19" fmla="*/ 24 h 36"/>
                <a:gd name="T20" fmla="*/ 613 w 1912"/>
                <a:gd name="T21" fmla="*/ 24 h 36"/>
                <a:gd name="T22" fmla="*/ 768 w 1912"/>
                <a:gd name="T23" fmla="*/ 12 h 36"/>
                <a:gd name="T24" fmla="*/ 960 w 1912"/>
                <a:gd name="T25" fmla="*/ 0 h 36"/>
                <a:gd name="T26" fmla="*/ 1132 w 1912"/>
                <a:gd name="T27" fmla="*/ 14 h 36"/>
                <a:gd name="T28" fmla="*/ 1277 w 1912"/>
                <a:gd name="T29" fmla="*/ 26 h 36"/>
                <a:gd name="T30" fmla="*/ 1670 w 1912"/>
                <a:gd name="T31" fmla="*/ 26 h 36"/>
                <a:gd name="T32" fmla="*/ 1912 w 1912"/>
                <a:gd name="T33" fmla="*/ 24 h 36"/>
                <a:gd name="T34" fmla="*/ 1912 w 1912"/>
                <a:gd name="T35" fmla="*/ 32 h 36"/>
                <a:gd name="T36" fmla="*/ 1670 w 1912"/>
                <a:gd name="T37" fmla="*/ 34 h 36"/>
                <a:gd name="T38" fmla="*/ 1428 w 1912"/>
                <a:gd name="T3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2" h="36">
                  <a:moveTo>
                    <a:pt x="1428" y="36"/>
                  </a:moveTo>
                  <a:cubicBezTo>
                    <a:pt x="1376" y="36"/>
                    <a:pt x="1325" y="36"/>
                    <a:pt x="1273" y="34"/>
                  </a:cubicBezTo>
                  <a:cubicBezTo>
                    <a:pt x="1224" y="32"/>
                    <a:pt x="1174" y="26"/>
                    <a:pt x="1127" y="22"/>
                  </a:cubicBezTo>
                  <a:cubicBezTo>
                    <a:pt x="1071" y="16"/>
                    <a:pt x="1015" y="8"/>
                    <a:pt x="958" y="8"/>
                  </a:cubicBezTo>
                  <a:cubicBezTo>
                    <a:pt x="896" y="8"/>
                    <a:pt x="831" y="14"/>
                    <a:pt x="768" y="20"/>
                  </a:cubicBezTo>
                  <a:cubicBezTo>
                    <a:pt x="718" y="24"/>
                    <a:pt x="666" y="30"/>
                    <a:pt x="613" y="32"/>
                  </a:cubicBezTo>
                  <a:cubicBezTo>
                    <a:pt x="482" y="36"/>
                    <a:pt x="349" y="34"/>
                    <a:pt x="220" y="32"/>
                  </a:cubicBezTo>
                  <a:cubicBezTo>
                    <a:pt x="147" y="30"/>
                    <a:pt x="73" y="30"/>
                    <a:pt x="0" y="3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5" y="22"/>
                    <a:pt x="149" y="24"/>
                    <a:pt x="220" y="24"/>
                  </a:cubicBezTo>
                  <a:cubicBezTo>
                    <a:pt x="349" y="26"/>
                    <a:pt x="484" y="28"/>
                    <a:pt x="613" y="24"/>
                  </a:cubicBezTo>
                  <a:cubicBezTo>
                    <a:pt x="666" y="22"/>
                    <a:pt x="718" y="18"/>
                    <a:pt x="768" y="12"/>
                  </a:cubicBezTo>
                  <a:cubicBezTo>
                    <a:pt x="831" y="6"/>
                    <a:pt x="896" y="0"/>
                    <a:pt x="960" y="0"/>
                  </a:cubicBezTo>
                  <a:cubicBezTo>
                    <a:pt x="1017" y="0"/>
                    <a:pt x="1075" y="6"/>
                    <a:pt x="1132" y="14"/>
                  </a:cubicBezTo>
                  <a:cubicBezTo>
                    <a:pt x="1180" y="20"/>
                    <a:pt x="1228" y="26"/>
                    <a:pt x="1277" y="26"/>
                  </a:cubicBezTo>
                  <a:cubicBezTo>
                    <a:pt x="1406" y="30"/>
                    <a:pt x="1541" y="28"/>
                    <a:pt x="1670" y="26"/>
                  </a:cubicBezTo>
                  <a:cubicBezTo>
                    <a:pt x="1749" y="24"/>
                    <a:pt x="1831" y="24"/>
                    <a:pt x="1912" y="24"/>
                  </a:cubicBezTo>
                  <a:cubicBezTo>
                    <a:pt x="1912" y="32"/>
                    <a:pt x="1912" y="32"/>
                    <a:pt x="1912" y="32"/>
                  </a:cubicBezTo>
                  <a:cubicBezTo>
                    <a:pt x="1831" y="32"/>
                    <a:pt x="1749" y="34"/>
                    <a:pt x="1670" y="34"/>
                  </a:cubicBezTo>
                  <a:cubicBezTo>
                    <a:pt x="1587" y="34"/>
                    <a:pt x="1507" y="36"/>
                    <a:pt x="142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4199EF25-7D68-9918-5E5D-31B60316FE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54" y="474"/>
              <a:ext cx="942" cy="8"/>
            </a:xfrm>
            <a:custGeom>
              <a:avLst/>
              <a:gdLst>
                <a:gd name="T0" fmla="*/ 1327 w 1946"/>
                <a:gd name="T1" fmla="*/ 17 h 17"/>
                <a:gd name="T2" fmla="*/ 1145 w 1946"/>
                <a:gd name="T3" fmla="*/ 13 h 17"/>
                <a:gd name="T4" fmla="*/ 964 w 1946"/>
                <a:gd name="T5" fmla="*/ 9 h 17"/>
                <a:gd name="T6" fmla="*/ 770 w 1946"/>
                <a:gd name="T7" fmla="*/ 13 h 17"/>
                <a:gd name="T8" fmla="*/ 575 w 1946"/>
                <a:gd name="T9" fmla="*/ 17 h 17"/>
                <a:gd name="T10" fmla="*/ 0 w 1946"/>
                <a:gd name="T11" fmla="*/ 17 h 17"/>
                <a:gd name="T12" fmla="*/ 0 w 1946"/>
                <a:gd name="T13" fmla="*/ 9 h 17"/>
                <a:gd name="T14" fmla="*/ 575 w 1946"/>
                <a:gd name="T15" fmla="*/ 9 h 17"/>
                <a:gd name="T16" fmla="*/ 770 w 1946"/>
                <a:gd name="T17" fmla="*/ 4 h 17"/>
                <a:gd name="T18" fmla="*/ 966 w 1946"/>
                <a:gd name="T19" fmla="*/ 0 h 17"/>
                <a:gd name="T20" fmla="*/ 1147 w 1946"/>
                <a:gd name="T21" fmla="*/ 4 h 17"/>
                <a:gd name="T22" fmla="*/ 1329 w 1946"/>
                <a:gd name="T23" fmla="*/ 9 h 17"/>
                <a:gd name="T24" fmla="*/ 1946 w 1946"/>
                <a:gd name="T25" fmla="*/ 9 h 17"/>
                <a:gd name="T26" fmla="*/ 1946 w 1946"/>
                <a:gd name="T27" fmla="*/ 17 h 17"/>
                <a:gd name="T28" fmla="*/ 1327 w 1946"/>
                <a:gd name="T2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6" h="17">
                  <a:moveTo>
                    <a:pt x="1327" y="17"/>
                  </a:moveTo>
                  <a:cubicBezTo>
                    <a:pt x="1266" y="17"/>
                    <a:pt x="1204" y="15"/>
                    <a:pt x="1145" y="13"/>
                  </a:cubicBezTo>
                  <a:cubicBezTo>
                    <a:pt x="1087" y="11"/>
                    <a:pt x="1024" y="9"/>
                    <a:pt x="964" y="9"/>
                  </a:cubicBezTo>
                  <a:cubicBezTo>
                    <a:pt x="899" y="9"/>
                    <a:pt x="833" y="11"/>
                    <a:pt x="770" y="13"/>
                  </a:cubicBezTo>
                  <a:cubicBezTo>
                    <a:pt x="706" y="15"/>
                    <a:pt x="639" y="17"/>
                    <a:pt x="575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75" y="9"/>
                    <a:pt x="575" y="9"/>
                    <a:pt x="575" y="9"/>
                  </a:cubicBezTo>
                  <a:cubicBezTo>
                    <a:pt x="639" y="9"/>
                    <a:pt x="706" y="6"/>
                    <a:pt x="770" y="4"/>
                  </a:cubicBezTo>
                  <a:cubicBezTo>
                    <a:pt x="835" y="2"/>
                    <a:pt x="899" y="0"/>
                    <a:pt x="966" y="0"/>
                  </a:cubicBezTo>
                  <a:cubicBezTo>
                    <a:pt x="1026" y="0"/>
                    <a:pt x="1089" y="2"/>
                    <a:pt x="1147" y="4"/>
                  </a:cubicBezTo>
                  <a:cubicBezTo>
                    <a:pt x="1206" y="6"/>
                    <a:pt x="1268" y="9"/>
                    <a:pt x="1329" y="9"/>
                  </a:cubicBezTo>
                  <a:cubicBezTo>
                    <a:pt x="1946" y="9"/>
                    <a:pt x="1946" y="9"/>
                    <a:pt x="1946" y="9"/>
                  </a:cubicBezTo>
                  <a:cubicBezTo>
                    <a:pt x="1946" y="17"/>
                    <a:pt x="1946" y="17"/>
                    <a:pt x="1946" y="17"/>
                  </a:cubicBezTo>
                  <a:lnTo>
                    <a:pt x="132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A73A56BE-3DFF-09E8-E3BD-4E37504E3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3" y="491"/>
              <a:ext cx="964" cy="4"/>
            </a:xfrm>
            <a:custGeom>
              <a:avLst/>
              <a:gdLst>
                <a:gd name="T0" fmla="*/ 925 w 1990"/>
                <a:gd name="T1" fmla="*/ 8 h 8"/>
                <a:gd name="T2" fmla="*/ 0 w 1990"/>
                <a:gd name="T3" fmla="*/ 8 h 8"/>
                <a:gd name="T4" fmla="*/ 0 w 1990"/>
                <a:gd name="T5" fmla="*/ 0 h 8"/>
                <a:gd name="T6" fmla="*/ 1990 w 1990"/>
                <a:gd name="T7" fmla="*/ 0 h 8"/>
                <a:gd name="T8" fmla="*/ 1990 w 1990"/>
                <a:gd name="T9" fmla="*/ 8 h 8"/>
                <a:gd name="T10" fmla="*/ 925 w 1990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0" h="8">
                  <a:moveTo>
                    <a:pt x="925" y="8"/>
                  </a:moveTo>
                  <a:cubicBezTo>
                    <a:pt x="619" y="8"/>
                    <a:pt x="31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7" y="0"/>
                    <a:pt x="1323" y="0"/>
                    <a:pt x="1990" y="0"/>
                  </a:cubicBezTo>
                  <a:cubicBezTo>
                    <a:pt x="1990" y="8"/>
                    <a:pt x="1990" y="8"/>
                    <a:pt x="1990" y="8"/>
                  </a:cubicBezTo>
                  <a:cubicBezTo>
                    <a:pt x="1631" y="8"/>
                    <a:pt x="1278" y="8"/>
                    <a:pt x="92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63EAF2DD-8374-5B92-66A9-F26A8FCA2B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0" y="503"/>
              <a:ext cx="989" cy="4"/>
            </a:xfrm>
            <a:custGeom>
              <a:avLst/>
              <a:gdLst>
                <a:gd name="T0" fmla="*/ 2042 w 2042"/>
                <a:gd name="T1" fmla="*/ 8 h 8"/>
                <a:gd name="T2" fmla="*/ 0 w 2042"/>
                <a:gd name="T3" fmla="*/ 8 h 8"/>
                <a:gd name="T4" fmla="*/ 0 w 2042"/>
                <a:gd name="T5" fmla="*/ 0 h 8"/>
                <a:gd name="T6" fmla="*/ 2042 w 2042"/>
                <a:gd name="T7" fmla="*/ 0 h 8"/>
                <a:gd name="T8" fmla="*/ 2042 w 204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2" h="8">
                  <a:moveTo>
                    <a:pt x="2042" y="8"/>
                  </a:moveTo>
                  <a:cubicBezTo>
                    <a:pt x="1360" y="8"/>
                    <a:pt x="682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2" y="0"/>
                    <a:pt x="1360" y="0"/>
                    <a:pt x="2042" y="0"/>
                  </a:cubicBezTo>
                  <a:lnTo>
                    <a:pt x="20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A79DD53C-D749-3137-E14C-7DD757F7B3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19" y="516"/>
              <a:ext cx="1012" cy="4"/>
            </a:xfrm>
            <a:custGeom>
              <a:avLst/>
              <a:gdLst>
                <a:gd name="T0" fmla="*/ 2090 w 2090"/>
                <a:gd name="T1" fmla="*/ 8 h 8"/>
                <a:gd name="T2" fmla="*/ 0 w 2090"/>
                <a:gd name="T3" fmla="*/ 8 h 8"/>
                <a:gd name="T4" fmla="*/ 0 w 2090"/>
                <a:gd name="T5" fmla="*/ 0 h 8"/>
                <a:gd name="T6" fmla="*/ 2090 w 2090"/>
                <a:gd name="T7" fmla="*/ 0 h 8"/>
                <a:gd name="T8" fmla="*/ 2090 w 2090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0" h="8">
                  <a:moveTo>
                    <a:pt x="2090" y="8"/>
                  </a:moveTo>
                  <a:cubicBezTo>
                    <a:pt x="1392" y="8"/>
                    <a:pt x="698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8" y="0"/>
                    <a:pt x="1392" y="0"/>
                    <a:pt x="2090" y="0"/>
                  </a:cubicBezTo>
                  <a:lnTo>
                    <a:pt x="209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5" name="Rectangle 16">
              <a:extLst>
                <a:ext uri="{FF2B5EF4-FFF2-40B4-BE49-F238E27FC236}">
                  <a16:creationId xmlns:a16="http://schemas.microsoft.com/office/drawing/2014/main" id="{6B9962D8-9D9C-F32E-7DA8-D4EF8F642C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11" y="529"/>
              <a:ext cx="1030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6" name="Rectangle 17">
              <a:extLst>
                <a:ext uri="{FF2B5EF4-FFF2-40B4-BE49-F238E27FC236}">
                  <a16:creationId xmlns:a16="http://schemas.microsoft.com/office/drawing/2014/main" id="{033258E9-AEE0-D59A-E874-0FE21DD259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05" y="543"/>
              <a:ext cx="104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7" name="Rectangle 18">
              <a:extLst>
                <a:ext uri="{FF2B5EF4-FFF2-40B4-BE49-F238E27FC236}">
                  <a16:creationId xmlns:a16="http://schemas.microsoft.com/office/drawing/2014/main" id="{A3A1E3DD-6810-3724-BAFC-8519E4D690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02" y="556"/>
              <a:ext cx="1046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65DADBF3-F876-590A-5FC9-1E6C68E58F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01" y="545"/>
              <a:ext cx="1049" cy="30"/>
            </a:xfrm>
            <a:custGeom>
              <a:avLst/>
              <a:gdLst>
                <a:gd name="T0" fmla="*/ 1079 w 2166"/>
                <a:gd name="T1" fmla="*/ 58 h 60"/>
                <a:gd name="T2" fmla="*/ 829 w 2166"/>
                <a:gd name="T3" fmla="*/ 34 h 60"/>
                <a:gd name="T4" fmla="*/ 611 w 2166"/>
                <a:gd name="T5" fmla="*/ 10 h 60"/>
                <a:gd name="T6" fmla="*/ 296 w 2166"/>
                <a:gd name="T7" fmla="*/ 34 h 60"/>
                <a:gd name="T8" fmla="*/ 0 w 2166"/>
                <a:gd name="T9" fmla="*/ 58 h 60"/>
                <a:gd name="T10" fmla="*/ 0 w 2166"/>
                <a:gd name="T11" fmla="*/ 50 h 60"/>
                <a:gd name="T12" fmla="*/ 296 w 2166"/>
                <a:gd name="T13" fmla="*/ 26 h 60"/>
                <a:gd name="T14" fmla="*/ 613 w 2166"/>
                <a:gd name="T15" fmla="*/ 2 h 60"/>
                <a:gd name="T16" fmla="*/ 831 w 2166"/>
                <a:gd name="T17" fmla="*/ 26 h 60"/>
                <a:gd name="T18" fmla="*/ 1079 w 2166"/>
                <a:gd name="T19" fmla="*/ 50 h 60"/>
                <a:gd name="T20" fmla="*/ 1081 w 2166"/>
                <a:gd name="T21" fmla="*/ 50 h 60"/>
                <a:gd name="T22" fmla="*/ 1299 w 2166"/>
                <a:gd name="T23" fmla="*/ 32 h 60"/>
                <a:gd name="T24" fmla="*/ 1452 w 2166"/>
                <a:gd name="T25" fmla="*/ 16 h 60"/>
                <a:gd name="T26" fmla="*/ 1847 w 2166"/>
                <a:gd name="T27" fmla="*/ 32 h 60"/>
                <a:gd name="T28" fmla="*/ 2166 w 2166"/>
                <a:gd name="T29" fmla="*/ 52 h 60"/>
                <a:gd name="T30" fmla="*/ 2166 w 2166"/>
                <a:gd name="T31" fmla="*/ 60 h 60"/>
                <a:gd name="T32" fmla="*/ 1847 w 2166"/>
                <a:gd name="T33" fmla="*/ 40 h 60"/>
                <a:gd name="T34" fmla="*/ 1454 w 2166"/>
                <a:gd name="T35" fmla="*/ 24 h 60"/>
                <a:gd name="T36" fmla="*/ 1301 w 2166"/>
                <a:gd name="T37" fmla="*/ 40 h 60"/>
                <a:gd name="T38" fmla="*/ 1079 w 2166"/>
                <a:gd name="T39" fmla="*/ 58 h 60"/>
                <a:gd name="T40" fmla="*/ 1079 w 2166"/>
                <a:gd name="T41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6" h="60">
                  <a:moveTo>
                    <a:pt x="1079" y="58"/>
                  </a:moveTo>
                  <a:cubicBezTo>
                    <a:pt x="992" y="58"/>
                    <a:pt x="910" y="46"/>
                    <a:pt x="829" y="34"/>
                  </a:cubicBezTo>
                  <a:cubicBezTo>
                    <a:pt x="758" y="24"/>
                    <a:pt x="686" y="12"/>
                    <a:pt x="611" y="10"/>
                  </a:cubicBezTo>
                  <a:cubicBezTo>
                    <a:pt x="506" y="6"/>
                    <a:pt x="403" y="20"/>
                    <a:pt x="296" y="34"/>
                  </a:cubicBezTo>
                  <a:cubicBezTo>
                    <a:pt x="200" y="46"/>
                    <a:pt x="101" y="58"/>
                    <a:pt x="0" y="5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01" y="50"/>
                    <a:pt x="200" y="38"/>
                    <a:pt x="296" y="26"/>
                  </a:cubicBezTo>
                  <a:cubicBezTo>
                    <a:pt x="399" y="12"/>
                    <a:pt x="506" y="0"/>
                    <a:pt x="613" y="2"/>
                  </a:cubicBezTo>
                  <a:cubicBezTo>
                    <a:pt x="688" y="4"/>
                    <a:pt x="760" y="16"/>
                    <a:pt x="831" y="26"/>
                  </a:cubicBezTo>
                  <a:cubicBezTo>
                    <a:pt x="910" y="38"/>
                    <a:pt x="992" y="50"/>
                    <a:pt x="1079" y="50"/>
                  </a:cubicBezTo>
                  <a:cubicBezTo>
                    <a:pt x="1081" y="50"/>
                    <a:pt x="1081" y="50"/>
                    <a:pt x="1081" y="50"/>
                  </a:cubicBezTo>
                  <a:cubicBezTo>
                    <a:pt x="1158" y="50"/>
                    <a:pt x="1230" y="40"/>
                    <a:pt x="1299" y="32"/>
                  </a:cubicBezTo>
                  <a:cubicBezTo>
                    <a:pt x="1349" y="26"/>
                    <a:pt x="1400" y="18"/>
                    <a:pt x="1452" y="16"/>
                  </a:cubicBezTo>
                  <a:cubicBezTo>
                    <a:pt x="1593" y="6"/>
                    <a:pt x="1716" y="18"/>
                    <a:pt x="1847" y="32"/>
                  </a:cubicBezTo>
                  <a:cubicBezTo>
                    <a:pt x="1948" y="42"/>
                    <a:pt x="2051" y="52"/>
                    <a:pt x="2166" y="52"/>
                  </a:cubicBezTo>
                  <a:cubicBezTo>
                    <a:pt x="2166" y="60"/>
                    <a:pt x="2166" y="60"/>
                    <a:pt x="2166" y="60"/>
                  </a:cubicBezTo>
                  <a:cubicBezTo>
                    <a:pt x="2051" y="60"/>
                    <a:pt x="1948" y="50"/>
                    <a:pt x="1847" y="40"/>
                  </a:cubicBezTo>
                  <a:cubicBezTo>
                    <a:pt x="1718" y="28"/>
                    <a:pt x="1595" y="16"/>
                    <a:pt x="1454" y="24"/>
                  </a:cubicBezTo>
                  <a:cubicBezTo>
                    <a:pt x="1402" y="28"/>
                    <a:pt x="1351" y="34"/>
                    <a:pt x="1301" y="40"/>
                  </a:cubicBezTo>
                  <a:cubicBezTo>
                    <a:pt x="1230" y="48"/>
                    <a:pt x="1158" y="58"/>
                    <a:pt x="1079" y="58"/>
                  </a:cubicBezTo>
                  <a:cubicBezTo>
                    <a:pt x="1081" y="58"/>
                    <a:pt x="1079" y="58"/>
                    <a:pt x="1079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A97F60AF-09EF-B7B9-B1F3-0FB51AA199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00" y="551"/>
              <a:ext cx="1051" cy="37"/>
            </a:xfrm>
            <a:custGeom>
              <a:avLst/>
              <a:gdLst>
                <a:gd name="T0" fmla="*/ 1081 w 2170"/>
                <a:gd name="T1" fmla="*/ 74 h 76"/>
                <a:gd name="T2" fmla="*/ 827 w 2170"/>
                <a:gd name="T3" fmla="*/ 42 h 76"/>
                <a:gd name="T4" fmla="*/ 597 w 2170"/>
                <a:gd name="T5" fmla="*/ 10 h 76"/>
                <a:gd name="T6" fmla="*/ 300 w 2170"/>
                <a:gd name="T7" fmla="*/ 42 h 76"/>
                <a:gd name="T8" fmla="*/ 0 w 2170"/>
                <a:gd name="T9" fmla="*/ 76 h 76"/>
                <a:gd name="T10" fmla="*/ 0 w 2170"/>
                <a:gd name="T11" fmla="*/ 68 h 76"/>
                <a:gd name="T12" fmla="*/ 298 w 2170"/>
                <a:gd name="T13" fmla="*/ 34 h 76"/>
                <a:gd name="T14" fmla="*/ 597 w 2170"/>
                <a:gd name="T15" fmla="*/ 2 h 76"/>
                <a:gd name="T16" fmla="*/ 829 w 2170"/>
                <a:gd name="T17" fmla="*/ 34 h 76"/>
                <a:gd name="T18" fmla="*/ 1083 w 2170"/>
                <a:gd name="T19" fmla="*/ 66 h 76"/>
                <a:gd name="T20" fmla="*/ 1085 w 2170"/>
                <a:gd name="T21" fmla="*/ 66 h 76"/>
                <a:gd name="T22" fmla="*/ 1309 w 2170"/>
                <a:gd name="T23" fmla="*/ 42 h 76"/>
                <a:gd name="T24" fmla="*/ 1468 w 2170"/>
                <a:gd name="T25" fmla="*/ 20 h 76"/>
                <a:gd name="T26" fmla="*/ 1849 w 2170"/>
                <a:gd name="T27" fmla="*/ 40 h 76"/>
                <a:gd name="T28" fmla="*/ 2170 w 2170"/>
                <a:gd name="T29" fmla="*/ 68 h 76"/>
                <a:gd name="T30" fmla="*/ 2170 w 2170"/>
                <a:gd name="T31" fmla="*/ 76 h 76"/>
                <a:gd name="T32" fmla="*/ 1847 w 2170"/>
                <a:gd name="T33" fmla="*/ 48 h 76"/>
                <a:gd name="T34" fmla="*/ 1468 w 2170"/>
                <a:gd name="T35" fmla="*/ 28 h 76"/>
                <a:gd name="T36" fmla="*/ 1309 w 2170"/>
                <a:gd name="T37" fmla="*/ 50 h 76"/>
                <a:gd name="T38" fmla="*/ 1081 w 2170"/>
                <a:gd name="T39" fmla="*/ 74 h 76"/>
                <a:gd name="T40" fmla="*/ 1081 w 2170"/>
                <a:gd name="T41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0" h="76">
                  <a:moveTo>
                    <a:pt x="1081" y="74"/>
                  </a:moveTo>
                  <a:cubicBezTo>
                    <a:pt x="992" y="74"/>
                    <a:pt x="908" y="58"/>
                    <a:pt x="827" y="42"/>
                  </a:cubicBezTo>
                  <a:cubicBezTo>
                    <a:pt x="752" y="28"/>
                    <a:pt x="676" y="12"/>
                    <a:pt x="597" y="10"/>
                  </a:cubicBezTo>
                  <a:cubicBezTo>
                    <a:pt x="496" y="8"/>
                    <a:pt x="401" y="24"/>
                    <a:pt x="300" y="42"/>
                  </a:cubicBezTo>
                  <a:cubicBezTo>
                    <a:pt x="206" y="58"/>
                    <a:pt x="107" y="76"/>
                    <a:pt x="0" y="7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05" y="68"/>
                    <a:pt x="204" y="52"/>
                    <a:pt x="298" y="34"/>
                  </a:cubicBezTo>
                  <a:cubicBezTo>
                    <a:pt x="399" y="16"/>
                    <a:pt x="494" y="0"/>
                    <a:pt x="597" y="2"/>
                  </a:cubicBezTo>
                  <a:cubicBezTo>
                    <a:pt x="678" y="4"/>
                    <a:pt x="754" y="20"/>
                    <a:pt x="829" y="34"/>
                  </a:cubicBezTo>
                  <a:cubicBezTo>
                    <a:pt x="910" y="50"/>
                    <a:pt x="994" y="66"/>
                    <a:pt x="1083" y="66"/>
                  </a:cubicBezTo>
                  <a:cubicBezTo>
                    <a:pt x="1085" y="66"/>
                    <a:pt x="1085" y="66"/>
                    <a:pt x="1085" y="66"/>
                  </a:cubicBezTo>
                  <a:cubicBezTo>
                    <a:pt x="1164" y="66"/>
                    <a:pt x="1238" y="54"/>
                    <a:pt x="1309" y="42"/>
                  </a:cubicBezTo>
                  <a:cubicBezTo>
                    <a:pt x="1359" y="34"/>
                    <a:pt x="1414" y="24"/>
                    <a:pt x="1468" y="20"/>
                  </a:cubicBezTo>
                  <a:cubicBezTo>
                    <a:pt x="1615" y="8"/>
                    <a:pt x="1728" y="24"/>
                    <a:pt x="1849" y="40"/>
                  </a:cubicBezTo>
                  <a:cubicBezTo>
                    <a:pt x="1946" y="54"/>
                    <a:pt x="2047" y="68"/>
                    <a:pt x="2170" y="68"/>
                  </a:cubicBezTo>
                  <a:cubicBezTo>
                    <a:pt x="2170" y="76"/>
                    <a:pt x="2170" y="76"/>
                    <a:pt x="2170" y="76"/>
                  </a:cubicBezTo>
                  <a:cubicBezTo>
                    <a:pt x="2045" y="76"/>
                    <a:pt x="1946" y="62"/>
                    <a:pt x="1847" y="48"/>
                  </a:cubicBezTo>
                  <a:cubicBezTo>
                    <a:pt x="1726" y="32"/>
                    <a:pt x="1613" y="16"/>
                    <a:pt x="1468" y="28"/>
                  </a:cubicBezTo>
                  <a:cubicBezTo>
                    <a:pt x="1414" y="32"/>
                    <a:pt x="1361" y="42"/>
                    <a:pt x="1309" y="50"/>
                  </a:cubicBezTo>
                  <a:cubicBezTo>
                    <a:pt x="1236" y="62"/>
                    <a:pt x="1164" y="74"/>
                    <a:pt x="1081" y="74"/>
                  </a:cubicBezTo>
                  <a:cubicBezTo>
                    <a:pt x="1083" y="74"/>
                    <a:pt x="1081" y="74"/>
                    <a:pt x="108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1506B55E-7BD7-8116-05CB-289EFB9E9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97" y="558"/>
              <a:ext cx="1056" cy="45"/>
            </a:xfrm>
            <a:custGeom>
              <a:avLst/>
              <a:gdLst>
                <a:gd name="T0" fmla="*/ 1087 w 2180"/>
                <a:gd name="T1" fmla="*/ 91 h 91"/>
                <a:gd name="T2" fmla="*/ 825 w 2180"/>
                <a:gd name="T3" fmla="*/ 50 h 91"/>
                <a:gd name="T4" fmla="*/ 585 w 2180"/>
                <a:gd name="T5" fmla="*/ 10 h 91"/>
                <a:gd name="T6" fmla="*/ 302 w 2180"/>
                <a:gd name="T7" fmla="*/ 48 h 91"/>
                <a:gd name="T8" fmla="*/ 0 w 2180"/>
                <a:gd name="T9" fmla="*/ 91 h 91"/>
                <a:gd name="T10" fmla="*/ 0 w 2180"/>
                <a:gd name="T11" fmla="*/ 82 h 91"/>
                <a:gd name="T12" fmla="*/ 302 w 2180"/>
                <a:gd name="T13" fmla="*/ 40 h 91"/>
                <a:gd name="T14" fmla="*/ 587 w 2180"/>
                <a:gd name="T15" fmla="*/ 2 h 91"/>
                <a:gd name="T16" fmla="*/ 829 w 2180"/>
                <a:gd name="T17" fmla="*/ 42 h 91"/>
                <a:gd name="T18" fmla="*/ 1089 w 2180"/>
                <a:gd name="T19" fmla="*/ 82 h 91"/>
                <a:gd name="T20" fmla="*/ 1321 w 2180"/>
                <a:gd name="T21" fmla="*/ 52 h 91"/>
                <a:gd name="T22" fmla="*/ 1486 w 2180"/>
                <a:gd name="T23" fmla="*/ 24 h 91"/>
                <a:gd name="T24" fmla="*/ 1857 w 2180"/>
                <a:gd name="T25" fmla="*/ 48 h 91"/>
                <a:gd name="T26" fmla="*/ 2180 w 2180"/>
                <a:gd name="T27" fmla="*/ 82 h 91"/>
                <a:gd name="T28" fmla="*/ 2180 w 2180"/>
                <a:gd name="T29" fmla="*/ 91 h 91"/>
                <a:gd name="T30" fmla="*/ 1855 w 2180"/>
                <a:gd name="T31" fmla="*/ 56 h 91"/>
                <a:gd name="T32" fmla="*/ 1486 w 2180"/>
                <a:gd name="T33" fmla="*/ 32 h 91"/>
                <a:gd name="T34" fmla="*/ 1323 w 2180"/>
                <a:gd name="T35" fmla="*/ 58 h 91"/>
                <a:gd name="T36" fmla="*/ 1087 w 2180"/>
                <a:gd name="T37" fmla="*/ 91 h 91"/>
                <a:gd name="T38" fmla="*/ 1087 w 2180"/>
                <a:gd name="T3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0" h="91">
                  <a:moveTo>
                    <a:pt x="1087" y="91"/>
                  </a:moveTo>
                  <a:cubicBezTo>
                    <a:pt x="994" y="91"/>
                    <a:pt x="908" y="70"/>
                    <a:pt x="825" y="50"/>
                  </a:cubicBezTo>
                  <a:cubicBezTo>
                    <a:pt x="744" y="30"/>
                    <a:pt x="667" y="12"/>
                    <a:pt x="585" y="10"/>
                  </a:cubicBezTo>
                  <a:cubicBezTo>
                    <a:pt x="486" y="8"/>
                    <a:pt x="397" y="28"/>
                    <a:pt x="302" y="48"/>
                  </a:cubicBezTo>
                  <a:cubicBezTo>
                    <a:pt x="208" y="68"/>
                    <a:pt x="111" y="91"/>
                    <a:pt x="0" y="9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11" y="82"/>
                    <a:pt x="208" y="60"/>
                    <a:pt x="302" y="40"/>
                  </a:cubicBezTo>
                  <a:cubicBezTo>
                    <a:pt x="397" y="20"/>
                    <a:pt x="486" y="0"/>
                    <a:pt x="587" y="2"/>
                  </a:cubicBezTo>
                  <a:cubicBezTo>
                    <a:pt x="672" y="4"/>
                    <a:pt x="750" y="22"/>
                    <a:pt x="829" y="42"/>
                  </a:cubicBezTo>
                  <a:cubicBezTo>
                    <a:pt x="912" y="62"/>
                    <a:pt x="998" y="82"/>
                    <a:pt x="1089" y="82"/>
                  </a:cubicBezTo>
                  <a:cubicBezTo>
                    <a:pt x="1172" y="82"/>
                    <a:pt x="1248" y="66"/>
                    <a:pt x="1321" y="52"/>
                  </a:cubicBezTo>
                  <a:cubicBezTo>
                    <a:pt x="1373" y="42"/>
                    <a:pt x="1428" y="30"/>
                    <a:pt x="1486" y="24"/>
                  </a:cubicBezTo>
                  <a:cubicBezTo>
                    <a:pt x="1640" y="10"/>
                    <a:pt x="1744" y="28"/>
                    <a:pt x="1857" y="48"/>
                  </a:cubicBezTo>
                  <a:cubicBezTo>
                    <a:pt x="1950" y="64"/>
                    <a:pt x="2047" y="82"/>
                    <a:pt x="2180" y="82"/>
                  </a:cubicBezTo>
                  <a:cubicBezTo>
                    <a:pt x="2180" y="91"/>
                    <a:pt x="2180" y="91"/>
                    <a:pt x="2180" y="91"/>
                  </a:cubicBezTo>
                  <a:cubicBezTo>
                    <a:pt x="2045" y="91"/>
                    <a:pt x="1948" y="72"/>
                    <a:pt x="1855" y="56"/>
                  </a:cubicBezTo>
                  <a:cubicBezTo>
                    <a:pt x="1744" y="36"/>
                    <a:pt x="1640" y="18"/>
                    <a:pt x="1486" y="32"/>
                  </a:cubicBezTo>
                  <a:cubicBezTo>
                    <a:pt x="1428" y="38"/>
                    <a:pt x="1375" y="48"/>
                    <a:pt x="1323" y="58"/>
                  </a:cubicBezTo>
                  <a:cubicBezTo>
                    <a:pt x="1248" y="74"/>
                    <a:pt x="1174" y="91"/>
                    <a:pt x="1087" y="91"/>
                  </a:cubicBezTo>
                  <a:cubicBezTo>
                    <a:pt x="1089" y="91"/>
                    <a:pt x="1089" y="91"/>
                    <a:pt x="108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274AB592-61ED-63DE-50B2-BFBE0830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92" y="567"/>
              <a:ext cx="1065" cy="50"/>
            </a:xfrm>
            <a:custGeom>
              <a:avLst/>
              <a:gdLst>
                <a:gd name="T0" fmla="*/ 1101 w 2198"/>
                <a:gd name="T1" fmla="*/ 103 h 103"/>
                <a:gd name="T2" fmla="*/ 1097 w 2198"/>
                <a:gd name="T3" fmla="*/ 103 h 103"/>
                <a:gd name="T4" fmla="*/ 829 w 2198"/>
                <a:gd name="T5" fmla="*/ 58 h 103"/>
                <a:gd name="T6" fmla="*/ 583 w 2198"/>
                <a:gd name="T7" fmla="*/ 16 h 103"/>
                <a:gd name="T8" fmla="*/ 306 w 2198"/>
                <a:gd name="T9" fmla="*/ 56 h 103"/>
                <a:gd name="T10" fmla="*/ 0 w 2198"/>
                <a:gd name="T11" fmla="*/ 101 h 103"/>
                <a:gd name="T12" fmla="*/ 0 w 2198"/>
                <a:gd name="T13" fmla="*/ 93 h 103"/>
                <a:gd name="T14" fmla="*/ 304 w 2198"/>
                <a:gd name="T15" fmla="*/ 48 h 103"/>
                <a:gd name="T16" fmla="*/ 583 w 2198"/>
                <a:gd name="T17" fmla="*/ 8 h 103"/>
                <a:gd name="T18" fmla="*/ 831 w 2198"/>
                <a:gd name="T19" fmla="*/ 50 h 103"/>
                <a:gd name="T20" fmla="*/ 1097 w 2198"/>
                <a:gd name="T21" fmla="*/ 95 h 103"/>
                <a:gd name="T22" fmla="*/ 1101 w 2198"/>
                <a:gd name="T23" fmla="*/ 95 h 103"/>
                <a:gd name="T24" fmla="*/ 1504 w 2198"/>
                <a:gd name="T25" fmla="*/ 40 h 103"/>
                <a:gd name="T26" fmla="*/ 1894 w 2198"/>
                <a:gd name="T27" fmla="*/ 52 h 103"/>
                <a:gd name="T28" fmla="*/ 2198 w 2198"/>
                <a:gd name="T29" fmla="*/ 95 h 103"/>
                <a:gd name="T30" fmla="*/ 2198 w 2198"/>
                <a:gd name="T31" fmla="*/ 103 h 103"/>
                <a:gd name="T32" fmla="*/ 1892 w 2198"/>
                <a:gd name="T33" fmla="*/ 60 h 103"/>
                <a:gd name="T34" fmla="*/ 1506 w 2198"/>
                <a:gd name="T35" fmla="*/ 48 h 103"/>
                <a:gd name="T36" fmla="*/ 1101 w 2198"/>
                <a:gd name="T3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98" h="103">
                  <a:moveTo>
                    <a:pt x="1101" y="103"/>
                  </a:moveTo>
                  <a:cubicBezTo>
                    <a:pt x="1099" y="103"/>
                    <a:pt x="1099" y="103"/>
                    <a:pt x="1097" y="103"/>
                  </a:cubicBezTo>
                  <a:cubicBezTo>
                    <a:pt x="1002" y="103"/>
                    <a:pt x="913" y="81"/>
                    <a:pt x="829" y="58"/>
                  </a:cubicBezTo>
                  <a:cubicBezTo>
                    <a:pt x="746" y="38"/>
                    <a:pt x="667" y="18"/>
                    <a:pt x="583" y="16"/>
                  </a:cubicBezTo>
                  <a:cubicBezTo>
                    <a:pt x="484" y="14"/>
                    <a:pt x="397" y="34"/>
                    <a:pt x="306" y="56"/>
                  </a:cubicBezTo>
                  <a:cubicBezTo>
                    <a:pt x="214" y="79"/>
                    <a:pt x="117" y="101"/>
                    <a:pt x="0" y="10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17" y="93"/>
                    <a:pt x="212" y="70"/>
                    <a:pt x="304" y="48"/>
                  </a:cubicBezTo>
                  <a:cubicBezTo>
                    <a:pt x="395" y="26"/>
                    <a:pt x="482" y="6"/>
                    <a:pt x="583" y="8"/>
                  </a:cubicBezTo>
                  <a:cubicBezTo>
                    <a:pt x="669" y="10"/>
                    <a:pt x="752" y="30"/>
                    <a:pt x="831" y="50"/>
                  </a:cubicBezTo>
                  <a:cubicBezTo>
                    <a:pt x="915" y="73"/>
                    <a:pt x="1002" y="95"/>
                    <a:pt x="1097" y="95"/>
                  </a:cubicBezTo>
                  <a:cubicBezTo>
                    <a:pt x="1099" y="95"/>
                    <a:pt x="1099" y="95"/>
                    <a:pt x="1101" y="95"/>
                  </a:cubicBezTo>
                  <a:cubicBezTo>
                    <a:pt x="1248" y="95"/>
                    <a:pt x="1357" y="75"/>
                    <a:pt x="1504" y="40"/>
                  </a:cubicBezTo>
                  <a:cubicBezTo>
                    <a:pt x="1672" y="0"/>
                    <a:pt x="1775" y="24"/>
                    <a:pt x="1894" y="52"/>
                  </a:cubicBezTo>
                  <a:cubicBezTo>
                    <a:pt x="1980" y="73"/>
                    <a:pt x="2069" y="95"/>
                    <a:pt x="2198" y="95"/>
                  </a:cubicBezTo>
                  <a:cubicBezTo>
                    <a:pt x="2198" y="103"/>
                    <a:pt x="2198" y="103"/>
                    <a:pt x="2198" y="103"/>
                  </a:cubicBezTo>
                  <a:cubicBezTo>
                    <a:pt x="2069" y="103"/>
                    <a:pt x="1976" y="81"/>
                    <a:pt x="1892" y="60"/>
                  </a:cubicBezTo>
                  <a:cubicBezTo>
                    <a:pt x="1775" y="32"/>
                    <a:pt x="1672" y="8"/>
                    <a:pt x="1506" y="48"/>
                  </a:cubicBezTo>
                  <a:cubicBezTo>
                    <a:pt x="1359" y="83"/>
                    <a:pt x="1250" y="103"/>
                    <a:pt x="1101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F9D0362E-9A70-85C0-6310-4CDD851C2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89" y="588"/>
              <a:ext cx="1074" cy="44"/>
            </a:xfrm>
            <a:custGeom>
              <a:avLst/>
              <a:gdLst>
                <a:gd name="T0" fmla="*/ 2216 w 2218"/>
                <a:gd name="T1" fmla="*/ 89 h 89"/>
                <a:gd name="T2" fmla="*/ 1920 w 2218"/>
                <a:gd name="T3" fmla="*/ 55 h 89"/>
                <a:gd name="T4" fmla="*/ 1525 w 2218"/>
                <a:gd name="T5" fmla="*/ 47 h 89"/>
                <a:gd name="T6" fmla="*/ 1109 w 2218"/>
                <a:gd name="T7" fmla="*/ 87 h 89"/>
                <a:gd name="T8" fmla="*/ 1107 w 2218"/>
                <a:gd name="T9" fmla="*/ 87 h 89"/>
                <a:gd name="T10" fmla="*/ 815 w 2218"/>
                <a:gd name="T11" fmla="*/ 53 h 89"/>
                <a:gd name="T12" fmla="*/ 579 w 2218"/>
                <a:gd name="T13" fmla="*/ 20 h 89"/>
                <a:gd name="T14" fmla="*/ 286 w 2218"/>
                <a:gd name="T15" fmla="*/ 53 h 89"/>
                <a:gd name="T16" fmla="*/ 0 w 2218"/>
                <a:gd name="T17" fmla="*/ 89 h 89"/>
                <a:gd name="T18" fmla="*/ 0 w 2218"/>
                <a:gd name="T19" fmla="*/ 81 h 89"/>
                <a:gd name="T20" fmla="*/ 286 w 2218"/>
                <a:gd name="T21" fmla="*/ 45 h 89"/>
                <a:gd name="T22" fmla="*/ 581 w 2218"/>
                <a:gd name="T23" fmla="*/ 12 h 89"/>
                <a:gd name="T24" fmla="*/ 819 w 2218"/>
                <a:gd name="T25" fmla="*/ 45 h 89"/>
                <a:gd name="T26" fmla="*/ 1109 w 2218"/>
                <a:gd name="T27" fmla="*/ 77 h 89"/>
                <a:gd name="T28" fmla="*/ 1111 w 2218"/>
                <a:gd name="T29" fmla="*/ 77 h 89"/>
                <a:gd name="T30" fmla="*/ 1527 w 2218"/>
                <a:gd name="T31" fmla="*/ 37 h 89"/>
                <a:gd name="T32" fmla="*/ 1924 w 2218"/>
                <a:gd name="T33" fmla="*/ 45 h 89"/>
                <a:gd name="T34" fmla="*/ 2218 w 2218"/>
                <a:gd name="T35" fmla="*/ 79 h 89"/>
                <a:gd name="T36" fmla="*/ 2218 w 2218"/>
                <a:gd name="T37" fmla="*/ 89 h 89"/>
                <a:gd name="T38" fmla="*/ 2216 w 2218"/>
                <a:gd name="T3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18" h="89">
                  <a:moveTo>
                    <a:pt x="2216" y="89"/>
                  </a:moveTo>
                  <a:cubicBezTo>
                    <a:pt x="2097" y="89"/>
                    <a:pt x="2009" y="71"/>
                    <a:pt x="1920" y="55"/>
                  </a:cubicBezTo>
                  <a:cubicBezTo>
                    <a:pt x="1795" y="31"/>
                    <a:pt x="1686" y="10"/>
                    <a:pt x="1525" y="47"/>
                  </a:cubicBezTo>
                  <a:cubicBezTo>
                    <a:pt x="1373" y="81"/>
                    <a:pt x="1252" y="87"/>
                    <a:pt x="1109" y="87"/>
                  </a:cubicBezTo>
                  <a:cubicBezTo>
                    <a:pt x="1107" y="87"/>
                    <a:pt x="1107" y="87"/>
                    <a:pt x="1107" y="87"/>
                  </a:cubicBezTo>
                  <a:cubicBezTo>
                    <a:pt x="1002" y="87"/>
                    <a:pt x="907" y="71"/>
                    <a:pt x="815" y="53"/>
                  </a:cubicBezTo>
                  <a:cubicBezTo>
                    <a:pt x="740" y="39"/>
                    <a:pt x="661" y="26"/>
                    <a:pt x="579" y="20"/>
                  </a:cubicBezTo>
                  <a:cubicBezTo>
                    <a:pt x="476" y="14"/>
                    <a:pt x="385" y="33"/>
                    <a:pt x="286" y="53"/>
                  </a:cubicBezTo>
                  <a:cubicBezTo>
                    <a:pt x="197" y="71"/>
                    <a:pt x="105" y="89"/>
                    <a:pt x="0" y="8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05" y="81"/>
                    <a:pt x="197" y="63"/>
                    <a:pt x="286" y="45"/>
                  </a:cubicBezTo>
                  <a:cubicBezTo>
                    <a:pt x="383" y="24"/>
                    <a:pt x="476" y="6"/>
                    <a:pt x="581" y="12"/>
                  </a:cubicBezTo>
                  <a:cubicBezTo>
                    <a:pt x="663" y="16"/>
                    <a:pt x="742" y="31"/>
                    <a:pt x="819" y="45"/>
                  </a:cubicBezTo>
                  <a:cubicBezTo>
                    <a:pt x="911" y="61"/>
                    <a:pt x="1006" y="77"/>
                    <a:pt x="1109" y="77"/>
                  </a:cubicBezTo>
                  <a:cubicBezTo>
                    <a:pt x="1111" y="77"/>
                    <a:pt x="1111" y="77"/>
                    <a:pt x="1111" y="77"/>
                  </a:cubicBezTo>
                  <a:cubicBezTo>
                    <a:pt x="1254" y="77"/>
                    <a:pt x="1375" y="71"/>
                    <a:pt x="1527" y="37"/>
                  </a:cubicBezTo>
                  <a:cubicBezTo>
                    <a:pt x="1690" y="0"/>
                    <a:pt x="1803" y="22"/>
                    <a:pt x="1924" y="45"/>
                  </a:cubicBezTo>
                  <a:cubicBezTo>
                    <a:pt x="2011" y="61"/>
                    <a:pt x="2101" y="79"/>
                    <a:pt x="2218" y="79"/>
                  </a:cubicBezTo>
                  <a:cubicBezTo>
                    <a:pt x="2218" y="89"/>
                    <a:pt x="2218" y="89"/>
                    <a:pt x="2218" y="89"/>
                  </a:cubicBezTo>
                  <a:lnTo>
                    <a:pt x="2216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F00052E3-9CCF-4DBB-F0CE-227CA9BD7D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84" y="620"/>
              <a:ext cx="1080" cy="31"/>
            </a:xfrm>
            <a:custGeom>
              <a:avLst/>
              <a:gdLst>
                <a:gd name="T0" fmla="*/ 1115 w 2230"/>
                <a:gd name="T1" fmla="*/ 64 h 64"/>
                <a:gd name="T2" fmla="*/ 827 w 2230"/>
                <a:gd name="T3" fmla="*/ 42 h 64"/>
                <a:gd name="T4" fmla="*/ 581 w 2230"/>
                <a:gd name="T5" fmla="*/ 20 h 64"/>
                <a:gd name="T6" fmla="*/ 280 w 2230"/>
                <a:gd name="T7" fmla="*/ 36 h 64"/>
                <a:gd name="T8" fmla="*/ 0 w 2230"/>
                <a:gd name="T9" fmla="*/ 54 h 64"/>
                <a:gd name="T10" fmla="*/ 0 w 2230"/>
                <a:gd name="T11" fmla="*/ 46 h 64"/>
                <a:gd name="T12" fmla="*/ 278 w 2230"/>
                <a:gd name="T13" fmla="*/ 28 h 64"/>
                <a:gd name="T14" fmla="*/ 579 w 2230"/>
                <a:gd name="T15" fmla="*/ 10 h 64"/>
                <a:gd name="T16" fmla="*/ 825 w 2230"/>
                <a:gd name="T17" fmla="*/ 32 h 64"/>
                <a:gd name="T18" fmla="*/ 1113 w 2230"/>
                <a:gd name="T19" fmla="*/ 54 h 64"/>
                <a:gd name="T20" fmla="*/ 1115 w 2230"/>
                <a:gd name="T21" fmla="*/ 54 h 64"/>
                <a:gd name="T22" fmla="*/ 1537 w 2230"/>
                <a:gd name="T23" fmla="*/ 26 h 64"/>
                <a:gd name="T24" fmla="*/ 1954 w 2230"/>
                <a:gd name="T25" fmla="*/ 28 h 64"/>
                <a:gd name="T26" fmla="*/ 2230 w 2230"/>
                <a:gd name="T27" fmla="*/ 46 h 64"/>
                <a:gd name="T28" fmla="*/ 2230 w 2230"/>
                <a:gd name="T29" fmla="*/ 54 h 64"/>
                <a:gd name="T30" fmla="*/ 1952 w 2230"/>
                <a:gd name="T31" fmla="*/ 36 h 64"/>
                <a:gd name="T32" fmla="*/ 1537 w 2230"/>
                <a:gd name="T33" fmla="*/ 34 h 64"/>
                <a:gd name="T34" fmla="*/ 1115 w 2230"/>
                <a:gd name="T3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0" h="64">
                  <a:moveTo>
                    <a:pt x="1115" y="64"/>
                  </a:moveTo>
                  <a:cubicBezTo>
                    <a:pt x="1014" y="64"/>
                    <a:pt x="919" y="52"/>
                    <a:pt x="827" y="42"/>
                  </a:cubicBezTo>
                  <a:cubicBezTo>
                    <a:pt x="748" y="32"/>
                    <a:pt x="665" y="22"/>
                    <a:pt x="581" y="20"/>
                  </a:cubicBezTo>
                  <a:cubicBezTo>
                    <a:pt x="478" y="16"/>
                    <a:pt x="381" y="26"/>
                    <a:pt x="280" y="36"/>
                  </a:cubicBezTo>
                  <a:cubicBezTo>
                    <a:pt x="191" y="46"/>
                    <a:pt x="99" y="54"/>
                    <a:pt x="0" y="5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9" y="46"/>
                    <a:pt x="189" y="36"/>
                    <a:pt x="278" y="28"/>
                  </a:cubicBezTo>
                  <a:cubicBezTo>
                    <a:pt x="379" y="18"/>
                    <a:pt x="476" y="8"/>
                    <a:pt x="579" y="10"/>
                  </a:cubicBezTo>
                  <a:cubicBezTo>
                    <a:pt x="663" y="12"/>
                    <a:pt x="744" y="22"/>
                    <a:pt x="825" y="32"/>
                  </a:cubicBezTo>
                  <a:cubicBezTo>
                    <a:pt x="917" y="44"/>
                    <a:pt x="1014" y="54"/>
                    <a:pt x="1113" y="54"/>
                  </a:cubicBezTo>
                  <a:cubicBezTo>
                    <a:pt x="1113" y="54"/>
                    <a:pt x="1113" y="54"/>
                    <a:pt x="1115" y="54"/>
                  </a:cubicBezTo>
                  <a:cubicBezTo>
                    <a:pt x="1266" y="54"/>
                    <a:pt x="1391" y="50"/>
                    <a:pt x="1537" y="26"/>
                  </a:cubicBezTo>
                  <a:cubicBezTo>
                    <a:pt x="1696" y="0"/>
                    <a:pt x="1821" y="14"/>
                    <a:pt x="1954" y="28"/>
                  </a:cubicBezTo>
                  <a:cubicBezTo>
                    <a:pt x="2039" y="36"/>
                    <a:pt x="2127" y="46"/>
                    <a:pt x="2230" y="46"/>
                  </a:cubicBezTo>
                  <a:cubicBezTo>
                    <a:pt x="2230" y="54"/>
                    <a:pt x="2230" y="54"/>
                    <a:pt x="2230" y="54"/>
                  </a:cubicBezTo>
                  <a:cubicBezTo>
                    <a:pt x="2125" y="54"/>
                    <a:pt x="2039" y="44"/>
                    <a:pt x="1952" y="36"/>
                  </a:cubicBezTo>
                  <a:cubicBezTo>
                    <a:pt x="1819" y="22"/>
                    <a:pt x="1694" y="10"/>
                    <a:pt x="1537" y="34"/>
                  </a:cubicBezTo>
                  <a:cubicBezTo>
                    <a:pt x="1393" y="60"/>
                    <a:pt x="1268" y="64"/>
                    <a:pt x="1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575B3D98-46D8-DD2B-EF5A-9995757958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482" y="659"/>
              <a:ext cx="1086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5" name="Rectangle 26">
              <a:extLst>
                <a:ext uri="{FF2B5EF4-FFF2-40B4-BE49-F238E27FC236}">
                  <a16:creationId xmlns:a16="http://schemas.microsoft.com/office/drawing/2014/main" id="{FA43191C-C731-7045-5836-2487FF3F3D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479" y="675"/>
              <a:ext cx="1092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8642C350-1A7E-0B85-8C93-FED31A3D9D3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475" y="692"/>
              <a:ext cx="1100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DEC4D125-3870-4C1D-32BE-D700F6CA53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70" y="698"/>
              <a:ext cx="1111" cy="23"/>
            </a:xfrm>
            <a:custGeom>
              <a:avLst/>
              <a:gdLst>
                <a:gd name="T0" fmla="*/ 1745 w 2294"/>
                <a:gd name="T1" fmla="*/ 48 h 48"/>
                <a:gd name="T2" fmla="*/ 1451 w 2294"/>
                <a:gd name="T3" fmla="*/ 28 h 48"/>
                <a:gd name="T4" fmla="*/ 1158 w 2294"/>
                <a:gd name="T5" fmla="*/ 8 h 48"/>
                <a:gd name="T6" fmla="*/ 829 w 2294"/>
                <a:gd name="T7" fmla="*/ 28 h 48"/>
                <a:gd name="T8" fmla="*/ 499 w 2294"/>
                <a:gd name="T9" fmla="*/ 48 h 48"/>
                <a:gd name="T10" fmla="*/ 251 w 2294"/>
                <a:gd name="T11" fmla="*/ 40 h 48"/>
                <a:gd name="T12" fmla="*/ 0 w 2294"/>
                <a:gd name="T13" fmla="*/ 32 h 48"/>
                <a:gd name="T14" fmla="*/ 0 w 2294"/>
                <a:gd name="T15" fmla="*/ 24 h 48"/>
                <a:gd name="T16" fmla="*/ 251 w 2294"/>
                <a:gd name="T17" fmla="*/ 32 h 48"/>
                <a:gd name="T18" fmla="*/ 497 w 2294"/>
                <a:gd name="T19" fmla="*/ 40 h 48"/>
                <a:gd name="T20" fmla="*/ 827 w 2294"/>
                <a:gd name="T21" fmla="*/ 20 h 48"/>
                <a:gd name="T22" fmla="*/ 1156 w 2294"/>
                <a:gd name="T23" fmla="*/ 0 h 48"/>
                <a:gd name="T24" fmla="*/ 1451 w 2294"/>
                <a:gd name="T25" fmla="*/ 20 h 48"/>
                <a:gd name="T26" fmla="*/ 1745 w 2294"/>
                <a:gd name="T27" fmla="*/ 40 h 48"/>
                <a:gd name="T28" fmla="*/ 2017 w 2294"/>
                <a:gd name="T29" fmla="*/ 32 h 48"/>
                <a:gd name="T30" fmla="*/ 2294 w 2294"/>
                <a:gd name="T31" fmla="*/ 24 h 48"/>
                <a:gd name="T32" fmla="*/ 2294 w 2294"/>
                <a:gd name="T33" fmla="*/ 32 h 48"/>
                <a:gd name="T34" fmla="*/ 2019 w 2294"/>
                <a:gd name="T35" fmla="*/ 40 h 48"/>
                <a:gd name="T36" fmla="*/ 1745 w 2294"/>
                <a:gd name="T3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4" h="48">
                  <a:moveTo>
                    <a:pt x="1745" y="48"/>
                  </a:moveTo>
                  <a:cubicBezTo>
                    <a:pt x="1646" y="48"/>
                    <a:pt x="1547" y="38"/>
                    <a:pt x="1451" y="28"/>
                  </a:cubicBezTo>
                  <a:cubicBezTo>
                    <a:pt x="1354" y="18"/>
                    <a:pt x="1255" y="8"/>
                    <a:pt x="1158" y="8"/>
                  </a:cubicBezTo>
                  <a:cubicBezTo>
                    <a:pt x="1049" y="8"/>
                    <a:pt x="936" y="18"/>
                    <a:pt x="829" y="28"/>
                  </a:cubicBezTo>
                  <a:cubicBezTo>
                    <a:pt x="720" y="38"/>
                    <a:pt x="610" y="48"/>
                    <a:pt x="499" y="48"/>
                  </a:cubicBezTo>
                  <a:cubicBezTo>
                    <a:pt x="416" y="48"/>
                    <a:pt x="333" y="44"/>
                    <a:pt x="251" y="40"/>
                  </a:cubicBezTo>
                  <a:cubicBezTo>
                    <a:pt x="168" y="36"/>
                    <a:pt x="85" y="32"/>
                    <a:pt x="0" y="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3" y="24"/>
                    <a:pt x="168" y="28"/>
                    <a:pt x="251" y="32"/>
                  </a:cubicBezTo>
                  <a:cubicBezTo>
                    <a:pt x="331" y="36"/>
                    <a:pt x="416" y="40"/>
                    <a:pt x="497" y="40"/>
                  </a:cubicBezTo>
                  <a:cubicBezTo>
                    <a:pt x="608" y="40"/>
                    <a:pt x="718" y="30"/>
                    <a:pt x="827" y="20"/>
                  </a:cubicBezTo>
                  <a:cubicBezTo>
                    <a:pt x="936" y="10"/>
                    <a:pt x="1047" y="0"/>
                    <a:pt x="1156" y="0"/>
                  </a:cubicBezTo>
                  <a:cubicBezTo>
                    <a:pt x="1255" y="0"/>
                    <a:pt x="1354" y="10"/>
                    <a:pt x="1451" y="20"/>
                  </a:cubicBezTo>
                  <a:cubicBezTo>
                    <a:pt x="1547" y="30"/>
                    <a:pt x="1646" y="40"/>
                    <a:pt x="1745" y="40"/>
                  </a:cubicBezTo>
                  <a:cubicBezTo>
                    <a:pt x="1836" y="40"/>
                    <a:pt x="1929" y="36"/>
                    <a:pt x="2017" y="32"/>
                  </a:cubicBezTo>
                  <a:cubicBezTo>
                    <a:pt x="2108" y="28"/>
                    <a:pt x="2201" y="24"/>
                    <a:pt x="2294" y="24"/>
                  </a:cubicBezTo>
                  <a:cubicBezTo>
                    <a:pt x="2294" y="32"/>
                    <a:pt x="2294" y="32"/>
                    <a:pt x="2294" y="32"/>
                  </a:cubicBezTo>
                  <a:cubicBezTo>
                    <a:pt x="2201" y="32"/>
                    <a:pt x="2108" y="36"/>
                    <a:pt x="2019" y="40"/>
                  </a:cubicBezTo>
                  <a:cubicBezTo>
                    <a:pt x="1929" y="44"/>
                    <a:pt x="1836" y="48"/>
                    <a:pt x="174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05EBD144-6F09-D96D-8C57-345976D4F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2" y="697"/>
              <a:ext cx="1126" cy="49"/>
            </a:xfrm>
            <a:custGeom>
              <a:avLst/>
              <a:gdLst>
                <a:gd name="T0" fmla="*/ 579 w 2324"/>
                <a:gd name="T1" fmla="*/ 95 h 101"/>
                <a:gd name="T2" fmla="*/ 291 w 2324"/>
                <a:gd name="T3" fmla="*/ 83 h 101"/>
                <a:gd name="T4" fmla="*/ 0 w 2324"/>
                <a:gd name="T5" fmla="*/ 71 h 101"/>
                <a:gd name="T6" fmla="*/ 0 w 2324"/>
                <a:gd name="T7" fmla="*/ 63 h 101"/>
                <a:gd name="T8" fmla="*/ 291 w 2324"/>
                <a:gd name="T9" fmla="*/ 75 h 101"/>
                <a:gd name="T10" fmla="*/ 624 w 2324"/>
                <a:gd name="T11" fmla="*/ 87 h 101"/>
                <a:gd name="T12" fmla="*/ 890 w 2324"/>
                <a:gd name="T13" fmla="*/ 42 h 101"/>
                <a:gd name="T14" fmla="*/ 1160 w 2324"/>
                <a:gd name="T15" fmla="*/ 0 h 101"/>
                <a:gd name="T16" fmla="*/ 1162 w 2324"/>
                <a:gd name="T17" fmla="*/ 0 h 101"/>
                <a:gd name="T18" fmla="*/ 1406 w 2324"/>
                <a:gd name="T19" fmla="*/ 40 h 101"/>
                <a:gd name="T20" fmla="*/ 1590 w 2324"/>
                <a:gd name="T21" fmla="*/ 77 h 101"/>
                <a:gd name="T22" fmla="*/ 2039 w 2324"/>
                <a:gd name="T23" fmla="*/ 73 h 101"/>
                <a:gd name="T24" fmla="*/ 2324 w 2324"/>
                <a:gd name="T25" fmla="*/ 61 h 101"/>
                <a:gd name="T26" fmla="*/ 2324 w 2324"/>
                <a:gd name="T27" fmla="*/ 69 h 101"/>
                <a:gd name="T28" fmla="*/ 2041 w 2324"/>
                <a:gd name="T29" fmla="*/ 81 h 101"/>
                <a:gd name="T30" fmla="*/ 1590 w 2324"/>
                <a:gd name="T31" fmla="*/ 85 h 101"/>
                <a:gd name="T32" fmla="*/ 1404 w 2324"/>
                <a:gd name="T33" fmla="*/ 48 h 101"/>
                <a:gd name="T34" fmla="*/ 1162 w 2324"/>
                <a:gd name="T35" fmla="*/ 8 h 101"/>
                <a:gd name="T36" fmla="*/ 1160 w 2324"/>
                <a:gd name="T37" fmla="*/ 8 h 101"/>
                <a:gd name="T38" fmla="*/ 892 w 2324"/>
                <a:gd name="T39" fmla="*/ 50 h 101"/>
                <a:gd name="T40" fmla="*/ 624 w 2324"/>
                <a:gd name="T41" fmla="*/ 95 h 101"/>
                <a:gd name="T42" fmla="*/ 579 w 2324"/>
                <a:gd name="T43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24" h="101">
                  <a:moveTo>
                    <a:pt x="579" y="95"/>
                  </a:moveTo>
                  <a:cubicBezTo>
                    <a:pt x="482" y="95"/>
                    <a:pt x="386" y="89"/>
                    <a:pt x="291" y="83"/>
                  </a:cubicBezTo>
                  <a:cubicBezTo>
                    <a:pt x="196" y="77"/>
                    <a:pt x="99" y="71"/>
                    <a:pt x="0" y="7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7" y="63"/>
                    <a:pt x="196" y="69"/>
                    <a:pt x="291" y="75"/>
                  </a:cubicBezTo>
                  <a:cubicBezTo>
                    <a:pt x="400" y="83"/>
                    <a:pt x="513" y="89"/>
                    <a:pt x="624" y="87"/>
                  </a:cubicBezTo>
                  <a:cubicBezTo>
                    <a:pt x="710" y="85"/>
                    <a:pt x="801" y="65"/>
                    <a:pt x="890" y="42"/>
                  </a:cubicBezTo>
                  <a:cubicBezTo>
                    <a:pt x="978" y="22"/>
                    <a:pt x="1071" y="0"/>
                    <a:pt x="1160" y="0"/>
                  </a:cubicBezTo>
                  <a:cubicBezTo>
                    <a:pt x="1160" y="0"/>
                    <a:pt x="1160" y="0"/>
                    <a:pt x="1162" y="0"/>
                  </a:cubicBezTo>
                  <a:cubicBezTo>
                    <a:pt x="1239" y="0"/>
                    <a:pt x="1323" y="20"/>
                    <a:pt x="1406" y="40"/>
                  </a:cubicBezTo>
                  <a:cubicBezTo>
                    <a:pt x="1469" y="54"/>
                    <a:pt x="1531" y="71"/>
                    <a:pt x="1590" y="77"/>
                  </a:cubicBezTo>
                  <a:cubicBezTo>
                    <a:pt x="1741" y="93"/>
                    <a:pt x="1892" y="83"/>
                    <a:pt x="2039" y="73"/>
                  </a:cubicBezTo>
                  <a:cubicBezTo>
                    <a:pt x="2132" y="67"/>
                    <a:pt x="2227" y="61"/>
                    <a:pt x="2324" y="61"/>
                  </a:cubicBezTo>
                  <a:cubicBezTo>
                    <a:pt x="2324" y="69"/>
                    <a:pt x="2324" y="69"/>
                    <a:pt x="2324" y="69"/>
                  </a:cubicBezTo>
                  <a:cubicBezTo>
                    <a:pt x="2229" y="69"/>
                    <a:pt x="2134" y="75"/>
                    <a:pt x="2041" y="81"/>
                  </a:cubicBezTo>
                  <a:cubicBezTo>
                    <a:pt x="1894" y="91"/>
                    <a:pt x="1743" y="101"/>
                    <a:pt x="1590" y="85"/>
                  </a:cubicBezTo>
                  <a:cubicBezTo>
                    <a:pt x="1531" y="79"/>
                    <a:pt x="1467" y="63"/>
                    <a:pt x="1404" y="48"/>
                  </a:cubicBezTo>
                  <a:cubicBezTo>
                    <a:pt x="1321" y="28"/>
                    <a:pt x="1239" y="8"/>
                    <a:pt x="1162" y="8"/>
                  </a:cubicBezTo>
                  <a:cubicBezTo>
                    <a:pt x="1162" y="8"/>
                    <a:pt x="1162" y="8"/>
                    <a:pt x="1160" y="8"/>
                  </a:cubicBezTo>
                  <a:cubicBezTo>
                    <a:pt x="1073" y="8"/>
                    <a:pt x="981" y="30"/>
                    <a:pt x="892" y="50"/>
                  </a:cubicBezTo>
                  <a:cubicBezTo>
                    <a:pt x="803" y="71"/>
                    <a:pt x="712" y="93"/>
                    <a:pt x="624" y="95"/>
                  </a:cubicBezTo>
                  <a:cubicBezTo>
                    <a:pt x="609" y="95"/>
                    <a:pt x="593" y="95"/>
                    <a:pt x="579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22223089-CAE9-0CE9-5DC3-EE6161FB4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56" y="701"/>
              <a:ext cx="1137" cy="62"/>
            </a:xfrm>
            <a:custGeom>
              <a:avLst/>
              <a:gdLst>
                <a:gd name="T0" fmla="*/ 569 w 2348"/>
                <a:gd name="T1" fmla="*/ 121 h 127"/>
                <a:gd name="T2" fmla="*/ 285 w 2348"/>
                <a:gd name="T3" fmla="*/ 109 h 127"/>
                <a:gd name="T4" fmla="*/ 0 w 2348"/>
                <a:gd name="T5" fmla="*/ 97 h 127"/>
                <a:gd name="T6" fmla="*/ 0 w 2348"/>
                <a:gd name="T7" fmla="*/ 89 h 127"/>
                <a:gd name="T8" fmla="*/ 287 w 2348"/>
                <a:gd name="T9" fmla="*/ 101 h 127"/>
                <a:gd name="T10" fmla="*/ 631 w 2348"/>
                <a:gd name="T11" fmla="*/ 111 h 127"/>
                <a:gd name="T12" fmla="*/ 906 w 2348"/>
                <a:gd name="T13" fmla="*/ 55 h 127"/>
                <a:gd name="T14" fmla="*/ 1172 w 2348"/>
                <a:gd name="T15" fmla="*/ 0 h 127"/>
                <a:gd name="T16" fmla="*/ 1174 w 2348"/>
                <a:gd name="T17" fmla="*/ 0 h 127"/>
                <a:gd name="T18" fmla="*/ 1412 w 2348"/>
                <a:gd name="T19" fmla="*/ 53 h 127"/>
                <a:gd name="T20" fmla="*/ 1606 w 2348"/>
                <a:gd name="T21" fmla="*/ 101 h 127"/>
                <a:gd name="T22" fmla="*/ 2074 w 2348"/>
                <a:gd name="T23" fmla="*/ 101 h 127"/>
                <a:gd name="T24" fmla="*/ 2348 w 2348"/>
                <a:gd name="T25" fmla="*/ 91 h 127"/>
                <a:gd name="T26" fmla="*/ 2348 w 2348"/>
                <a:gd name="T27" fmla="*/ 99 h 127"/>
                <a:gd name="T28" fmla="*/ 2074 w 2348"/>
                <a:gd name="T29" fmla="*/ 109 h 127"/>
                <a:gd name="T30" fmla="*/ 1606 w 2348"/>
                <a:gd name="T31" fmla="*/ 109 h 127"/>
                <a:gd name="T32" fmla="*/ 1410 w 2348"/>
                <a:gd name="T33" fmla="*/ 61 h 127"/>
                <a:gd name="T34" fmla="*/ 1176 w 2348"/>
                <a:gd name="T35" fmla="*/ 10 h 127"/>
                <a:gd name="T36" fmla="*/ 1174 w 2348"/>
                <a:gd name="T37" fmla="*/ 10 h 127"/>
                <a:gd name="T38" fmla="*/ 910 w 2348"/>
                <a:gd name="T39" fmla="*/ 65 h 127"/>
                <a:gd name="T40" fmla="*/ 634 w 2348"/>
                <a:gd name="T41" fmla="*/ 121 h 127"/>
                <a:gd name="T42" fmla="*/ 569 w 2348"/>
                <a:gd name="T43" fmla="*/ 12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48" h="127">
                  <a:moveTo>
                    <a:pt x="569" y="121"/>
                  </a:moveTo>
                  <a:cubicBezTo>
                    <a:pt x="474" y="121"/>
                    <a:pt x="377" y="115"/>
                    <a:pt x="285" y="109"/>
                  </a:cubicBezTo>
                  <a:cubicBezTo>
                    <a:pt x="192" y="103"/>
                    <a:pt x="95" y="97"/>
                    <a:pt x="0" y="9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95" y="89"/>
                    <a:pt x="192" y="95"/>
                    <a:pt x="287" y="101"/>
                  </a:cubicBezTo>
                  <a:cubicBezTo>
                    <a:pt x="400" y="109"/>
                    <a:pt x="517" y="115"/>
                    <a:pt x="631" y="111"/>
                  </a:cubicBezTo>
                  <a:cubicBezTo>
                    <a:pt x="720" y="109"/>
                    <a:pt x="815" y="81"/>
                    <a:pt x="906" y="55"/>
                  </a:cubicBezTo>
                  <a:cubicBezTo>
                    <a:pt x="1001" y="26"/>
                    <a:pt x="1089" y="0"/>
                    <a:pt x="1172" y="0"/>
                  </a:cubicBezTo>
                  <a:cubicBezTo>
                    <a:pt x="1174" y="0"/>
                    <a:pt x="1174" y="0"/>
                    <a:pt x="1174" y="0"/>
                  </a:cubicBezTo>
                  <a:cubicBezTo>
                    <a:pt x="1245" y="0"/>
                    <a:pt x="1329" y="26"/>
                    <a:pt x="1412" y="53"/>
                  </a:cubicBezTo>
                  <a:cubicBezTo>
                    <a:pt x="1479" y="73"/>
                    <a:pt x="1545" y="95"/>
                    <a:pt x="1606" y="101"/>
                  </a:cubicBezTo>
                  <a:cubicBezTo>
                    <a:pt x="1761" y="119"/>
                    <a:pt x="1918" y="109"/>
                    <a:pt x="2074" y="101"/>
                  </a:cubicBezTo>
                  <a:cubicBezTo>
                    <a:pt x="2164" y="95"/>
                    <a:pt x="2257" y="91"/>
                    <a:pt x="2348" y="91"/>
                  </a:cubicBezTo>
                  <a:cubicBezTo>
                    <a:pt x="2348" y="99"/>
                    <a:pt x="2348" y="99"/>
                    <a:pt x="2348" y="99"/>
                  </a:cubicBezTo>
                  <a:cubicBezTo>
                    <a:pt x="2257" y="99"/>
                    <a:pt x="2164" y="105"/>
                    <a:pt x="2074" y="109"/>
                  </a:cubicBezTo>
                  <a:cubicBezTo>
                    <a:pt x="1920" y="119"/>
                    <a:pt x="1761" y="127"/>
                    <a:pt x="1606" y="109"/>
                  </a:cubicBezTo>
                  <a:cubicBezTo>
                    <a:pt x="1545" y="103"/>
                    <a:pt x="1477" y="81"/>
                    <a:pt x="1410" y="61"/>
                  </a:cubicBezTo>
                  <a:cubicBezTo>
                    <a:pt x="1329" y="36"/>
                    <a:pt x="1245" y="10"/>
                    <a:pt x="1176" y="10"/>
                  </a:cubicBezTo>
                  <a:cubicBezTo>
                    <a:pt x="1174" y="10"/>
                    <a:pt x="1174" y="10"/>
                    <a:pt x="1174" y="10"/>
                  </a:cubicBezTo>
                  <a:cubicBezTo>
                    <a:pt x="1091" y="10"/>
                    <a:pt x="1003" y="36"/>
                    <a:pt x="910" y="65"/>
                  </a:cubicBezTo>
                  <a:cubicBezTo>
                    <a:pt x="817" y="91"/>
                    <a:pt x="722" y="119"/>
                    <a:pt x="634" y="121"/>
                  </a:cubicBezTo>
                  <a:cubicBezTo>
                    <a:pt x="609" y="121"/>
                    <a:pt x="589" y="121"/>
                    <a:pt x="569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57623F8E-0362-67A4-0354-1D462FDC3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8" y="716"/>
              <a:ext cx="1152" cy="65"/>
            </a:xfrm>
            <a:custGeom>
              <a:avLst/>
              <a:gdLst>
                <a:gd name="T0" fmla="*/ 551 w 2378"/>
                <a:gd name="T1" fmla="*/ 129 h 133"/>
                <a:gd name="T2" fmla="*/ 270 w 2378"/>
                <a:gd name="T3" fmla="*/ 117 h 133"/>
                <a:gd name="T4" fmla="*/ 0 w 2378"/>
                <a:gd name="T5" fmla="*/ 105 h 133"/>
                <a:gd name="T6" fmla="*/ 0 w 2378"/>
                <a:gd name="T7" fmla="*/ 97 h 133"/>
                <a:gd name="T8" fmla="*/ 270 w 2378"/>
                <a:gd name="T9" fmla="*/ 109 h 133"/>
                <a:gd name="T10" fmla="*/ 692 w 2378"/>
                <a:gd name="T11" fmla="*/ 115 h 133"/>
                <a:gd name="T12" fmla="*/ 924 w 2378"/>
                <a:gd name="T13" fmla="*/ 59 h 133"/>
                <a:gd name="T14" fmla="*/ 1188 w 2378"/>
                <a:gd name="T15" fmla="*/ 2 h 133"/>
                <a:gd name="T16" fmla="*/ 1464 w 2378"/>
                <a:gd name="T17" fmla="*/ 57 h 133"/>
                <a:gd name="T18" fmla="*/ 1688 w 2378"/>
                <a:gd name="T19" fmla="*/ 109 h 133"/>
                <a:gd name="T20" fmla="*/ 2118 w 2378"/>
                <a:gd name="T21" fmla="*/ 107 h 133"/>
                <a:gd name="T22" fmla="*/ 2378 w 2378"/>
                <a:gd name="T23" fmla="*/ 97 h 133"/>
                <a:gd name="T24" fmla="*/ 2378 w 2378"/>
                <a:gd name="T25" fmla="*/ 105 h 133"/>
                <a:gd name="T26" fmla="*/ 2120 w 2378"/>
                <a:gd name="T27" fmla="*/ 115 h 133"/>
                <a:gd name="T28" fmla="*/ 1688 w 2378"/>
                <a:gd name="T29" fmla="*/ 117 h 133"/>
                <a:gd name="T30" fmla="*/ 1462 w 2378"/>
                <a:gd name="T31" fmla="*/ 65 h 133"/>
                <a:gd name="T32" fmla="*/ 1190 w 2378"/>
                <a:gd name="T33" fmla="*/ 12 h 133"/>
                <a:gd name="T34" fmla="*/ 928 w 2378"/>
                <a:gd name="T35" fmla="*/ 69 h 133"/>
                <a:gd name="T36" fmla="*/ 694 w 2378"/>
                <a:gd name="T37" fmla="*/ 125 h 133"/>
                <a:gd name="T38" fmla="*/ 551 w 2378"/>
                <a:gd name="T39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8" h="133">
                  <a:moveTo>
                    <a:pt x="551" y="129"/>
                  </a:moveTo>
                  <a:cubicBezTo>
                    <a:pt x="458" y="129"/>
                    <a:pt x="363" y="123"/>
                    <a:pt x="270" y="117"/>
                  </a:cubicBezTo>
                  <a:cubicBezTo>
                    <a:pt x="180" y="111"/>
                    <a:pt x="87" y="105"/>
                    <a:pt x="0" y="105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87" y="97"/>
                    <a:pt x="180" y="103"/>
                    <a:pt x="270" y="109"/>
                  </a:cubicBezTo>
                  <a:cubicBezTo>
                    <a:pt x="412" y="119"/>
                    <a:pt x="559" y="129"/>
                    <a:pt x="692" y="115"/>
                  </a:cubicBezTo>
                  <a:cubicBezTo>
                    <a:pt x="775" y="107"/>
                    <a:pt x="849" y="83"/>
                    <a:pt x="924" y="59"/>
                  </a:cubicBezTo>
                  <a:cubicBezTo>
                    <a:pt x="1013" y="31"/>
                    <a:pt x="1095" y="4"/>
                    <a:pt x="1188" y="2"/>
                  </a:cubicBezTo>
                  <a:cubicBezTo>
                    <a:pt x="1283" y="0"/>
                    <a:pt x="1370" y="29"/>
                    <a:pt x="1464" y="57"/>
                  </a:cubicBezTo>
                  <a:cubicBezTo>
                    <a:pt x="1537" y="79"/>
                    <a:pt x="1612" y="101"/>
                    <a:pt x="1688" y="109"/>
                  </a:cubicBezTo>
                  <a:cubicBezTo>
                    <a:pt x="1827" y="123"/>
                    <a:pt x="1975" y="115"/>
                    <a:pt x="2118" y="107"/>
                  </a:cubicBezTo>
                  <a:cubicBezTo>
                    <a:pt x="2202" y="101"/>
                    <a:pt x="2291" y="97"/>
                    <a:pt x="2378" y="97"/>
                  </a:cubicBezTo>
                  <a:cubicBezTo>
                    <a:pt x="2378" y="105"/>
                    <a:pt x="2378" y="105"/>
                    <a:pt x="2378" y="105"/>
                  </a:cubicBezTo>
                  <a:cubicBezTo>
                    <a:pt x="2293" y="105"/>
                    <a:pt x="2204" y="111"/>
                    <a:pt x="2120" y="115"/>
                  </a:cubicBezTo>
                  <a:cubicBezTo>
                    <a:pt x="1977" y="123"/>
                    <a:pt x="1829" y="133"/>
                    <a:pt x="1688" y="117"/>
                  </a:cubicBezTo>
                  <a:cubicBezTo>
                    <a:pt x="1610" y="109"/>
                    <a:pt x="1535" y="87"/>
                    <a:pt x="1462" y="65"/>
                  </a:cubicBezTo>
                  <a:cubicBezTo>
                    <a:pt x="1370" y="37"/>
                    <a:pt x="1283" y="10"/>
                    <a:pt x="1190" y="12"/>
                  </a:cubicBezTo>
                  <a:cubicBezTo>
                    <a:pt x="1099" y="12"/>
                    <a:pt x="1017" y="41"/>
                    <a:pt x="928" y="69"/>
                  </a:cubicBezTo>
                  <a:cubicBezTo>
                    <a:pt x="853" y="93"/>
                    <a:pt x="777" y="117"/>
                    <a:pt x="694" y="125"/>
                  </a:cubicBezTo>
                  <a:cubicBezTo>
                    <a:pt x="647" y="127"/>
                    <a:pt x="599" y="129"/>
                    <a:pt x="551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63F4C5E5-657A-A712-92FE-570D8833B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2" y="723"/>
              <a:ext cx="1166" cy="74"/>
            </a:xfrm>
            <a:custGeom>
              <a:avLst/>
              <a:gdLst>
                <a:gd name="T0" fmla="*/ 518 w 2408"/>
                <a:gd name="T1" fmla="*/ 146 h 150"/>
                <a:gd name="T2" fmla="*/ 252 w 2408"/>
                <a:gd name="T3" fmla="*/ 136 h 150"/>
                <a:gd name="T4" fmla="*/ 0 w 2408"/>
                <a:gd name="T5" fmla="*/ 125 h 150"/>
                <a:gd name="T6" fmla="*/ 0 w 2408"/>
                <a:gd name="T7" fmla="*/ 117 h 150"/>
                <a:gd name="T8" fmla="*/ 252 w 2408"/>
                <a:gd name="T9" fmla="*/ 127 h 150"/>
                <a:gd name="T10" fmla="*/ 700 w 2408"/>
                <a:gd name="T11" fmla="*/ 127 h 150"/>
                <a:gd name="T12" fmla="*/ 938 w 2408"/>
                <a:gd name="T13" fmla="*/ 63 h 150"/>
                <a:gd name="T14" fmla="*/ 1204 w 2408"/>
                <a:gd name="T15" fmla="*/ 0 h 150"/>
                <a:gd name="T16" fmla="*/ 1210 w 2408"/>
                <a:gd name="T17" fmla="*/ 0 h 150"/>
                <a:gd name="T18" fmla="*/ 1482 w 2408"/>
                <a:gd name="T19" fmla="*/ 63 h 150"/>
                <a:gd name="T20" fmla="*/ 1710 w 2408"/>
                <a:gd name="T21" fmla="*/ 123 h 150"/>
                <a:gd name="T22" fmla="*/ 2166 w 2408"/>
                <a:gd name="T23" fmla="*/ 127 h 150"/>
                <a:gd name="T24" fmla="*/ 2408 w 2408"/>
                <a:gd name="T25" fmla="*/ 119 h 150"/>
                <a:gd name="T26" fmla="*/ 2408 w 2408"/>
                <a:gd name="T27" fmla="*/ 127 h 150"/>
                <a:gd name="T28" fmla="*/ 2166 w 2408"/>
                <a:gd name="T29" fmla="*/ 136 h 150"/>
                <a:gd name="T30" fmla="*/ 1708 w 2408"/>
                <a:gd name="T31" fmla="*/ 132 h 150"/>
                <a:gd name="T32" fmla="*/ 1478 w 2408"/>
                <a:gd name="T33" fmla="*/ 71 h 150"/>
                <a:gd name="T34" fmla="*/ 1204 w 2408"/>
                <a:gd name="T35" fmla="*/ 11 h 150"/>
                <a:gd name="T36" fmla="*/ 942 w 2408"/>
                <a:gd name="T37" fmla="*/ 73 h 150"/>
                <a:gd name="T38" fmla="*/ 704 w 2408"/>
                <a:gd name="T39" fmla="*/ 138 h 150"/>
                <a:gd name="T40" fmla="*/ 518 w 2408"/>
                <a:gd name="T41" fmla="*/ 14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8" h="150">
                  <a:moveTo>
                    <a:pt x="518" y="146"/>
                  </a:moveTo>
                  <a:cubicBezTo>
                    <a:pt x="430" y="146"/>
                    <a:pt x="341" y="142"/>
                    <a:pt x="252" y="136"/>
                  </a:cubicBezTo>
                  <a:cubicBezTo>
                    <a:pt x="163" y="132"/>
                    <a:pt x="81" y="125"/>
                    <a:pt x="0" y="12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81" y="117"/>
                    <a:pt x="163" y="121"/>
                    <a:pt x="252" y="127"/>
                  </a:cubicBezTo>
                  <a:cubicBezTo>
                    <a:pt x="403" y="136"/>
                    <a:pt x="559" y="144"/>
                    <a:pt x="700" y="127"/>
                  </a:cubicBezTo>
                  <a:cubicBezTo>
                    <a:pt x="785" y="117"/>
                    <a:pt x="863" y="89"/>
                    <a:pt x="938" y="63"/>
                  </a:cubicBezTo>
                  <a:cubicBezTo>
                    <a:pt x="1027" y="31"/>
                    <a:pt x="1109" y="0"/>
                    <a:pt x="1204" y="0"/>
                  </a:cubicBezTo>
                  <a:cubicBezTo>
                    <a:pt x="1206" y="0"/>
                    <a:pt x="1208" y="0"/>
                    <a:pt x="1210" y="0"/>
                  </a:cubicBezTo>
                  <a:cubicBezTo>
                    <a:pt x="1303" y="0"/>
                    <a:pt x="1390" y="31"/>
                    <a:pt x="1482" y="63"/>
                  </a:cubicBezTo>
                  <a:cubicBezTo>
                    <a:pt x="1555" y="89"/>
                    <a:pt x="1632" y="113"/>
                    <a:pt x="1710" y="123"/>
                  </a:cubicBezTo>
                  <a:cubicBezTo>
                    <a:pt x="1857" y="142"/>
                    <a:pt x="2015" y="134"/>
                    <a:pt x="2166" y="127"/>
                  </a:cubicBezTo>
                  <a:cubicBezTo>
                    <a:pt x="2247" y="123"/>
                    <a:pt x="2329" y="119"/>
                    <a:pt x="2408" y="119"/>
                  </a:cubicBezTo>
                  <a:cubicBezTo>
                    <a:pt x="2408" y="127"/>
                    <a:pt x="2408" y="127"/>
                    <a:pt x="2408" y="127"/>
                  </a:cubicBezTo>
                  <a:cubicBezTo>
                    <a:pt x="2329" y="127"/>
                    <a:pt x="2247" y="132"/>
                    <a:pt x="2166" y="136"/>
                  </a:cubicBezTo>
                  <a:cubicBezTo>
                    <a:pt x="2013" y="144"/>
                    <a:pt x="1855" y="150"/>
                    <a:pt x="1708" y="132"/>
                  </a:cubicBezTo>
                  <a:cubicBezTo>
                    <a:pt x="1628" y="121"/>
                    <a:pt x="1553" y="95"/>
                    <a:pt x="1478" y="71"/>
                  </a:cubicBezTo>
                  <a:cubicBezTo>
                    <a:pt x="1386" y="39"/>
                    <a:pt x="1297" y="9"/>
                    <a:pt x="1204" y="11"/>
                  </a:cubicBezTo>
                  <a:cubicBezTo>
                    <a:pt x="1111" y="13"/>
                    <a:pt x="1029" y="41"/>
                    <a:pt x="942" y="73"/>
                  </a:cubicBezTo>
                  <a:cubicBezTo>
                    <a:pt x="867" y="99"/>
                    <a:pt x="789" y="127"/>
                    <a:pt x="704" y="138"/>
                  </a:cubicBezTo>
                  <a:cubicBezTo>
                    <a:pt x="643" y="142"/>
                    <a:pt x="581" y="146"/>
                    <a:pt x="518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2" name="Freeform 33">
              <a:extLst>
                <a:ext uri="{FF2B5EF4-FFF2-40B4-BE49-F238E27FC236}">
                  <a16:creationId xmlns:a16="http://schemas.microsoft.com/office/drawing/2014/main" id="{7D0820F5-2902-8733-00E4-1EA9D9D025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34" y="735"/>
              <a:ext cx="1181" cy="80"/>
            </a:xfrm>
            <a:custGeom>
              <a:avLst/>
              <a:gdLst>
                <a:gd name="T0" fmla="*/ 490 w 2438"/>
                <a:gd name="T1" fmla="*/ 157 h 165"/>
                <a:gd name="T2" fmla="*/ 236 w 2438"/>
                <a:gd name="T3" fmla="*/ 151 h 165"/>
                <a:gd name="T4" fmla="*/ 0 w 2438"/>
                <a:gd name="T5" fmla="*/ 145 h 165"/>
                <a:gd name="T6" fmla="*/ 0 w 2438"/>
                <a:gd name="T7" fmla="*/ 137 h 165"/>
                <a:gd name="T8" fmla="*/ 236 w 2438"/>
                <a:gd name="T9" fmla="*/ 143 h 165"/>
                <a:gd name="T10" fmla="*/ 708 w 2438"/>
                <a:gd name="T11" fmla="*/ 139 h 165"/>
                <a:gd name="T12" fmla="*/ 950 w 2438"/>
                <a:gd name="T13" fmla="*/ 68 h 165"/>
                <a:gd name="T14" fmla="*/ 1218 w 2438"/>
                <a:gd name="T15" fmla="*/ 0 h 165"/>
                <a:gd name="T16" fmla="*/ 1224 w 2438"/>
                <a:gd name="T17" fmla="*/ 0 h 165"/>
                <a:gd name="T18" fmla="*/ 1498 w 2438"/>
                <a:gd name="T19" fmla="*/ 68 h 165"/>
                <a:gd name="T20" fmla="*/ 1730 w 2438"/>
                <a:gd name="T21" fmla="*/ 135 h 165"/>
                <a:gd name="T22" fmla="*/ 2210 w 2438"/>
                <a:gd name="T23" fmla="*/ 143 h 165"/>
                <a:gd name="T24" fmla="*/ 2438 w 2438"/>
                <a:gd name="T25" fmla="*/ 137 h 165"/>
                <a:gd name="T26" fmla="*/ 2438 w 2438"/>
                <a:gd name="T27" fmla="*/ 145 h 165"/>
                <a:gd name="T28" fmla="*/ 2210 w 2438"/>
                <a:gd name="T29" fmla="*/ 151 h 165"/>
                <a:gd name="T30" fmla="*/ 1730 w 2438"/>
                <a:gd name="T31" fmla="*/ 143 h 165"/>
                <a:gd name="T32" fmla="*/ 1496 w 2438"/>
                <a:gd name="T33" fmla="*/ 74 h 165"/>
                <a:gd name="T34" fmla="*/ 1220 w 2438"/>
                <a:gd name="T35" fmla="*/ 8 h 165"/>
                <a:gd name="T36" fmla="*/ 956 w 2438"/>
                <a:gd name="T37" fmla="*/ 76 h 165"/>
                <a:gd name="T38" fmla="*/ 712 w 2438"/>
                <a:gd name="T39" fmla="*/ 147 h 165"/>
                <a:gd name="T40" fmla="*/ 490 w 2438"/>
                <a:gd name="T41" fmla="*/ 15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8" h="165">
                  <a:moveTo>
                    <a:pt x="490" y="157"/>
                  </a:moveTo>
                  <a:cubicBezTo>
                    <a:pt x="405" y="157"/>
                    <a:pt x="321" y="153"/>
                    <a:pt x="236" y="151"/>
                  </a:cubicBezTo>
                  <a:cubicBezTo>
                    <a:pt x="153" y="147"/>
                    <a:pt x="74" y="145"/>
                    <a:pt x="0" y="1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74" y="137"/>
                    <a:pt x="153" y="141"/>
                    <a:pt x="236" y="143"/>
                  </a:cubicBezTo>
                  <a:cubicBezTo>
                    <a:pt x="395" y="149"/>
                    <a:pt x="561" y="157"/>
                    <a:pt x="708" y="139"/>
                  </a:cubicBezTo>
                  <a:cubicBezTo>
                    <a:pt x="796" y="129"/>
                    <a:pt x="875" y="98"/>
                    <a:pt x="950" y="68"/>
                  </a:cubicBezTo>
                  <a:cubicBezTo>
                    <a:pt x="1039" y="34"/>
                    <a:pt x="1121" y="2"/>
                    <a:pt x="1218" y="0"/>
                  </a:cubicBezTo>
                  <a:cubicBezTo>
                    <a:pt x="1220" y="0"/>
                    <a:pt x="1222" y="0"/>
                    <a:pt x="1224" y="0"/>
                  </a:cubicBezTo>
                  <a:cubicBezTo>
                    <a:pt x="1317" y="0"/>
                    <a:pt x="1406" y="32"/>
                    <a:pt x="1498" y="68"/>
                  </a:cubicBezTo>
                  <a:cubicBezTo>
                    <a:pt x="1573" y="96"/>
                    <a:pt x="1650" y="125"/>
                    <a:pt x="1730" y="135"/>
                  </a:cubicBezTo>
                  <a:cubicBezTo>
                    <a:pt x="1884" y="155"/>
                    <a:pt x="2049" y="149"/>
                    <a:pt x="2210" y="143"/>
                  </a:cubicBezTo>
                  <a:cubicBezTo>
                    <a:pt x="2287" y="139"/>
                    <a:pt x="2366" y="137"/>
                    <a:pt x="2438" y="137"/>
                  </a:cubicBezTo>
                  <a:cubicBezTo>
                    <a:pt x="2438" y="145"/>
                    <a:pt x="2438" y="145"/>
                    <a:pt x="2438" y="145"/>
                  </a:cubicBezTo>
                  <a:cubicBezTo>
                    <a:pt x="2364" y="145"/>
                    <a:pt x="2285" y="149"/>
                    <a:pt x="2210" y="151"/>
                  </a:cubicBezTo>
                  <a:cubicBezTo>
                    <a:pt x="2051" y="157"/>
                    <a:pt x="1884" y="165"/>
                    <a:pt x="1730" y="143"/>
                  </a:cubicBezTo>
                  <a:cubicBezTo>
                    <a:pt x="1650" y="133"/>
                    <a:pt x="1571" y="102"/>
                    <a:pt x="1496" y="74"/>
                  </a:cubicBezTo>
                  <a:cubicBezTo>
                    <a:pt x="1402" y="40"/>
                    <a:pt x="1313" y="6"/>
                    <a:pt x="1220" y="8"/>
                  </a:cubicBezTo>
                  <a:cubicBezTo>
                    <a:pt x="1125" y="10"/>
                    <a:pt x="1043" y="42"/>
                    <a:pt x="956" y="76"/>
                  </a:cubicBezTo>
                  <a:cubicBezTo>
                    <a:pt x="879" y="106"/>
                    <a:pt x="801" y="137"/>
                    <a:pt x="712" y="147"/>
                  </a:cubicBezTo>
                  <a:cubicBezTo>
                    <a:pt x="639" y="153"/>
                    <a:pt x="567" y="157"/>
                    <a:pt x="490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E664ADED-9832-3BC5-57B8-C11A5FD793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27" y="750"/>
              <a:ext cx="1196" cy="83"/>
            </a:xfrm>
            <a:custGeom>
              <a:avLst/>
              <a:gdLst>
                <a:gd name="T0" fmla="*/ 478 w 2470"/>
                <a:gd name="T1" fmla="*/ 163 h 169"/>
                <a:gd name="T2" fmla="*/ 230 w 2470"/>
                <a:gd name="T3" fmla="*/ 157 h 169"/>
                <a:gd name="T4" fmla="*/ 0 w 2470"/>
                <a:gd name="T5" fmla="*/ 151 h 169"/>
                <a:gd name="T6" fmla="*/ 0 w 2470"/>
                <a:gd name="T7" fmla="*/ 143 h 169"/>
                <a:gd name="T8" fmla="*/ 232 w 2470"/>
                <a:gd name="T9" fmla="*/ 149 h 169"/>
                <a:gd name="T10" fmla="*/ 718 w 2470"/>
                <a:gd name="T11" fmla="*/ 143 h 169"/>
                <a:gd name="T12" fmla="*/ 964 w 2470"/>
                <a:gd name="T13" fmla="*/ 70 h 169"/>
                <a:gd name="T14" fmla="*/ 1236 w 2470"/>
                <a:gd name="T15" fmla="*/ 2 h 169"/>
                <a:gd name="T16" fmla="*/ 1518 w 2470"/>
                <a:gd name="T17" fmla="*/ 70 h 169"/>
                <a:gd name="T18" fmla="*/ 1752 w 2470"/>
                <a:gd name="T19" fmla="*/ 139 h 169"/>
                <a:gd name="T20" fmla="*/ 2244 w 2470"/>
                <a:gd name="T21" fmla="*/ 149 h 169"/>
                <a:gd name="T22" fmla="*/ 2470 w 2470"/>
                <a:gd name="T23" fmla="*/ 143 h 169"/>
                <a:gd name="T24" fmla="*/ 2470 w 2470"/>
                <a:gd name="T25" fmla="*/ 151 h 169"/>
                <a:gd name="T26" fmla="*/ 2244 w 2470"/>
                <a:gd name="T27" fmla="*/ 157 h 169"/>
                <a:gd name="T28" fmla="*/ 1750 w 2470"/>
                <a:gd name="T29" fmla="*/ 147 h 169"/>
                <a:gd name="T30" fmla="*/ 1514 w 2470"/>
                <a:gd name="T31" fmla="*/ 79 h 169"/>
                <a:gd name="T32" fmla="*/ 1234 w 2470"/>
                <a:gd name="T33" fmla="*/ 10 h 169"/>
                <a:gd name="T34" fmla="*/ 966 w 2470"/>
                <a:gd name="T35" fmla="*/ 79 h 169"/>
                <a:gd name="T36" fmla="*/ 718 w 2470"/>
                <a:gd name="T37" fmla="*/ 151 h 169"/>
                <a:gd name="T38" fmla="*/ 478 w 2470"/>
                <a:gd name="T39" fmla="*/ 16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70" h="169">
                  <a:moveTo>
                    <a:pt x="478" y="163"/>
                  </a:moveTo>
                  <a:cubicBezTo>
                    <a:pt x="395" y="163"/>
                    <a:pt x="310" y="159"/>
                    <a:pt x="230" y="157"/>
                  </a:cubicBezTo>
                  <a:cubicBezTo>
                    <a:pt x="149" y="155"/>
                    <a:pt x="72" y="151"/>
                    <a:pt x="0" y="15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74" y="143"/>
                    <a:pt x="149" y="145"/>
                    <a:pt x="232" y="149"/>
                  </a:cubicBezTo>
                  <a:cubicBezTo>
                    <a:pt x="397" y="155"/>
                    <a:pt x="566" y="161"/>
                    <a:pt x="718" y="143"/>
                  </a:cubicBezTo>
                  <a:cubicBezTo>
                    <a:pt x="808" y="133"/>
                    <a:pt x="887" y="101"/>
                    <a:pt x="964" y="70"/>
                  </a:cubicBezTo>
                  <a:cubicBezTo>
                    <a:pt x="1053" y="36"/>
                    <a:pt x="1137" y="2"/>
                    <a:pt x="1236" y="2"/>
                  </a:cubicBezTo>
                  <a:cubicBezTo>
                    <a:pt x="1331" y="0"/>
                    <a:pt x="1422" y="34"/>
                    <a:pt x="1518" y="70"/>
                  </a:cubicBezTo>
                  <a:cubicBezTo>
                    <a:pt x="1593" y="99"/>
                    <a:pt x="1672" y="129"/>
                    <a:pt x="1752" y="139"/>
                  </a:cubicBezTo>
                  <a:cubicBezTo>
                    <a:pt x="1910" y="161"/>
                    <a:pt x="2079" y="155"/>
                    <a:pt x="2244" y="149"/>
                  </a:cubicBezTo>
                  <a:cubicBezTo>
                    <a:pt x="2319" y="147"/>
                    <a:pt x="2398" y="143"/>
                    <a:pt x="2470" y="143"/>
                  </a:cubicBezTo>
                  <a:cubicBezTo>
                    <a:pt x="2470" y="151"/>
                    <a:pt x="2470" y="151"/>
                    <a:pt x="2470" y="151"/>
                  </a:cubicBezTo>
                  <a:cubicBezTo>
                    <a:pt x="2398" y="151"/>
                    <a:pt x="2319" y="153"/>
                    <a:pt x="2244" y="157"/>
                  </a:cubicBezTo>
                  <a:cubicBezTo>
                    <a:pt x="2079" y="163"/>
                    <a:pt x="1910" y="169"/>
                    <a:pt x="1750" y="147"/>
                  </a:cubicBezTo>
                  <a:cubicBezTo>
                    <a:pt x="1668" y="135"/>
                    <a:pt x="1589" y="107"/>
                    <a:pt x="1514" y="79"/>
                  </a:cubicBezTo>
                  <a:cubicBezTo>
                    <a:pt x="1420" y="42"/>
                    <a:pt x="1329" y="8"/>
                    <a:pt x="1234" y="10"/>
                  </a:cubicBezTo>
                  <a:cubicBezTo>
                    <a:pt x="1139" y="12"/>
                    <a:pt x="1055" y="44"/>
                    <a:pt x="966" y="79"/>
                  </a:cubicBezTo>
                  <a:cubicBezTo>
                    <a:pt x="889" y="109"/>
                    <a:pt x="808" y="139"/>
                    <a:pt x="718" y="151"/>
                  </a:cubicBezTo>
                  <a:cubicBezTo>
                    <a:pt x="641" y="159"/>
                    <a:pt x="560" y="163"/>
                    <a:pt x="478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9FA1A2E5-41F8-18D6-F3ED-8C367E0D7D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0" y="779"/>
              <a:ext cx="1226" cy="71"/>
            </a:xfrm>
            <a:custGeom>
              <a:avLst/>
              <a:gdLst>
                <a:gd name="T0" fmla="*/ 2086 w 2532"/>
                <a:gd name="T1" fmla="*/ 141 h 146"/>
                <a:gd name="T2" fmla="*/ 1791 w 2532"/>
                <a:gd name="T3" fmla="*/ 127 h 146"/>
                <a:gd name="T4" fmla="*/ 1555 w 2532"/>
                <a:gd name="T5" fmla="*/ 69 h 146"/>
                <a:gd name="T6" fmla="*/ 1269 w 2532"/>
                <a:gd name="T7" fmla="*/ 10 h 146"/>
                <a:gd name="T8" fmla="*/ 993 w 2532"/>
                <a:gd name="T9" fmla="*/ 69 h 146"/>
                <a:gd name="T10" fmla="*/ 747 w 2532"/>
                <a:gd name="T11" fmla="*/ 127 h 146"/>
                <a:gd name="T12" fmla="*/ 216 w 2532"/>
                <a:gd name="T13" fmla="*/ 137 h 146"/>
                <a:gd name="T14" fmla="*/ 0 w 2532"/>
                <a:gd name="T15" fmla="*/ 133 h 146"/>
                <a:gd name="T16" fmla="*/ 0 w 2532"/>
                <a:gd name="T17" fmla="*/ 125 h 146"/>
                <a:gd name="T18" fmla="*/ 216 w 2532"/>
                <a:gd name="T19" fmla="*/ 129 h 146"/>
                <a:gd name="T20" fmla="*/ 747 w 2532"/>
                <a:gd name="T21" fmla="*/ 119 h 146"/>
                <a:gd name="T22" fmla="*/ 991 w 2532"/>
                <a:gd name="T23" fmla="*/ 61 h 146"/>
                <a:gd name="T24" fmla="*/ 1269 w 2532"/>
                <a:gd name="T25" fmla="*/ 2 h 146"/>
                <a:gd name="T26" fmla="*/ 1557 w 2532"/>
                <a:gd name="T27" fmla="*/ 61 h 146"/>
                <a:gd name="T28" fmla="*/ 1791 w 2532"/>
                <a:gd name="T29" fmla="*/ 119 h 146"/>
                <a:gd name="T30" fmla="*/ 2312 w 2532"/>
                <a:gd name="T31" fmla="*/ 129 h 146"/>
                <a:gd name="T32" fmla="*/ 2532 w 2532"/>
                <a:gd name="T33" fmla="*/ 125 h 146"/>
                <a:gd name="T34" fmla="*/ 2532 w 2532"/>
                <a:gd name="T35" fmla="*/ 133 h 146"/>
                <a:gd name="T36" fmla="*/ 2312 w 2532"/>
                <a:gd name="T37" fmla="*/ 137 h 146"/>
                <a:gd name="T38" fmla="*/ 2086 w 2532"/>
                <a:gd name="T39" fmla="*/ 14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2" h="146">
                  <a:moveTo>
                    <a:pt x="2086" y="141"/>
                  </a:moveTo>
                  <a:cubicBezTo>
                    <a:pt x="1987" y="141"/>
                    <a:pt x="1888" y="137"/>
                    <a:pt x="1791" y="127"/>
                  </a:cubicBezTo>
                  <a:cubicBezTo>
                    <a:pt x="1711" y="117"/>
                    <a:pt x="1632" y="93"/>
                    <a:pt x="1555" y="69"/>
                  </a:cubicBezTo>
                  <a:cubicBezTo>
                    <a:pt x="1457" y="39"/>
                    <a:pt x="1364" y="8"/>
                    <a:pt x="1269" y="10"/>
                  </a:cubicBezTo>
                  <a:cubicBezTo>
                    <a:pt x="1172" y="12"/>
                    <a:pt x="1085" y="39"/>
                    <a:pt x="993" y="69"/>
                  </a:cubicBezTo>
                  <a:cubicBezTo>
                    <a:pt x="914" y="93"/>
                    <a:pt x="835" y="119"/>
                    <a:pt x="747" y="127"/>
                  </a:cubicBezTo>
                  <a:cubicBezTo>
                    <a:pt x="577" y="146"/>
                    <a:pt x="394" y="141"/>
                    <a:pt x="216" y="137"/>
                  </a:cubicBezTo>
                  <a:cubicBezTo>
                    <a:pt x="142" y="135"/>
                    <a:pt x="69" y="133"/>
                    <a:pt x="0" y="13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71" y="125"/>
                    <a:pt x="142" y="127"/>
                    <a:pt x="216" y="129"/>
                  </a:cubicBezTo>
                  <a:cubicBezTo>
                    <a:pt x="394" y="133"/>
                    <a:pt x="579" y="137"/>
                    <a:pt x="747" y="119"/>
                  </a:cubicBezTo>
                  <a:cubicBezTo>
                    <a:pt x="833" y="109"/>
                    <a:pt x="914" y="85"/>
                    <a:pt x="991" y="61"/>
                  </a:cubicBezTo>
                  <a:cubicBezTo>
                    <a:pt x="1083" y="31"/>
                    <a:pt x="1172" y="4"/>
                    <a:pt x="1269" y="2"/>
                  </a:cubicBezTo>
                  <a:cubicBezTo>
                    <a:pt x="1366" y="0"/>
                    <a:pt x="1459" y="31"/>
                    <a:pt x="1557" y="61"/>
                  </a:cubicBezTo>
                  <a:cubicBezTo>
                    <a:pt x="1634" y="85"/>
                    <a:pt x="1713" y="109"/>
                    <a:pt x="1791" y="119"/>
                  </a:cubicBezTo>
                  <a:cubicBezTo>
                    <a:pt x="1959" y="139"/>
                    <a:pt x="2138" y="135"/>
                    <a:pt x="2312" y="129"/>
                  </a:cubicBezTo>
                  <a:cubicBezTo>
                    <a:pt x="2384" y="127"/>
                    <a:pt x="2459" y="125"/>
                    <a:pt x="2532" y="125"/>
                  </a:cubicBezTo>
                  <a:cubicBezTo>
                    <a:pt x="2532" y="133"/>
                    <a:pt x="2532" y="133"/>
                    <a:pt x="2532" y="133"/>
                  </a:cubicBezTo>
                  <a:cubicBezTo>
                    <a:pt x="2459" y="133"/>
                    <a:pt x="2384" y="135"/>
                    <a:pt x="2312" y="137"/>
                  </a:cubicBezTo>
                  <a:cubicBezTo>
                    <a:pt x="2237" y="139"/>
                    <a:pt x="2160" y="141"/>
                    <a:pt x="2086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526D2643-862C-A926-02B1-9B0552C78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84" y="797"/>
              <a:ext cx="1272" cy="68"/>
            </a:xfrm>
            <a:custGeom>
              <a:avLst/>
              <a:gdLst>
                <a:gd name="T0" fmla="*/ 2475 w 2626"/>
                <a:gd name="T1" fmla="*/ 139 h 139"/>
                <a:gd name="T2" fmla="*/ 1908 w 2626"/>
                <a:gd name="T3" fmla="*/ 125 h 139"/>
                <a:gd name="T4" fmla="*/ 1634 w 2626"/>
                <a:gd name="T5" fmla="*/ 68 h 139"/>
                <a:gd name="T6" fmla="*/ 1321 w 2626"/>
                <a:gd name="T7" fmla="*/ 12 h 139"/>
                <a:gd name="T8" fmla="*/ 1047 w 2626"/>
                <a:gd name="T9" fmla="*/ 62 h 139"/>
                <a:gd name="T10" fmla="*/ 736 w 2626"/>
                <a:gd name="T11" fmla="*/ 117 h 139"/>
                <a:gd name="T12" fmla="*/ 480 w 2626"/>
                <a:gd name="T13" fmla="*/ 127 h 139"/>
                <a:gd name="T14" fmla="*/ 0 w 2626"/>
                <a:gd name="T15" fmla="*/ 139 h 139"/>
                <a:gd name="T16" fmla="*/ 0 w 2626"/>
                <a:gd name="T17" fmla="*/ 131 h 139"/>
                <a:gd name="T18" fmla="*/ 480 w 2626"/>
                <a:gd name="T19" fmla="*/ 119 h 139"/>
                <a:gd name="T20" fmla="*/ 736 w 2626"/>
                <a:gd name="T21" fmla="*/ 109 h 139"/>
                <a:gd name="T22" fmla="*/ 1045 w 2626"/>
                <a:gd name="T23" fmla="*/ 54 h 139"/>
                <a:gd name="T24" fmla="*/ 1321 w 2626"/>
                <a:gd name="T25" fmla="*/ 4 h 139"/>
                <a:gd name="T26" fmla="*/ 1636 w 2626"/>
                <a:gd name="T27" fmla="*/ 60 h 139"/>
                <a:gd name="T28" fmla="*/ 1908 w 2626"/>
                <a:gd name="T29" fmla="*/ 117 h 139"/>
                <a:gd name="T30" fmla="*/ 2549 w 2626"/>
                <a:gd name="T31" fmla="*/ 131 h 139"/>
                <a:gd name="T32" fmla="*/ 2626 w 2626"/>
                <a:gd name="T33" fmla="*/ 131 h 139"/>
                <a:gd name="T34" fmla="*/ 2626 w 2626"/>
                <a:gd name="T35" fmla="*/ 139 h 139"/>
                <a:gd name="T36" fmla="*/ 2549 w 2626"/>
                <a:gd name="T37" fmla="*/ 139 h 139"/>
                <a:gd name="T38" fmla="*/ 2475 w 2626"/>
                <a:gd name="T3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26" h="139">
                  <a:moveTo>
                    <a:pt x="2475" y="139"/>
                  </a:moveTo>
                  <a:cubicBezTo>
                    <a:pt x="2287" y="139"/>
                    <a:pt x="2095" y="137"/>
                    <a:pt x="1908" y="125"/>
                  </a:cubicBezTo>
                  <a:cubicBezTo>
                    <a:pt x="1825" y="119"/>
                    <a:pt x="1728" y="94"/>
                    <a:pt x="1634" y="68"/>
                  </a:cubicBezTo>
                  <a:cubicBezTo>
                    <a:pt x="1523" y="38"/>
                    <a:pt x="1410" y="8"/>
                    <a:pt x="1321" y="12"/>
                  </a:cubicBezTo>
                  <a:cubicBezTo>
                    <a:pt x="1230" y="16"/>
                    <a:pt x="1142" y="38"/>
                    <a:pt x="1047" y="62"/>
                  </a:cubicBezTo>
                  <a:cubicBezTo>
                    <a:pt x="946" y="86"/>
                    <a:pt x="843" y="113"/>
                    <a:pt x="736" y="117"/>
                  </a:cubicBezTo>
                  <a:cubicBezTo>
                    <a:pt x="649" y="119"/>
                    <a:pt x="565" y="123"/>
                    <a:pt x="480" y="127"/>
                  </a:cubicBezTo>
                  <a:cubicBezTo>
                    <a:pt x="323" y="133"/>
                    <a:pt x="161" y="139"/>
                    <a:pt x="0" y="139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61" y="131"/>
                    <a:pt x="323" y="125"/>
                    <a:pt x="480" y="119"/>
                  </a:cubicBezTo>
                  <a:cubicBezTo>
                    <a:pt x="565" y="115"/>
                    <a:pt x="649" y="113"/>
                    <a:pt x="736" y="109"/>
                  </a:cubicBezTo>
                  <a:cubicBezTo>
                    <a:pt x="843" y="104"/>
                    <a:pt x="946" y="80"/>
                    <a:pt x="1045" y="54"/>
                  </a:cubicBezTo>
                  <a:cubicBezTo>
                    <a:pt x="1139" y="30"/>
                    <a:pt x="1230" y="8"/>
                    <a:pt x="1321" y="4"/>
                  </a:cubicBezTo>
                  <a:cubicBezTo>
                    <a:pt x="1410" y="0"/>
                    <a:pt x="1525" y="30"/>
                    <a:pt x="1636" y="60"/>
                  </a:cubicBezTo>
                  <a:cubicBezTo>
                    <a:pt x="1730" y="84"/>
                    <a:pt x="1827" y="111"/>
                    <a:pt x="1908" y="117"/>
                  </a:cubicBezTo>
                  <a:cubicBezTo>
                    <a:pt x="2122" y="131"/>
                    <a:pt x="2337" y="131"/>
                    <a:pt x="2549" y="131"/>
                  </a:cubicBezTo>
                  <a:cubicBezTo>
                    <a:pt x="2626" y="131"/>
                    <a:pt x="2626" y="131"/>
                    <a:pt x="2626" y="131"/>
                  </a:cubicBezTo>
                  <a:cubicBezTo>
                    <a:pt x="2626" y="139"/>
                    <a:pt x="2626" y="139"/>
                    <a:pt x="2626" y="139"/>
                  </a:cubicBezTo>
                  <a:cubicBezTo>
                    <a:pt x="2549" y="139"/>
                    <a:pt x="2549" y="139"/>
                    <a:pt x="2549" y="139"/>
                  </a:cubicBezTo>
                  <a:cubicBezTo>
                    <a:pt x="2525" y="139"/>
                    <a:pt x="2499" y="139"/>
                    <a:pt x="2475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185759DA-0899-D20E-FD4F-801DE11EA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54" y="843"/>
              <a:ext cx="1323" cy="43"/>
            </a:xfrm>
            <a:custGeom>
              <a:avLst/>
              <a:gdLst>
                <a:gd name="T0" fmla="*/ 2731 w 2731"/>
                <a:gd name="T1" fmla="*/ 89 h 89"/>
                <a:gd name="T2" fmla="*/ 2161 w 2731"/>
                <a:gd name="T3" fmla="*/ 75 h 89"/>
                <a:gd name="T4" fmla="*/ 1975 w 2731"/>
                <a:gd name="T5" fmla="*/ 67 h 89"/>
                <a:gd name="T6" fmla="*/ 1711 w 2731"/>
                <a:gd name="T7" fmla="*/ 39 h 89"/>
                <a:gd name="T8" fmla="*/ 1382 w 2731"/>
                <a:gd name="T9" fmla="*/ 10 h 89"/>
                <a:gd name="T10" fmla="*/ 769 w 2731"/>
                <a:gd name="T11" fmla="*/ 49 h 89"/>
                <a:gd name="T12" fmla="*/ 0 w 2731"/>
                <a:gd name="T13" fmla="*/ 89 h 89"/>
                <a:gd name="T14" fmla="*/ 0 w 2731"/>
                <a:gd name="T15" fmla="*/ 81 h 89"/>
                <a:gd name="T16" fmla="*/ 769 w 2731"/>
                <a:gd name="T17" fmla="*/ 41 h 89"/>
                <a:gd name="T18" fmla="*/ 1382 w 2731"/>
                <a:gd name="T19" fmla="*/ 2 h 89"/>
                <a:gd name="T20" fmla="*/ 1713 w 2731"/>
                <a:gd name="T21" fmla="*/ 31 h 89"/>
                <a:gd name="T22" fmla="*/ 1977 w 2731"/>
                <a:gd name="T23" fmla="*/ 57 h 89"/>
                <a:gd name="T24" fmla="*/ 2163 w 2731"/>
                <a:gd name="T25" fmla="*/ 65 h 89"/>
                <a:gd name="T26" fmla="*/ 2731 w 2731"/>
                <a:gd name="T27" fmla="*/ 79 h 89"/>
                <a:gd name="T28" fmla="*/ 2731 w 2731"/>
                <a:gd name="T2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31" h="89">
                  <a:moveTo>
                    <a:pt x="2731" y="89"/>
                  </a:moveTo>
                  <a:cubicBezTo>
                    <a:pt x="2540" y="89"/>
                    <a:pt x="2348" y="81"/>
                    <a:pt x="2161" y="75"/>
                  </a:cubicBezTo>
                  <a:cubicBezTo>
                    <a:pt x="2098" y="73"/>
                    <a:pt x="2037" y="71"/>
                    <a:pt x="1975" y="67"/>
                  </a:cubicBezTo>
                  <a:cubicBezTo>
                    <a:pt x="1890" y="65"/>
                    <a:pt x="1799" y="51"/>
                    <a:pt x="1711" y="39"/>
                  </a:cubicBezTo>
                  <a:cubicBezTo>
                    <a:pt x="1600" y="25"/>
                    <a:pt x="1483" y="8"/>
                    <a:pt x="1382" y="10"/>
                  </a:cubicBezTo>
                  <a:cubicBezTo>
                    <a:pt x="1178" y="17"/>
                    <a:pt x="971" y="33"/>
                    <a:pt x="769" y="49"/>
                  </a:cubicBezTo>
                  <a:cubicBezTo>
                    <a:pt x="519" y="69"/>
                    <a:pt x="259" y="89"/>
                    <a:pt x="0" y="8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59" y="81"/>
                    <a:pt x="517" y="61"/>
                    <a:pt x="769" y="41"/>
                  </a:cubicBezTo>
                  <a:cubicBezTo>
                    <a:pt x="971" y="25"/>
                    <a:pt x="1180" y="8"/>
                    <a:pt x="1382" y="2"/>
                  </a:cubicBezTo>
                  <a:cubicBezTo>
                    <a:pt x="1485" y="0"/>
                    <a:pt x="1600" y="15"/>
                    <a:pt x="1713" y="31"/>
                  </a:cubicBezTo>
                  <a:cubicBezTo>
                    <a:pt x="1802" y="43"/>
                    <a:pt x="1892" y="55"/>
                    <a:pt x="1977" y="57"/>
                  </a:cubicBezTo>
                  <a:cubicBezTo>
                    <a:pt x="2039" y="59"/>
                    <a:pt x="2100" y="61"/>
                    <a:pt x="2163" y="65"/>
                  </a:cubicBezTo>
                  <a:cubicBezTo>
                    <a:pt x="2348" y="73"/>
                    <a:pt x="2542" y="79"/>
                    <a:pt x="2731" y="79"/>
                  </a:cubicBezTo>
                  <a:lnTo>
                    <a:pt x="2731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0D7C8D18-1608-8876-22B5-9FE4874E2C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28" y="889"/>
              <a:ext cx="1371" cy="19"/>
            </a:xfrm>
            <a:custGeom>
              <a:avLst/>
              <a:gdLst>
                <a:gd name="T0" fmla="*/ 2830 w 2830"/>
                <a:gd name="T1" fmla="*/ 38 h 38"/>
                <a:gd name="T2" fmla="*/ 2152 w 2830"/>
                <a:gd name="T3" fmla="*/ 24 h 38"/>
                <a:gd name="T4" fmla="*/ 1438 w 2830"/>
                <a:gd name="T5" fmla="*/ 8 h 38"/>
                <a:gd name="T6" fmla="*/ 750 w 2830"/>
                <a:gd name="T7" fmla="*/ 22 h 38"/>
                <a:gd name="T8" fmla="*/ 0 w 2830"/>
                <a:gd name="T9" fmla="*/ 36 h 38"/>
                <a:gd name="T10" fmla="*/ 0 w 2830"/>
                <a:gd name="T11" fmla="*/ 28 h 38"/>
                <a:gd name="T12" fmla="*/ 750 w 2830"/>
                <a:gd name="T13" fmla="*/ 14 h 38"/>
                <a:gd name="T14" fmla="*/ 1438 w 2830"/>
                <a:gd name="T15" fmla="*/ 0 h 38"/>
                <a:gd name="T16" fmla="*/ 2152 w 2830"/>
                <a:gd name="T17" fmla="*/ 14 h 38"/>
                <a:gd name="T18" fmla="*/ 2830 w 2830"/>
                <a:gd name="T19" fmla="*/ 28 h 38"/>
                <a:gd name="T20" fmla="*/ 2830 w 2830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0" h="38">
                  <a:moveTo>
                    <a:pt x="2830" y="38"/>
                  </a:moveTo>
                  <a:cubicBezTo>
                    <a:pt x="2604" y="38"/>
                    <a:pt x="2374" y="30"/>
                    <a:pt x="2152" y="24"/>
                  </a:cubicBezTo>
                  <a:cubicBezTo>
                    <a:pt x="1918" y="16"/>
                    <a:pt x="1676" y="8"/>
                    <a:pt x="1438" y="8"/>
                  </a:cubicBezTo>
                  <a:cubicBezTo>
                    <a:pt x="1206" y="8"/>
                    <a:pt x="974" y="16"/>
                    <a:pt x="750" y="22"/>
                  </a:cubicBezTo>
                  <a:cubicBezTo>
                    <a:pt x="506" y="30"/>
                    <a:pt x="254" y="36"/>
                    <a:pt x="0" y="3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54" y="28"/>
                    <a:pt x="506" y="20"/>
                    <a:pt x="750" y="14"/>
                  </a:cubicBezTo>
                  <a:cubicBezTo>
                    <a:pt x="974" y="8"/>
                    <a:pt x="1206" y="0"/>
                    <a:pt x="1438" y="0"/>
                  </a:cubicBezTo>
                  <a:cubicBezTo>
                    <a:pt x="1676" y="0"/>
                    <a:pt x="1918" y="6"/>
                    <a:pt x="2152" y="14"/>
                  </a:cubicBezTo>
                  <a:cubicBezTo>
                    <a:pt x="2374" y="22"/>
                    <a:pt x="2602" y="28"/>
                    <a:pt x="2830" y="28"/>
                  </a:cubicBezTo>
                  <a:lnTo>
                    <a:pt x="283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79660D11-918A-8DEF-9282-47FEEF8516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09" y="892"/>
              <a:ext cx="1408" cy="39"/>
            </a:xfrm>
            <a:custGeom>
              <a:avLst/>
              <a:gdLst>
                <a:gd name="T0" fmla="*/ 2904 w 2908"/>
                <a:gd name="T1" fmla="*/ 77 h 79"/>
                <a:gd name="T2" fmla="*/ 2212 w 2908"/>
                <a:gd name="T3" fmla="*/ 75 h 79"/>
                <a:gd name="T4" fmla="*/ 1478 w 2908"/>
                <a:gd name="T5" fmla="*/ 73 h 79"/>
                <a:gd name="T6" fmla="*/ 1131 w 2908"/>
                <a:gd name="T7" fmla="*/ 41 h 79"/>
                <a:gd name="T8" fmla="*/ 821 w 2908"/>
                <a:gd name="T9" fmla="*/ 10 h 79"/>
                <a:gd name="T10" fmla="*/ 401 w 2908"/>
                <a:gd name="T11" fmla="*/ 45 h 79"/>
                <a:gd name="T12" fmla="*/ 0 w 2908"/>
                <a:gd name="T13" fmla="*/ 79 h 79"/>
                <a:gd name="T14" fmla="*/ 0 w 2908"/>
                <a:gd name="T15" fmla="*/ 71 h 79"/>
                <a:gd name="T16" fmla="*/ 401 w 2908"/>
                <a:gd name="T17" fmla="*/ 36 h 79"/>
                <a:gd name="T18" fmla="*/ 823 w 2908"/>
                <a:gd name="T19" fmla="*/ 2 h 79"/>
                <a:gd name="T20" fmla="*/ 1135 w 2908"/>
                <a:gd name="T21" fmla="*/ 32 h 79"/>
                <a:gd name="T22" fmla="*/ 1482 w 2908"/>
                <a:gd name="T23" fmla="*/ 65 h 79"/>
                <a:gd name="T24" fmla="*/ 2216 w 2908"/>
                <a:gd name="T25" fmla="*/ 67 h 79"/>
                <a:gd name="T26" fmla="*/ 2908 w 2908"/>
                <a:gd name="T27" fmla="*/ 69 h 79"/>
                <a:gd name="T28" fmla="*/ 2908 w 2908"/>
                <a:gd name="T29" fmla="*/ 77 h 79"/>
                <a:gd name="T30" fmla="*/ 2904 w 2908"/>
                <a:gd name="T3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08" h="79">
                  <a:moveTo>
                    <a:pt x="2904" y="77"/>
                  </a:moveTo>
                  <a:cubicBezTo>
                    <a:pt x="2672" y="77"/>
                    <a:pt x="2438" y="75"/>
                    <a:pt x="2212" y="75"/>
                  </a:cubicBezTo>
                  <a:cubicBezTo>
                    <a:pt x="1972" y="73"/>
                    <a:pt x="1724" y="73"/>
                    <a:pt x="1478" y="73"/>
                  </a:cubicBezTo>
                  <a:cubicBezTo>
                    <a:pt x="1361" y="73"/>
                    <a:pt x="1244" y="57"/>
                    <a:pt x="1131" y="41"/>
                  </a:cubicBezTo>
                  <a:cubicBezTo>
                    <a:pt x="1028" y="26"/>
                    <a:pt x="923" y="12"/>
                    <a:pt x="821" y="10"/>
                  </a:cubicBezTo>
                  <a:cubicBezTo>
                    <a:pt x="685" y="8"/>
                    <a:pt x="540" y="26"/>
                    <a:pt x="401" y="45"/>
                  </a:cubicBezTo>
                  <a:cubicBezTo>
                    <a:pt x="268" y="61"/>
                    <a:pt x="131" y="79"/>
                    <a:pt x="0" y="7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31" y="71"/>
                    <a:pt x="268" y="53"/>
                    <a:pt x="401" y="36"/>
                  </a:cubicBezTo>
                  <a:cubicBezTo>
                    <a:pt x="542" y="18"/>
                    <a:pt x="687" y="0"/>
                    <a:pt x="823" y="2"/>
                  </a:cubicBezTo>
                  <a:cubicBezTo>
                    <a:pt x="927" y="4"/>
                    <a:pt x="1032" y="18"/>
                    <a:pt x="1135" y="32"/>
                  </a:cubicBezTo>
                  <a:cubicBezTo>
                    <a:pt x="1248" y="49"/>
                    <a:pt x="1365" y="65"/>
                    <a:pt x="1482" y="65"/>
                  </a:cubicBezTo>
                  <a:cubicBezTo>
                    <a:pt x="1728" y="65"/>
                    <a:pt x="1976" y="67"/>
                    <a:pt x="2216" y="67"/>
                  </a:cubicBezTo>
                  <a:cubicBezTo>
                    <a:pt x="2442" y="69"/>
                    <a:pt x="2676" y="69"/>
                    <a:pt x="2908" y="69"/>
                  </a:cubicBezTo>
                  <a:cubicBezTo>
                    <a:pt x="2908" y="77"/>
                    <a:pt x="2908" y="77"/>
                    <a:pt x="2908" y="77"/>
                  </a:cubicBezTo>
                  <a:lnTo>
                    <a:pt x="2904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B1403D55-92F5-845A-A8A6-A978257C37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98" y="913"/>
              <a:ext cx="1427" cy="40"/>
            </a:xfrm>
            <a:custGeom>
              <a:avLst/>
              <a:gdLst>
                <a:gd name="T0" fmla="*/ 1501 w 2947"/>
                <a:gd name="T1" fmla="*/ 82 h 82"/>
                <a:gd name="T2" fmla="*/ 1150 w 2947"/>
                <a:gd name="T3" fmla="*/ 46 h 82"/>
                <a:gd name="T4" fmla="*/ 833 w 2947"/>
                <a:gd name="T5" fmla="*/ 12 h 82"/>
                <a:gd name="T6" fmla="*/ 410 w 2947"/>
                <a:gd name="T7" fmla="*/ 46 h 82"/>
                <a:gd name="T8" fmla="*/ 0 w 2947"/>
                <a:gd name="T9" fmla="*/ 82 h 82"/>
                <a:gd name="T10" fmla="*/ 0 w 2947"/>
                <a:gd name="T11" fmla="*/ 74 h 82"/>
                <a:gd name="T12" fmla="*/ 410 w 2947"/>
                <a:gd name="T13" fmla="*/ 38 h 82"/>
                <a:gd name="T14" fmla="*/ 835 w 2947"/>
                <a:gd name="T15" fmla="*/ 2 h 82"/>
                <a:gd name="T16" fmla="*/ 1154 w 2947"/>
                <a:gd name="T17" fmla="*/ 36 h 82"/>
                <a:gd name="T18" fmla="*/ 1503 w 2947"/>
                <a:gd name="T19" fmla="*/ 72 h 82"/>
                <a:gd name="T20" fmla="*/ 2947 w 2947"/>
                <a:gd name="T21" fmla="*/ 72 h 82"/>
                <a:gd name="T22" fmla="*/ 2947 w 2947"/>
                <a:gd name="T23" fmla="*/ 80 h 82"/>
                <a:gd name="T24" fmla="*/ 1501 w 2947"/>
                <a:gd name="T2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47" h="82">
                  <a:moveTo>
                    <a:pt x="1501" y="82"/>
                  </a:moveTo>
                  <a:cubicBezTo>
                    <a:pt x="1382" y="82"/>
                    <a:pt x="1265" y="64"/>
                    <a:pt x="1150" y="46"/>
                  </a:cubicBezTo>
                  <a:cubicBezTo>
                    <a:pt x="1045" y="30"/>
                    <a:pt x="938" y="14"/>
                    <a:pt x="833" y="12"/>
                  </a:cubicBezTo>
                  <a:cubicBezTo>
                    <a:pt x="698" y="10"/>
                    <a:pt x="551" y="28"/>
                    <a:pt x="410" y="46"/>
                  </a:cubicBezTo>
                  <a:cubicBezTo>
                    <a:pt x="275" y="64"/>
                    <a:pt x="134" y="82"/>
                    <a:pt x="0" y="8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34" y="74"/>
                    <a:pt x="273" y="56"/>
                    <a:pt x="410" y="38"/>
                  </a:cubicBezTo>
                  <a:cubicBezTo>
                    <a:pt x="551" y="20"/>
                    <a:pt x="698" y="0"/>
                    <a:pt x="835" y="2"/>
                  </a:cubicBezTo>
                  <a:cubicBezTo>
                    <a:pt x="940" y="4"/>
                    <a:pt x="1049" y="20"/>
                    <a:pt x="1154" y="36"/>
                  </a:cubicBezTo>
                  <a:cubicBezTo>
                    <a:pt x="1269" y="54"/>
                    <a:pt x="1386" y="72"/>
                    <a:pt x="1503" y="72"/>
                  </a:cubicBezTo>
                  <a:cubicBezTo>
                    <a:pt x="2947" y="72"/>
                    <a:pt x="2947" y="72"/>
                    <a:pt x="2947" y="72"/>
                  </a:cubicBezTo>
                  <a:cubicBezTo>
                    <a:pt x="2947" y="80"/>
                    <a:pt x="2947" y="80"/>
                    <a:pt x="2947" y="80"/>
                  </a:cubicBezTo>
                  <a:lnTo>
                    <a:pt x="150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7702A5A7-03C6-B770-675D-C19D874A2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99" y="931"/>
              <a:ext cx="1427" cy="46"/>
            </a:xfrm>
            <a:custGeom>
              <a:avLst/>
              <a:gdLst>
                <a:gd name="T0" fmla="*/ 2946 w 2946"/>
                <a:gd name="T1" fmla="*/ 95 h 95"/>
                <a:gd name="T2" fmla="*/ 2537 w 2946"/>
                <a:gd name="T3" fmla="*/ 70 h 95"/>
                <a:gd name="T4" fmla="*/ 2077 w 2946"/>
                <a:gd name="T5" fmla="*/ 48 h 95"/>
                <a:gd name="T6" fmla="*/ 1813 w 2946"/>
                <a:gd name="T7" fmla="*/ 70 h 95"/>
                <a:gd name="T8" fmla="*/ 1498 w 2946"/>
                <a:gd name="T9" fmla="*/ 93 h 95"/>
                <a:gd name="T10" fmla="*/ 1145 w 2946"/>
                <a:gd name="T11" fmla="*/ 50 h 95"/>
                <a:gd name="T12" fmla="*/ 822 w 2946"/>
                <a:gd name="T13" fmla="*/ 10 h 95"/>
                <a:gd name="T14" fmla="*/ 411 w 2946"/>
                <a:gd name="T15" fmla="*/ 50 h 95"/>
                <a:gd name="T16" fmla="*/ 0 w 2946"/>
                <a:gd name="T17" fmla="*/ 93 h 95"/>
                <a:gd name="T18" fmla="*/ 0 w 2946"/>
                <a:gd name="T19" fmla="*/ 84 h 95"/>
                <a:gd name="T20" fmla="*/ 409 w 2946"/>
                <a:gd name="T21" fmla="*/ 42 h 95"/>
                <a:gd name="T22" fmla="*/ 820 w 2946"/>
                <a:gd name="T23" fmla="*/ 2 h 95"/>
                <a:gd name="T24" fmla="*/ 1145 w 2946"/>
                <a:gd name="T25" fmla="*/ 42 h 95"/>
                <a:gd name="T26" fmla="*/ 1496 w 2946"/>
                <a:gd name="T27" fmla="*/ 84 h 95"/>
                <a:gd name="T28" fmla="*/ 1809 w 2946"/>
                <a:gd name="T29" fmla="*/ 62 h 95"/>
                <a:gd name="T30" fmla="*/ 2073 w 2946"/>
                <a:gd name="T31" fmla="*/ 40 h 95"/>
                <a:gd name="T32" fmla="*/ 2535 w 2946"/>
                <a:gd name="T33" fmla="*/ 62 h 95"/>
                <a:gd name="T34" fmla="*/ 2944 w 2946"/>
                <a:gd name="T35" fmla="*/ 86 h 95"/>
                <a:gd name="T36" fmla="*/ 2944 w 2946"/>
                <a:gd name="T37" fmla="*/ 95 h 95"/>
                <a:gd name="T38" fmla="*/ 2946 w 2946"/>
                <a:gd name="T3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6" h="95">
                  <a:moveTo>
                    <a:pt x="2946" y="95"/>
                  </a:moveTo>
                  <a:cubicBezTo>
                    <a:pt x="2809" y="95"/>
                    <a:pt x="2670" y="82"/>
                    <a:pt x="2537" y="70"/>
                  </a:cubicBezTo>
                  <a:cubicBezTo>
                    <a:pt x="2385" y="56"/>
                    <a:pt x="2228" y="44"/>
                    <a:pt x="2077" y="48"/>
                  </a:cubicBezTo>
                  <a:cubicBezTo>
                    <a:pt x="1990" y="50"/>
                    <a:pt x="1899" y="60"/>
                    <a:pt x="1813" y="70"/>
                  </a:cubicBezTo>
                  <a:cubicBezTo>
                    <a:pt x="1710" y="82"/>
                    <a:pt x="1605" y="93"/>
                    <a:pt x="1498" y="93"/>
                  </a:cubicBezTo>
                  <a:cubicBezTo>
                    <a:pt x="1379" y="93"/>
                    <a:pt x="1260" y="70"/>
                    <a:pt x="1145" y="50"/>
                  </a:cubicBezTo>
                  <a:cubicBezTo>
                    <a:pt x="1038" y="30"/>
                    <a:pt x="929" y="12"/>
                    <a:pt x="822" y="10"/>
                  </a:cubicBezTo>
                  <a:cubicBezTo>
                    <a:pt x="691" y="8"/>
                    <a:pt x="550" y="30"/>
                    <a:pt x="411" y="50"/>
                  </a:cubicBezTo>
                  <a:cubicBezTo>
                    <a:pt x="276" y="70"/>
                    <a:pt x="135" y="93"/>
                    <a:pt x="0" y="9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33" y="84"/>
                    <a:pt x="274" y="62"/>
                    <a:pt x="409" y="42"/>
                  </a:cubicBezTo>
                  <a:cubicBezTo>
                    <a:pt x="546" y="20"/>
                    <a:pt x="689" y="0"/>
                    <a:pt x="820" y="2"/>
                  </a:cubicBezTo>
                  <a:cubicBezTo>
                    <a:pt x="927" y="4"/>
                    <a:pt x="1038" y="24"/>
                    <a:pt x="1145" y="42"/>
                  </a:cubicBezTo>
                  <a:cubicBezTo>
                    <a:pt x="1260" y="62"/>
                    <a:pt x="1377" y="84"/>
                    <a:pt x="1496" y="84"/>
                  </a:cubicBezTo>
                  <a:cubicBezTo>
                    <a:pt x="1601" y="84"/>
                    <a:pt x="1708" y="72"/>
                    <a:pt x="1809" y="62"/>
                  </a:cubicBezTo>
                  <a:cubicBezTo>
                    <a:pt x="1895" y="52"/>
                    <a:pt x="1984" y="42"/>
                    <a:pt x="2073" y="40"/>
                  </a:cubicBezTo>
                  <a:cubicBezTo>
                    <a:pt x="2224" y="36"/>
                    <a:pt x="2381" y="50"/>
                    <a:pt x="2535" y="62"/>
                  </a:cubicBezTo>
                  <a:cubicBezTo>
                    <a:pt x="2670" y="74"/>
                    <a:pt x="2807" y="86"/>
                    <a:pt x="2944" y="86"/>
                  </a:cubicBezTo>
                  <a:cubicBezTo>
                    <a:pt x="2944" y="95"/>
                    <a:pt x="2944" y="95"/>
                    <a:pt x="2944" y="95"/>
                  </a:cubicBezTo>
                  <a:lnTo>
                    <a:pt x="2946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2423389C-3C8D-0507-BB60-413FD5BBAA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10" y="942"/>
              <a:ext cx="1413" cy="58"/>
            </a:xfrm>
            <a:custGeom>
              <a:avLst/>
              <a:gdLst>
                <a:gd name="T0" fmla="*/ 2918 w 2918"/>
                <a:gd name="T1" fmla="*/ 119 h 119"/>
                <a:gd name="T2" fmla="*/ 2503 w 2918"/>
                <a:gd name="T3" fmla="*/ 81 h 119"/>
                <a:gd name="T4" fmla="*/ 2061 w 2918"/>
                <a:gd name="T5" fmla="*/ 44 h 119"/>
                <a:gd name="T6" fmla="*/ 1793 w 2918"/>
                <a:gd name="T7" fmla="*/ 79 h 119"/>
                <a:gd name="T8" fmla="*/ 1474 w 2918"/>
                <a:gd name="T9" fmla="*/ 115 h 119"/>
                <a:gd name="T10" fmla="*/ 1145 w 2918"/>
                <a:gd name="T11" fmla="*/ 63 h 119"/>
                <a:gd name="T12" fmla="*/ 794 w 2918"/>
                <a:gd name="T13" fmla="*/ 14 h 119"/>
                <a:gd name="T14" fmla="*/ 464 w 2918"/>
                <a:gd name="T15" fmla="*/ 65 h 119"/>
                <a:gd name="T16" fmla="*/ 0 w 2918"/>
                <a:gd name="T17" fmla="*/ 119 h 119"/>
                <a:gd name="T18" fmla="*/ 0 w 2918"/>
                <a:gd name="T19" fmla="*/ 111 h 119"/>
                <a:gd name="T20" fmla="*/ 462 w 2918"/>
                <a:gd name="T21" fmla="*/ 56 h 119"/>
                <a:gd name="T22" fmla="*/ 794 w 2918"/>
                <a:gd name="T23" fmla="*/ 8 h 119"/>
                <a:gd name="T24" fmla="*/ 1147 w 2918"/>
                <a:gd name="T25" fmla="*/ 56 h 119"/>
                <a:gd name="T26" fmla="*/ 1474 w 2918"/>
                <a:gd name="T27" fmla="*/ 109 h 119"/>
                <a:gd name="T28" fmla="*/ 1791 w 2918"/>
                <a:gd name="T29" fmla="*/ 73 h 119"/>
                <a:gd name="T30" fmla="*/ 2059 w 2918"/>
                <a:gd name="T31" fmla="*/ 38 h 119"/>
                <a:gd name="T32" fmla="*/ 2501 w 2918"/>
                <a:gd name="T33" fmla="*/ 75 h 119"/>
                <a:gd name="T34" fmla="*/ 2914 w 2918"/>
                <a:gd name="T35" fmla="*/ 113 h 119"/>
                <a:gd name="T36" fmla="*/ 2914 w 2918"/>
                <a:gd name="T37" fmla="*/ 119 h 119"/>
                <a:gd name="T38" fmla="*/ 2918 w 2918"/>
                <a:gd name="T3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18" h="119">
                  <a:moveTo>
                    <a:pt x="2918" y="119"/>
                  </a:moveTo>
                  <a:cubicBezTo>
                    <a:pt x="2779" y="119"/>
                    <a:pt x="2638" y="99"/>
                    <a:pt x="2503" y="81"/>
                  </a:cubicBezTo>
                  <a:cubicBezTo>
                    <a:pt x="2349" y="58"/>
                    <a:pt x="2204" y="38"/>
                    <a:pt x="2061" y="44"/>
                  </a:cubicBezTo>
                  <a:cubicBezTo>
                    <a:pt x="1972" y="48"/>
                    <a:pt x="1881" y="65"/>
                    <a:pt x="1793" y="79"/>
                  </a:cubicBezTo>
                  <a:cubicBezTo>
                    <a:pt x="1690" y="97"/>
                    <a:pt x="1583" y="115"/>
                    <a:pt x="1474" y="115"/>
                  </a:cubicBezTo>
                  <a:cubicBezTo>
                    <a:pt x="1371" y="115"/>
                    <a:pt x="1256" y="89"/>
                    <a:pt x="1145" y="63"/>
                  </a:cubicBezTo>
                  <a:cubicBezTo>
                    <a:pt x="1018" y="32"/>
                    <a:pt x="899" y="6"/>
                    <a:pt x="794" y="14"/>
                  </a:cubicBezTo>
                  <a:cubicBezTo>
                    <a:pt x="681" y="24"/>
                    <a:pt x="570" y="44"/>
                    <a:pt x="464" y="65"/>
                  </a:cubicBezTo>
                  <a:cubicBezTo>
                    <a:pt x="316" y="91"/>
                    <a:pt x="165" y="119"/>
                    <a:pt x="0" y="11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65" y="111"/>
                    <a:pt x="316" y="83"/>
                    <a:pt x="462" y="56"/>
                  </a:cubicBezTo>
                  <a:cubicBezTo>
                    <a:pt x="568" y="36"/>
                    <a:pt x="681" y="16"/>
                    <a:pt x="794" y="8"/>
                  </a:cubicBezTo>
                  <a:cubicBezTo>
                    <a:pt x="901" y="0"/>
                    <a:pt x="1020" y="28"/>
                    <a:pt x="1147" y="56"/>
                  </a:cubicBezTo>
                  <a:cubicBezTo>
                    <a:pt x="1258" y="83"/>
                    <a:pt x="1371" y="109"/>
                    <a:pt x="1474" y="109"/>
                  </a:cubicBezTo>
                  <a:cubicBezTo>
                    <a:pt x="1581" y="109"/>
                    <a:pt x="1688" y="91"/>
                    <a:pt x="1791" y="73"/>
                  </a:cubicBezTo>
                  <a:cubicBezTo>
                    <a:pt x="1879" y="56"/>
                    <a:pt x="1970" y="42"/>
                    <a:pt x="2059" y="38"/>
                  </a:cubicBezTo>
                  <a:cubicBezTo>
                    <a:pt x="2202" y="32"/>
                    <a:pt x="2347" y="52"/>
                    <a:pt x="2501" y="75"/>
                  </a:cubicBezTo>
                  <a:cubicBezTo>
                    <a:pt x="2636" y="93"/>
                    <a:pt x="2777" y="113"/>
                    <a:pt x="2914" y="113"/>
                  </a:cubicBezTo>
                  <a:cubicBezTo>
                    <a:pt x="2914" y="119"/>
                    <a:pt x="2914" y="119"/>
                    <a:pt x="2914" y="119"/>
                  </a:cubicBezTo>
                  <a:lnTo>
                    <a:pt x="291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4CEAEBE0-3446-4DC1-F6D0-09BC4F9D42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20" y="955"/>
              <a:ext cx="1398" cy="71"/>
            </a:xfrm>
            <a:custGeom>
              <a:avLst/>
              <a:gdLst>
                <a:gd name="T0" fmla="*/ 2886 w 2886"/>
                <a:gd name="T1" fmla="*/ 145 h 145"/>
                <a:gd name="T2" fmla="*/ 2466 w 2886"/>
                <a:gd name="T3" fmla="*/ 89 h 145"/>
                <a:gd name="T4" fmla="*/ 2047 w 2886"/>
                <a:gd name="T5" fmla="*/ 39 h 145"/>
                <a:gd name="T6" fmla="*/ 1779 w 2886"/>
                <a:gd name="T7" fmla="*/ 87 h 145"/>
                <a:gd name="T8" fmla="*/ 1454 w 2886"/>
                <a:gd name="T9" fmla="*/ 139 h 145"/>
                <a:gd name="T10" fmla="*/ 1119 w 2886"/>
                <a:gd name="T11" fmla="*/ 77 h 145"/>
                <a:gd name="T12" fmla="*/ 768 w 2886"/>
                <a:gd name="T13" fmla="*/ 18 h 145"/>
                <a:gd name="T14" fmla="*/ 446 w 2886"/>
                <a:gd name="T15" fmla="*/ 79 h 145"/>
                <a:gd name="T16" fmla="*/ 0 w 2886"/>
                <a:gd name="T17" fmla="*/ 145 h 145"/>
                <a:gd name="T18" fmla="*/ 0 w 2886"/>
                <a:gd name="T19" fmla="*/ 137 h 145"/>
                <a:gd name="T20" fmla="*/ 444 w 2886"/>
                <a:gd name="T21" fmla="*/ 71 h 145"/>
                <a:gd name="T22" fmla="*/ 766 w 2886"/>
                <a:gd name="T23" fmla="*/ 10 h 145"/>
                <a:gd name="T24" fmla="*/ 1119 w 2886"/>
                <a:gd name="T25" fmla="*/ 69 h 145"/>
                <a:gd name="T26" fmla="*/ 1452 w 2886"/>
                <a:gd name="T27" fmla="*/ 131 h 145"/>
                <a:gd name="T28" fmla="*/ 1777 w 2886"/>
                <a:gd name="T29" fmla="*/ 79 h 145"/>
                <a:gd name="T30" fmla="*/ 2045 w 2886"/>
                <a:gd name="T31" fmla="*/ 30 h 145"/>
                <a:gd name="T32" fmla="*/ 2466 w 2886"/>
                <a:gd name="T33" fmla="*/ 81 h 145"/>
                <a:gd name="T34" fmla="*/ 2884 w 2886"/>
                <a:gd name="T35" fmla="*/ 137 h 145"/>
                <a:gd name="T36" fmla="*/ 2884 w 2886"/>
                <a:gd name="T37" fmla="*/ 145 h 145"/>
                <a:gd name="T38" fmla="*/ 2886 w 2886"/>
                <a:gd name="T3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86" h="145">
                  <a:moveTo>
                    <a:pt x="2886" y="145"/>
                  </a:moveTo>
                  <a:cubicBezTo>
                    <a:pt x="2743" y="145"/>
                    <a:pt x="2602" y="117"/>
                    <a:pt x="2466" y="89"/>
                  </a:cubicBezTo>
                  <a:cubicBezTo>
                    <a:pt x="2319" y="59"/>
                    <a:pt x="2182" y="30"/>
                    <a:pt x="2047" y="39"/>
                  </a:cubicBezTo>
                  <a:cubicBezTo>
                    <a:pt x="1958" y="45"/>
                    <a:pt x="1872" y="65"/>
                    <a:pt x="1779" y="87"/>
                  </a:cubicBezTo>
                  <a:cubicBezTo>
                    <a:pt x="1674" y="113"/>
                    <a:pt x="1567" y="139"/>
                    <a:pt x="1454" y="139"/>
                  </a:cubicBezTo>
                  <a:cubicBezTo>
                    <a:pt x="1349" y="139"/>
                    <a:pt x="1232" y="107"/>
                    <a:pt x="1119" y="77"/>
                  </a:cubicBezTo>
                  <a:cubicBezTo>
                    <a:pt x="992" y="43"/>
                    <a:pt x="871" y="8"/>
                    <a:pt x="768" y="18"/>
                  </a:cubicBezTo>
                  <a:cubicBezTo>
                    <a:pt x="657" y="28"/>
                    <a:pt x="550" y="55"/>
                    <a:pt x="446" y="79"/>
                  </a:cubicBezTo>
                  <a:cubicBezTo>
                    <a:pt x="306" y="111"/>
                    <a:pt x="161" y="145"/>
                    <a:pt x="0" y="1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61" y="137"/>
                    <a:pt x="304" y="103"/>
                    <a:pt x="444" y="71"/>
                  </a:cubicBezTo>
                  <a:cubicBezTo>
                    <a:pt x="546" y="47"/>
                    <a:pt x="655" y="20"/>
                    <a:pt x="766" y="10"/>
                  </a:cubicBezTo>
                  <a:cubicBezTo>
                    <a:pt x="869" y="0"/>
                    <a:pt x="990" y="34"/>
                    <a:pt x="1119" y="69"/>
                  </a:cubicBezTo>
                  <a:cubicBezTo>
                    <a:pt x="1232" y="99"/>
                    <a:pt x="1349" y="131"/>
                    <a:pt x="1452" y="131"/>
                  </a:cubicBezTo>
                  <a:cubicBezTo>
                    <a:pt x="1563" y="131"/>
                    <a:pt x="1672" y="105"/>
                    <a:pt x="1777" y="79"/>
                  </a:cubicBezTo>
                  <a:cubicBezTo>
                    <a:pt x="1865" y="57"/>
                    <a:pt x="1956" y="34"/>
                    <a:pt x="2045" y="30"/>
                  </a:cubicBezTo>
                  <a:cubicBezTo>
                    <a:pt x="2180" y="22"/>
                    <a:pt x="2319" y="51"/>
                    <a:pt x="2466" y="81"/>
                  </a:cubicBezTo>
                  <a:cubicBezTo>
                    <a:pt x="2602" y="109"/>
                    <a:pt x="2743" y="137"/>
                    <a:pt x="2884" y="137"/>
                  </a:cubicBezTo>
                  <a:cubicBezTo>
                    <a:pt x="2884" y="145"/>
                    <a:pt x="2884" y="145"/>
                    <a:pt x="2884" y="145"/>
                  </a:cubicBezTo>
                  <a:lnTo>
                    <a:pt x="2886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4F412B7C-5150-F7F9-088C-BDDDD1874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28" y="972"/>
              <a:ext cx="1388" cy="80"/>
            </a:xfrm>
            <a:custGeom>
              <a:avLst/>
              <a:gdLst>
                <a:gd name="T0" fmla="*/ 2866 w 2866"/>
                <a:gd name="T1" fmla="*/ 164 h 164"/>
                <a:gd name="T2" fmla="*/ 2442 w 2866"/>
                <a:gd name="T3" fmla="*/ 93 h 164"/>
                <a:gd name="T4" fmla="*/ 2041 w 2866"/>
                <a:gd name="T5" fmla="*/ 33 h 164"/>
                <a:gd name="T6" fmla="*/ 1773 w 2866"/>
                <a:gd name="T7" fmla="*/ 93 h 164"/>
                <a:gd name="T8" fmla="*/ 1438 w 2866"/>
                <a:gd name="T9" fmla="*/ 158 h 164"/>
                <a:gd name="T10" fmla="*/ 1097 w 2866"/>
                <a:gd name="T11" fmla="*/ 85 h 164"/>
                <a:gd name="T12" fmla="*/ 746 w 2866"/>
                <a:gd name="T13" fmla="*/ 19 h 164"/>
                <a:gd name="T14" fmla="*/ 432 w 2866"/>
                <a:gd name="T15" fmla="*/ 87 h 164"/>
                <a:gd name="T16" fmla="*/ 0 w 2866"/>
                <a:gd name="T17" fmla="*/ 164 h 164"/>
                <a:gd name="T18" fmla="*/ 0 w 2866"/>
                <a:gd name="T19" fmla="*/ 156 h 164"/>
                <a:gd name="T20" fmla="*/ 430 w 2866"/>
                <a:gd name="T21" fmla="*/ 79 h 164"/>
                <a:gd name="T22" fmla="*/ 744 w 2866"/>
                <a:gd name="T23" fmla="*/ 11 h 164"/>
                <a:gd name="T24" fmla="*/ 1097 w 2866"/>
                <a:gd name="T25" fmla="*/ 77 h 164"/>
                <a:gd name="T26" fmla="*/ 1436 w 2866"/>
                <a:gd name="T27" fmla="*/ 150 h 164"/>
                <a:gd name="T28" fmla="*/ 1769 w 2866"/>
                <a:gd name="T29" fmla="*/ 85 h 164"/>
                <a:gd name="T30" fmla="*/ 2039 w 2866"/>
                <a:gd name="T31" fmla="*/ 25 h 164"/>
                <a:gd name="T32" fmla="*/ 2442 w 2866"/>
                <a:gd name="T33" fmla="*/ 85 h 164"/>
                <a:gd name="T34" fmla="*/ 2864 w 2866"/>
                <a:gd name="T35" fmla="*/ 156 h 164"/>
                <a:gd name="T36" fmla="*/ 2864 w 2866"/>
                <a:gd name="T37" fmla="*/ 164 h 164"/>
                <a:gd name="T38" fmla="*/ 2866 w 2866"/>
                <a:gd name="T3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6" h="164">
                  <a:moveTo>
                    <a:pt x="2866" y="164"/>
                  </a:moveTo>
                  <a:cubicBezTo>
                    <a:pt x="2719" y="164"/>
                    <a:pt x="2578" y="127"/>
                    <a:pt x="2442" y="93"/>
                  </a:cubicBezTo>
                  <a:cubicBezTo>
                    <a:pt x="2301" y="57"/>
                    <a:pt x="2168" y="23"/>
                    <a:pt x="2041" y="33"/>
                  </a:cubicBezTo>
                  <a:cubicBezTo>
                    <a:pt x="1952" y="39"/>
                    <a:pt x="1866" y="65"/>
                    <a:pt x="1773" y="93"/>
                  </a:cubicBezTo>
                  <a:cubicBezTo>
                    <a:pt x="1666" y="125"/>
                    <a:pt x="1555" y="158"/>
                    <a:pt x="1438" y="158"/>
                  </a:cubicBezTo>
                  <a:cubicBezTo>
                    <a:pt x="1333" y="158"/>
                    <a:pt x="1212" y="121"/>
                    <a:pt x="1097" y="85"/>
                  </a:cubicBezTo>
                  <a:cubicBezTo>
                    <a:pt x="968" y="45"/>
                    <a:pt x="847" y="9"/>
                    <a:pt x="746" y="19"/>
                  </a:cubicBezTo>
                  <a:cubicBezTo>
                    <a:pt x="635" y="29"/>
                    <a:pt x="532" y="59"/>
                    <a:pt x="432" y="87"/>
                  </a:cubicBezTo>
                  <a:cubicBezTo>
                    <a:pt x="299" y="125"/>
                    <a:pt x="161" y="164"/>
                    <a:pt x="0" y="16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59" y="156"/>
                    <a:pt x="296" y="117"/>
                    <a:pt x="430" y="79"/>
                  </a:cubicBezTo>
                  <a:cubicBezTo>
                    <a:pt x="530" y="51"/>
                    <a:pt x="633" y="21"/>
                    <a:pt x="744" y="11"/>
                  </a:cubicBezTo>
                  <a:cubicBezTo>
                    <a:pt x="845" y="0"/>
                    <a:pt x="968" y="39"/>
                    <a:pt x="1097" y="77"/>
                  </a:cubicBezTo>
                  <a:cubicBezTo>
                    <a:pt x="1212" y="113"/>
                    <a:pt x="1333" y="150"/>
                    <a:pt x="1436" y="150"/>
                  </a:cubicBezTo>
                  <a:cubicBezTo>
                    <a:pt x="1553" y="150"/>
                    <a:pt x="1662" y="117"/>
                    <a:pt x="1769" y="85"/>
                  </a:cubicBezTo>
                  <a:cubicBezTo>
                    <a:pt x="1862" y="57"/>
                    <a:pt x="1948" y="31"/>
                    <a:pt x="2039" y="25"/>
                  </a:cubicBezTo>
                  <a:cubicBezTo>
                    <a:pt x="2168" y="15"/>
                    <a:pt x="2301" y="49"/>
                    <a:pt x="2442" y="85"/>
                  </a:cubicBezTo>
                  <a:cubicBezTo>
                    <a:pt x="2578" y="119"/>
                    <a:pt x="2717" y="156"/>
                    <a:pt x="2864" y="156"/>
                  </a:cubicBezTo>
                  <a:cubicBezTo>
                    <a:pt x="2864" y="164"/>
                    <a:pt x="2864" y="164"/>
                    <a:pt x="2864" y="164"/>
                  </a:cubicBezTo>
                  <a:lnTo>
                    <a:pt x="2866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755C2015-D0EC-209C-021F-A4926D534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28" y="992"/>
              <a:ext cx="1392" cy="85"/>
            </a:xfrm>
            <a:custGeom>
              <a:avLst/>
              <a:gdLst>
                <a:gd name="T0" fmla="*/ 2874 w 2874"/>
                <a:gd name="T1" fmla="*/ 175 h 175"/>
                <a:gd name="T2" fmla="*/ 2444 w 2874"/>
                <a:gd name="T3" fmla="*/ 95 h 175"/>
                <a:gd name="T4" fmla="*/ 2049 w 2874"/>
                <a:gd name="T5" fmla="*/ 28 h 175"/>
                <a:gd name="T6" fmla="*/ 1779 w 2874"/>
                <a:gd name="T7" fmla="*/ 95 h 175"/>
                <a:gd name="T8" fmla="*/ 1436 w 2874"/>
                <a:gd name="T9" fmla="*/ 167 h 175"/>
                <a:gd name="T10" fmla="*/ 1089 w 2874"/>
                <a:gd name="T11" fmla="*/ 89 h 175"/>
                <a:gd name="T12" fmla="*/ 736 w 2874"/>
                <a:gd name="T13" fmla="*/ 18 h 175"/>
                <a:gd name="T14" fmla="*/ 426 w 2874"/>
                <a:gd name="T15" fmla="*/ 93 h 175"/>
                <a:gd name="T16" fmla="*/ 0 w 2874"/>
                <a:gd name="T17" fmla="*/ 175 h 175"/>
                <a:gd name="T18" fmla="*/ 0 w 2874"/>
                <a:gd name="T19" fmla="*/ 167 h 175"/>
                <a:gd name="T20" fmla="*/ 424 w 2874"/>
                <a:gd name="T21" fmla="*/ 84 h 175"/>
                <a:gd name="T22" fmla="*/ 736 w 2874"/>
                <a:gd name="T23" fmla="*/ 10 h 175"/>
                <a:gd name="T24" fmla="*/ 1091 w 2874"/>
                <a:gd name="T25" fmla="*/ 82 h 175"/>
                <a:gd name="T26" fmla="*/ 1436 w 2874"/>
                <a:gd name="T27" fmla="*/ 159 h 175"/>
                <a:gd name="T28" fmla="*/ 1775 w 2874"/>
                <a:gd name="T29" fmla="*/ 86 h 175"/>
                <a:gd name="T30" fmla="*/ 2047 w 2874"/>
                <a:gd name="T31" fmla="*/ 20 h 175"/>
                <a:gd name="T32" fmla="*/ 2444 w 2874"/>
                <a:gd name="T33" fmla="*/ 86 h 175"/>
                <a:gd name="T34" fmla="*/ 2872 w 2874"/>
                <a:gd name="T35" fmla="*/ 167 h 175"/>
                <a:gd name="T36" fmla="*/ 2872 w 2874"/>
                <a:gd name="T37" fmla="*/ 175 h 175"/>
                <a:gd name="T38" fmla="*/ 2874 w 2874"/>
                <a:gd name="T3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4" h="175">
                  <a:moveTo>
                    <a:pt x="2874" y="175"/>
                  </a:moveTo>
                  <a:cubicBezTo>
                    <a:pt x="2723" y="175"/>
                    <a:pt x="2582" y="135"/>
                    <a:pt x="2444" y="95"/>
                  </a:cubicBezTo>
                  <a:cubicBezTo>
                    <a:pt x="2307" y="54"/>
                    <a:pt x="2176" y="18"/>
                    <a:pt x="2049" y="28"/>
                  </a:cubicBezTo>
                  <a:cubicBezTo>
                    <a:pt x="1958" y="36"/>
                    <a:pt x="1872" y="64"/>
                    <a:pt x="1779" y="95"/>
                  </a:cubicBezTo>
                  <a:cubicBezTo>
                    <a:pt x="1670" y="131"/>
                    <a:pt x="1557" y="167"/>
                    <a:pt x="1436" y="167"/>
                  </a:cubicBezTo>
                  <a:cubicBezTo>
                    <a:pt x="1329" y="167"/>
                    <a:pt x="1208" y="127"/>
                    <a:pt x="1089" y="89"/>
                  </a:cubicBezTo>
                  <a:cubicBezTo>
                    <a:pt x="958" y="46"/>
                    <a:pt x="835" y="6"/>
                    <a:pt x="736" y="18"/>
                  </a:cubicBezTo>
                  <a:cubicBezTo>
                    <a:pt x="627" y="30"/>
                    <a:pt x="528" y="60"/>
                    <a:pt x="426" y="93"/>
                  </a:cubicBezTo>
                  <a:cubicBezTo>
                    <a:pt x="294" y="133"/>
                    <a:pt x="159" y="175"/>
                    <a:pt x="0" y="17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7" y="167"/>
                    <a:pt x="292" y="125"/>
                    <a:pt x="424" y="84"/>
                  </a:cubicBezTo>
                  <a:cubicBezTo>
                    <a:pt x="522" y="54"/>
                    <a:pt x="625" y="22"/>
                    <a:pt x="736" y="10"/>
                  </a:cubicBezTo>
                  <a:cubicBezTo>
                    <a:pt x="837" y="0"/>
                    <a:pt x="960" y="40"/>
                    <a:pt x="1091" y="82"/>
                  </a:cubicBezTo>
                  <a:cubicBezTo>
                    <a:pt x="1208" y="121"/>
                    <a:pt x="1331" y="159"/>
                    <a:pt x="1436" y="159"/>
                  </a:cubicBezTo>
                  <a:cubicBezTo>
                    <a:pt x="1555" y="159"/>
                    <a:pt x="1668" y="123"/>
                    <a:pt x="1775" y="86"/>
                  </a:cubicBezTo>
                  <a:cubicBezTo>
                    <a:pt x="1868" y="56"/>
                    <a:pt x="1954" y="28"/>
                    <a:pt x="2047" y="20"/>
                  </a:cubicBezTo>
                  <a:cubicBezTo>
                    <a:pt x="2174" y="10"/>
                    <a:pt x="2305" y="48"/>
                    <a:pt x="2444" y="86"/>
                  </a:cubicBezTo>
                  <a:cubicBezTo>
                    <a:pt x="2580" y="125"/>
                    <a:pt x="2721" y="167"/>
                    <a:pt x="2872" y="167"/>
                  </a:cubicBezTo>
                  <a:cubicBezTo>
                    <a:pt x="2872" y="175"/>
                    <a:pt x="2872" y="175"/>
                    <a:pt x="2872" y="175"/>
                  </a:cubicBezTo>
                  <a:lnTo>
                    <a:pt x="2874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D1111889-3E1B-A1F2-F412-BBAD4CE14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20" y="1023"/>
              <a:ext cx="1412" cy="83"/>
            </a:xfrm>
            <a:custGeom>
              <a:avLst/>
              <a:gdLst>
                <a:gd name="T0" fmla="*/ 2916 w 2916"/>
                <a:gd name="T1" fmla="*/ 168 h 170"/>
                <a:gd name="T2" fmla="*/ 2483 w 2916"/>
                <a:gd name="T3" fmla="*/ 91 h 170"/>
                <a:gd name="T4" fmla="*/ 2077 w 2916"/>
                <a:gd name="T5" fmla="*/ 25 h 170"/>
                <a:gd name="T6" fmla="*/ 1803 w 2916"/>
                <a:gd name="T7" fmla="*/ 89 h 170"/>
                <a:gd name="T8" fmla="*/ 1458 w 2916"/>
                <a:gd name="T9" fmla="*/ 160 h 170"/>
                <a:gd name="T10" fmla="*/ 1109 w 2916"/>
                <a:gd name="T11" fmla="*/ 85 h 170"/>
                <a:gd name="T12" fmla="*/ 748 w 2916"/>
                <a:gd name="T13" fmla="*/ 16 h 170"/>
                <a:gd name="T14" fmla="*/ 431 w 2916"/>
                <a:gd name="T15" fmla="*/ 89 h 170"/>
                <a:gd name="T16" fmla="*/ 0 w 2916"/>
                <a:gd name="T17" fmla="*/ 170 h 170"/>
                <a:gd name="T18" fmla="*/ 0 w 2916"/>
                <a:gd name="T19" fmla="*/ 162 h 170"/>
                <a:gd name="T20" fmla="*/ 429 w 2916"/>
                <a:gd name="T21" fmla="*/ 83 h 170"/>
                <a:gd name="T22" fmla="*/ 748 w 2916"/>
                <a:gd name="T23" fmla="*/ 10 h 170"/>
                <a:gd name="T24" fmla="*/ 1111 w 2916"/>
                <a:gd name="T25" fmla="*/ 79 h 170"/>
                <a:gd name="T26" fmla="*/ 1458 w 2916"/>
                <a:gd name="T27" fmla="*/ 154 h 170"/>
                <a:gd name="T28" fmla="*/ 1801 w 2916"/>
                <a:gd name="T29" fmla="*/ 83 h 170"/>
                <a:gd name="T30" fmla="*/ 2077 w 2916"/>
                <a:gd name="T31" fmla="*/ 18 h 170"/>
                <a:gd name="T32" fmla="*/ 2485 w 2916"/>
                <a:gd name="T33" fmla="*/ 85 h 170"/>
                <a:gd name="T34" fmla="*/ 2916 w 2916"/>
                <a:gd name="T35" fmla="*/ 162 h 170"/>
                <a:gd name="T36" fmla="*/ 2916 w 2916"/>
                <a:gd name="T37" fmla="*/ 1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6" h="170">
                  <a:moveTo>
                    <a:pt x="2916" y="168"/>
                  </a:moveTo>
                  <a:cubicBezTo>
                    <a:pt x="2763" y="168"/>
                    <a:pt x="2620" y="129"/>
                    <a:pt x="2483" y="91"/>
                  </a:cubicBezTo>
                  <a:cubicBezTo>
                    <a:pt x="2341" y="53"/>
                    <a:pt x="2206" y="16"/>
                    <a:pt x="2077" y="25"/>
                  </a:cubicBezTo>
                  <a:cubicBezTo>
                    <a:pt x="1984" y="33"/>
                    <a:pt x="1896" y="59"/>
                    <a:pt x="1803" y="89"/>
                  </a:cubicBezTo>
                  <a:cubicBezTo>
                    <a:pt x="1692" y="123"/>
                    <a:pt x="1579" y="160"/>
                    <a:pt x="1458" y="160"/>
                  </a:cubicBezTo>
                  <a:cubicBezTo>
                    <a:pt x="1351" y="160"/>
                    <a:pt x="1228" y="121"/>
                    <a:pt x="1109" y="85"/>
                  </a:cubicBezTo>
                  <a:cubicBezTo>
                    <a:pt x="976" y="45"/>
                    <a:pt x="851" y="6"/>
                    <a:pt x="748" y="16"/>
                  </a:cubicBezTo>
                  <a:cubicBezTo>
                    <a:pt x="637" y="29"/>
                    <a:pt x="532" y="59"/>
                    <a:pt x="431" y="89"/>
                  </a:cubicBezTo>
                  <a:cubicBezTo>
                    <a:pt x="298" y="127"/>
                    <a:pt x="159" y="170"/>
                    <a:pt x="0" y="17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159" y="162"/>
                    <a:pt x="296" y="121"/>
                    <a:pt x="429" y="83"/>
                  </a:cubicBezTo>
                  <a:cubicBezTo>
                    <a:pt x="530" y="53"/>
                    <a:pt x="637" y="22"/>
                    <a:pt x="748" y="10"/>
                  </a:cubicBezTo>
                  <a:cubicBezTo>
                    <a:pt x="853" y="0"/>
                    <a:pt x="978" y="39"/>
                    <a:pt x="1111" y="79"/>
                  </a:cubicBezTo>
                  <a:cubicBezTo>
                    <a:pt x="1230" y="115"/>
                    <a:pt x="1353" y="154"/>
                    <a:pt x="1458" y="154"/>
                  </a:cubicBezTo>
                  <a:cubicBezTo>
                    <a:pt x="1579" y="154"/>
                    <a:pt x="1692" y="117"/>
                    <a:pt x="1801" y="83"/>
                  </a:cubicBezTo>
                  <a:cubicBezTo>
                    <a:pt x="1896" y="53"/>
                    <a:pt x="1984" y="25"/>
                    <a:pt x="2077" y="18"/>
                  </a:cubicBezTo>
                  <a:cubicBezTo>
                    <a:pt x="2208" y="8"/>
                    <a:pt x="2343" y="45"/>
                    <a:pt x="2485" y="85"/>
                  </a:cubicBezTo>
                  <a:cubicBezTo>
                    <a:pt x="2622" y="123"/>
                    <a:pt x="2765" y="162"/>
                    <a:pt x="2916" y="162"/>
                  </a:cubicBezTo>
                  <a:lnTo>
                    <a:pt x="2916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C345F8F2-5B7C-018C-20BA-304FCC48A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99" y="1064"/>
              <a:ext cx="1453" cy="70"/>
            </a:xfrm>
            <a:custGeom>
              <a:avLst/>
              <a:gdLst>
                <a:gd name="T0" fmla="*/ 2997 w 2999"/>
                <a:gd name="T1" fmla="*/ 143 h 145"/>
                <a:gd name="T2" fmla="*/ 2559 w 2999"/>
                <a:gd name="T3" fmla="*/ 81 h 145"/>
                <a:gd name="T4" fmla="*/ 2127 w 2999"/>
                <a:gd name="T5" fmla="*/ 24 h 145"/>
                <a:gd name="T6" fmla="*/ 1843 w 2999"/>
                <a:gd name="T7" fmla="*/ 79 h 145"/>
                <a:gd name="T8" fmla="*/ 1498 w 2999"/>
                <a:gd name="T9" fmla="*/ 137 h 145"/>
                <a:gd name="T10" fmla="*/ 1149 w 2999"/>
                <a:gd name="T11" fmla="*/ 77 h 145"/>
                <a:gd name="T12" fmla="*/ 774 w 2999"/>
                <a:gd name="T13" fmla="*/ 20 h 145"/>
                <a:gd name="T14" fmla="*/ 447 w 2999"/>
                <a:gd name="T15" fmla="*/ 79 h 145"/>
                <a:gd name="T16" fmla="*/ 0 w 2999"/>
                <a:gd name="T17" fmla="*/ 145 h 145"/>
                <a:gd name="T18" fmla="*/ 0 w 2999"/>
                <a:gd name="T19" fmla="*/ 137 h 145"/>
                <a:gd name="T20" fmla="*/ 445 w 2999"/>
                <a:gd name="T21" fmla="*/ 71 h 145"/>
                <a:gd name="T22" fmla="*/ 774 w 2999"/>
                <a:gd name="T23" fmla="*/ 10 h 145"/>
                <a:gd name="T24" fmla="*/ 1153 w 2999"/>
                <a:gd name="T25" fmla="*/ 69 h 145"/>
                <a:gd name="T26" fmla="*/ 1500 w 2999"/>
                <a:gd name="T27" fmla="*/ 129 h 145"/>
                <a:gd name="T28" fmla="*/ 1843 w 2999"/>
                <a:gd name="T29" fmla="*/ 73 h 145"/>
                <a:gd name="T30" fmla="*/ 2129 w 2999"/>
                <a:gd name="T31" fmla="*/ 18 h 145"/>
                <a:gd name="T32" fmla="*/ 2563 w 2999"/>
                <a:gd name="T33" fmla="*/ 75 h 145"/>
                <a:gd name="T34" fmla="*/ 2999 w 2999"/>
                <a:gd name="T35" fmla="*/ 137 h 145"/>
                <a:gd name="T36" fmla="*/ 2999 w 2999"/>
                <a:gd name="T37" fmla="*/ 143 h 145"/>
                <a:gd name="T38" fmla="*/ 2997 w 2999"/>
                <a:gd name="T39" fmla="*/ 14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99" h="145">
                  <a:moveTo>
                    <a:pt x="2997" y="143"/>
                  </a:moveTo>
                  <a:cubicBezTo>
                    <a:pt x="2845" y="143"/>
                    <a:pt x="2700" y="111"/>
                    <a:pt x="2559" y="81"/>
                  </a:cubicBezTo>
                  <a:cubicBezTo>
                    <a:pt x="2408" y="48"/>
                    <a:pt x="2266" y="16"/>
                    <a:pt x="2127" y="24"/>
                  </a:cubicBezTo>
                  <a:cubicBezTo>
                    <a:pt x="2032" y="30"/>
                    <a:pt x="1940" y="52"/>
                    <a:pt x="1843" y="79"/>
                  </a:cubicBezTo>
                  <a:cubicBezTo>
                    <a:pt x="1732" y="107"/>
                    <a:pt x="1617" y="137"/>
                    <a:pt x="1498" y="137"/>
                  </a:cubicBezTo>
                  <a:cubicBezTo>
                    <a:pt x="1389" y="137"/>
                    <a:pt x="1266" y="107"/>
                    <a:pt x="1149" y="77"/>
                  </a:cubicBezTo>
                  <a:cubicBezTo>
                    <a:pt x="1020" y="44"/>
                    <a:pt x="885" y="10"/>
                    <a:pt x="774" y="20"/>
                  </a:cubicBezTo>
                  <a:cubicBezTo>
                    <a:pt x="661" y="30"/>
                    <a:pt x="552" y="54"/>
                    <a:pt x="447" y="79"/>
                  </a:cubicBezTo>
                  <a:cubicBezTo>
                    <a:pt x="306" y="111"/>
                    <a:pt x="161" y="145"/>
                    <a:pt x="0" y="1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61" y="137"/>
                    <a:pt x="304" y="103"/>
                    <a:pt x="445" y="71"/>
                  </a:cubicBezTo>
                  <a:cubicBezTo>
                    <a:pt x="550" y="46"/>
                    <a:pt x="661" y="20"/>
                    <a:pt x="774" y="10"/>
                  </a:cubicBezTo>
                  <a:cubicBezTo>
                    <a:pt x="889" y="0"/>
                    <a:pt x="1022" y="34"/>
                    <a:pt x="1153" y="69"/>
                  </a:cubicBezTo>
                  <a:cubicBezTo>
                    <a:pt x="1270" y="99"/>
                    <a:pt x="1391" y="129"/>
                    <a:pt x="1500" y="129"/>
                  </a:cubicBezTo>
                  <a:cubicBezTo>
                    <a:pt x="1617" y="129"/>
                    <a:pt x="1732" y="101"/>
                    <a:pt x="1843" y="73"/>
                  </a:cubicBezTo>
                  <a:cubicBezTo>
                    <a:pt x="1936" y="48"/>
                    <a:pt x="2035" y="24"/>
                    <a:pt x="2129" y="18"/>
                  </a:cubicBezTo>
                  <a:cubicBezTo>
                    <a:pt x="2268" y="10"/>
                    <a:pt x="2412" y="40"/>
                    <a:pt x="2563" y="75"/>
                  </a:cubicBezTo>
                  <a:cubicBezTo>
                    <a:pt x="2704" y="105"/>
                    <a:pt x="2849" y="137"/>
                    <a:pt x="2999" y="137"/>
                  </a:cubicBezTo>
                  <a:cubicBezTo>
                    <a:pt x="2999" y="143"/>
                    <a:pt x="2999" y="143"/>
                    <a:pt x="2999" y="143"/>
                  </a:cubicBezTo>
                  <a:lnTo>
                    <a:pt x="2997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EFB0BBD6-138E-5008-AD39-2F1895C72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75" y="1115"/>
              <a:ext cx="1501" cy="47"/>
            </a:xfrm>
            <a:custGeom>
              <a:avLst/>
              <a:gdLst>
                <a:gd name="T0" fmla="*/ 1541 w 3098"/>
                <a:gd name="T1" fmla="*/ 97 h 97"/>
                <a:gd name="T2" fmla="*/ 1238 w 3098"/>
                <a:gd name="T3" fmla="*/ 64 h 97"/>
                <a:gd name="T4" fmla="*/ 962 w 3098"/>
                <a:gd name="T5" fmla="*/ 34 h 97"/>
                <a:gd name="T6" fmla="*/ 468 w 3098"/>
                <a:gd name="T7" fmla="*/ 64 h 97"/>
                <a:gd name="T8" fmla="*/ 0 w 3098"/>
                <a:gd name="T9" fmla="*/ 97 h 97"/>
                <a:gd name="T10" fmla="*/ 0 w 3098"/>
                <a:gd name="T11" fmla="*/ 88 h 97"/>
                <a:gd name="T12" fmla="*/ 468 w 3098"/>
                <a:gd name="T13" fmla="*/ 56 h 97"/>
                <a:gd name="T14" fmla="*/ 964 w 3098"/>
                <a:gd name="T15" fmla="*/ 26 h 97"/>
                <a:gd name="T16" fmla="*/ 1240 w 3098"/>
                <a:gd name="T17" fmla="*/ 56 h 97"/>
                <a:gd name="T18" fmla="*/ 1549 w 3098"/>
                <a:gd name="T19" fmla="*/ 88 h 97"/>
                <a:gd name="T20" fmla="*/ 1886 w 3098"/>
                <a:gd name="T21" fmla="*/ 48 h 97"/>
                <a:gd name="T22" fmla="*/ 2140 w 3098"/>
                <a:gd name="T23" fmla="*/ 12 h 97"/>
                <a:gd name="T24" fmla="*/ 2658 w 3098"/>
                <a:gd name="T25" fmla="*/ 46 h 97"/>
                <a:gd name="T26" fmla="*/ 3098 w 3098"/>
                <a:gd name="T27" fmla="*/ 86 h 97"/>
                <a:gd name="T28" fmla="*/ 3098 w 3098"/>
                <a:gd name="T29" fmla="*/ 95 h 97"/>
                <a:gd name="T30" fmla="*/ 2658 w 3098"/>
                <a:gd name="T31" fmla="*/ 54 h 97"/>
                <a:gd name="T32" fmla="*/ 2142 w 3098"/>
                <a:gd name="T33" fmla="*/ 20 h 97"/>
                <a:gd name="T34" fmla="*/ 1888 w 3098"/>
                <a:gd name="T35" fmla="*/ 56 h 97"/>
                <a:gd name="T36" fmla="*/ 1551 w 3098"/>
                <a:gd name="T37" fmla="*/ 97 h 97"/>
                <a:gd name="T38" fmla="*/ 1541 w 3098"/>
                <a:gd name="T3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98" h="97">
                  <a:moveTo>
                    <a:pt x="1541" y="97"/>
                  </a:moveTo>
                  <a:cubicBezTo>
                    <a:pt x="1438" y="97"/>
                    <a:pt x="1337" y="80"/>
                    <a:pt x="1238" y="64"/>
                  </a:cubicBezTo>
                  <a:cubicBezTo>
                    <a:pt x="1148" y="50"/>
                    <a:pt x="1053" y="36"/>
                    <a:pt x="962" y="34"/>
                  </a:cubicBezTo>
                  <a:cubicBezTo>
                    <a:pt x="795" y="30"/>
                    <a:pt x="629" y="48"/>
                    <a:pt x="468" y="64"/>
                  </a:cubicBezTo>
                  <a:cubicBezTo>
                    <a:pt x="317" y="80"/>
                    <a:pt x="159" y="97"/>
                    <a:pt x="0" y="9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59" y="88"/>
                    <a:pt x="317" y="72"/>
                    <a:pt x="468" y="56"/>
                  </a:cubicBezTo>
                  <a:cubicBezTo>
                    <a:pt x="629" y="40"/>
                    <a:pt x="797" y="22"/>
                    <a:pt x="964" y="26"/>
                  </a:cubicBezTo>
                  <a:cubicBezTo>
                    <a:pt x="1057" y="28"/>
                    <a:pt x="1150" y="42"/>
                    <a:pt x="1240" y="56"/>
                  </a:cubicBezTo>
                  <a:cubicBezTo>
                    <a:pt x="1341" y="72"/>
                    <a:pt x="1444" y="88"/>
                    <a:pt x="1549" y="88"/>
                  </a:cubicBezTo>
                  <a:cubicBezTo>
                    <a:pt x="1666" y="88"/>
                    <a:pt x="1779" y="68"/>
                    <a:pt x="1886" y="48"/>
                  </a:cubicBezTo>
                  <a:cubicBezTo>
                    <a:pt x="1969" y="34"/>
                    <a:pt x="2053" y="18"/>
                    <a:pt x="2140" y="12"/>
                  </a:cubicBezTo>
                  <a:cubicBezTo>
                    <a:pt x="2315" y="0"/>
                    <a:pt x="2481" y="22"/>
                    <a:pt x="2658" y="46"/>
                  </a:cubicBezTo>
                  <a:cubicBezTo>
                    <a:pt x="2799" y="66"/>
                    <a:pt x="2947" y="86"/>
                    <a:pt x="3098" y="86"/>
                  </a:cubicBezTo>
                  <a:cubicBezTo>
                    <a:pt x="3098" y="95"/>
                    <a:pt x="3098" y="95"/>
                    <a:pt x="3098" y="95"/>
                  </a:cubicBezTo>
                  <a:cubicBezTo>
                    <a:pt x="2947" y="95"/>
                    <a:pt x="2799" y="74"/>
                    <a:pt x="2658" y="54"/>
                  </a:cubicBezTo>
                  <a:cubicBezTo>
                    <a:pt x="2483" y="30"/>
                    <a:pt x="2317" y="6"/>
                    <a:pt x="2142" y="20"/>
                  </a:cubicBezTo>
                  <a:cubicBezTo>
                    <a:pt x="2055" y="26"/>
                    <a:pt x="1971" y="42"/>
                    <a:pt x="1888" y="56"/>
                  </a:cubicBezTo>
                  <a:cubicBezTo>
                    <a:pt x="1781" y="74"/>
                    <a:pt x="1668" y="95"/>
                    <a:pt x="1551" y="97"/>
                  </a:cubicBezTo>
                  <a:cubicBezTo>
                    <a:pt x="1545" y="97"/>
                    <a:pt x="1543" y="97"/>
                    <a:pt x="1541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CF7675E8-D433-CE5D-6A14-3847447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1" y="1163"/>
              <a:ext cx="1547" cy="29"/>
            </a:xfrm>
            <a:custGeom>
              <a:avLst/>
              <a:gdLst>
                <a:gd name="T0" fmla="*/ 1063 w 3194"/>
                <a:gd name="T1" fmla="*/ 58 h 58"/>
                <a:gd name="T2" fmla="*/ 534 w 3194"/>
                <a:gd name="T3" fmla="*/ 58 h 58"/>
                <a:gd name="T4" fmla="*/ 0 w 3194"/>
                <a:gd name="T5" fmla="*/ 58 h 58"/>
                <a:gd name="T6" fmla="*/ 0 w 3194"/>
                <a:gd name="T7" fmla="*/ 50 h 58"/>
                <a:gd name="T8" fmla="*/ 534 w 3194"/>
                <a:gd name="T9" fmla="*/ 50 h 58"/>
                <a:gd name="T10" fmla="*/ 1597 w 3194"/>
                <a:gd name="T11" fmla="*/ 50 h 58"/>
                <a:gd name="T12" fmla="*/ 1936 w 3194"/>
                <a:gd name="T13" fmla="*/ 28 h 58"/>
                <a:gd name="T14" fmla="*/ 2198 w 3194"/>
                <a:gd name="T15" fmla="*/ 8 h 58"/>
                <a:gd name="T16" fmla="*/ 2745 w 3194"/>
                <a:gd name="T17" fmla="*/ 28 h 58"/>
                <a:gd name="T18" fmla="*/ 3194 w 3194"/>
                <a:gd name="T19" fmla="*/ 50 h 58"/>
                <a:gd name="T20" fmla="*/ 3194 w 3194"/>
                <a:gd name="T21" fmla="*/ 58 h 58"/>
                <a:gd name="T22" fmla="*/ 2745 w 3194"/>
                <a:gd name="T23" fmla="*/ 36 h 58"/>
                <a:gd name="T24" fmla="*/ 2198 w 3194"/>
                <a:gd name="T25" fmla="*/ 16 h 58"/>
                <a:gd name="T26" fmla="*/ 1936 w 3194"/>
                <a:gd name="T27" fmla="*/ 36 h 58"/>
                <a:gd name="T28" fmla="*/ 1597 w 3194"/>
                <a:gd name="T29" fmla="*/ 58 h 58"/>
                <a:gd name="T30" fmla="*/ 1063 w 3194"/>
                <a:gd name="T3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94" h="58">
                  <a:moveTo>
                    <a:pt x="1063" y="58"/>
                  </a:moveTo>
                  <a:cubicBezTo>
                    <a:pt x="885" y="58"/>
                    <a:pt x="708" y="58"/>
                    <a:pt x="534" y="58"/>
                  </a:cubicBezTo>
                  <a:cubicBezTo>
                    <a:pt x="357" y="58"/>
                    <a:pt x="179" y="58"/>
                    <a:pt x="0" y="5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79" y="50"/>
                    <a:pt x="357" y="50"/>
                    <a:pt x="534" y="50"/>
                  </a:cubicBezTo>
                  <a:cubicBezTo>
                    <a:pt x="881" y="50"/>
                    <a:pt x="1240" y="50"/>
                    <a:pt x="1597" y="50"/>
                  </a:cubicBezTo>
                  <a:cubicBezTo>
                    <a:pt x="1712" y="50"/>
                    <a:pt x="1825" y="40"/>
                    <a:pt x="1936" y="28"/>
                  </a:cubicBezTo>
                  <a:cubicBezTo>
                    <a:pt x="2021" y="20"/>
                    <a:pt x="2109" y="12"/>
                    <a:pt x="2198" y="8"/>
                  </a:cubicBezTo>
                  <a:cubicBezTo>
                    <a:pt x="2382" y="0"/>
                    <a:pt x="2567" y="14"/>
                    <a:pt x="2745" y="28"/>
                  </a:cubicBezTo>
                  <a:cubicBezTo>
                    <a:pt x="2892" y="38"/>
                    <a:pt x="3043" y="50"/>
                    <a:pt x="3194" y="50"/>
                  </a:cubicBezTo>
                  <a:cubicBezTo>
                    <a:pt x="3194" y="58"/>
                    <a:pt x="3194" y="58"/>
                    <a:pt x="3194" y="58"/>
                  </a:cubicBezTo>
                  <a:cubicBezTo>
                    <a:pt x="3043" y="58"/>
                    <a:pt x="2892" y="48"/>
                    <a:pt x="2745" y="36"/>
                  </a:cubicBezTo>
                  <a:cubicBezTo>
                    <a:pt x="2565" y="24"/>
                    <a:pt x="2382" y="10"/>
                    <a:pt x="2198" y="16"/>
                  </a:cubicBezTo>
                  <a:cubicBezTo>
                    <a:pt x="2109" y="20"/>
                    <a:pt x="2023" y="28"/>
                    <a:pt x="1936" y="36"/>
                  </a:cubicBezTo>
                  <a:cubicBezTo>
                    <a:pt x="1825" y="46"/>
                    <a:pt x="1712" y="56"/>
                    <a:pt x="1597" y="58"/>
                  </a:cubicBezTo>
                  <a:cubicBezTo>
                    <a:pt x="1420" y="58"/>
                    <a:pt x="1240" y="58"/>
                    <a:pt x="1063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C86986BA-03E6-C90B-5EE1-E57CB77B7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8" y="1219"/>
              <a:ext cx="1592" cy="20"/>
            </a:xfrm>
            <a:custGeom>
              <a:avLst/>
              <a:gdLst>
                <a:gd name="T0" fmla="*/ 823 w 3286"/>
                <a:gd name="T1" fmla="*/ 41 h 41"/>
                <a:gd name="T2" fmla="*/ 412 w 3286"/>
                <a:gd name="T3" fmla="*/ 25 h 41"/>
                <a:gd name="T4" fmla="*/ 0 w 3286"/>
                <a:gd name="T5" fmla="*/ 9 h 41"/>
                <a:gd name="T6" fmla="*/ 0 w 3286"/>
                <a:gd name="T7" fmla="*/ 0 h 41"/>
                <a:gd name="T8" fmla="*/ 412 w 3286"/>
                <a:gd name="T9" fmla="*/ 17 h 41"/>
                <a:gd name="T10" fmla="*/ 823 w 3286"/>
                <a:gd name="T11" fmla="*/ 33 h 41"/>
                <a:gd name="T12" fmla="*/ 1251 w 3286"/>
                <a:gd name="T13" fmla="*/ 19 h 41"/>
                <a:gd name="T14" fmla="*/ 1680 w 3286"/>
                <a:gd name="T15" fmla="*/ 5 h 41"/>
                <a:gd name="T16" fmla="*/ 2094 w 3286"/>
                <a:gd name="T17" fmla="*/ 9 h 41"/>
                <a:gd name="T18" fmla="*/ 2507 w 3286"/>
                <a:gd name="T19" fmla="*/ 13 h 41"/>
                <a:gd name="T20" fmla="*/ 2896 w 3286"/>
                <a:gd name="T21" fmla="*/ 7 h 41"/>
                <a:gd name="T22" fmla="*/ 3286 w 3286"/>
                <a:gd name="T23" fmla="*/ 0 h 41"/>
                <a:gd name="T24" fmla="*/ 3286 w 3286"/>
                <a:gd name="T25" fmla="*/ 9 h 41"/>
                <a:gd name="T26" fmla="*/ 2896 w 3286"/>
                <a:gd name="T27" fmla="*/ 15 h 41"/>
                <a:gd name="T28" fmla="*/ 2507 w 3286"/>
                <a:gd name="T29" fmla="*/ 21 h 41"/>
                <a:gd name="T30" fmla="*/ 2094 w 3286"/>
                <a:gd name="T31" fmla="*/ 17 h 41"/>
                <a:gd name="T32" fmla="*/ 1680 w 3286"/>
                <a:gd name="T33" fmla="*/ 13 h 41"/>
                <a:gd name="T34" fmla="*/ 1253 w 3286"/>
                <a:gd name="T35" fmla="*/ 27 h 41"/>
                <a:gd name="T36" fmla="*/ 823 w 3286"/>
                <a:gd name="T3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6" h="41">
                  <a:moveTo>
                    <a:pt x="823" y="41"/>
                  </a:moveTo>
                  <a:cubicBezTo>
                    <a:pt x="686" y="41"/>
                    <a:pt x="547" y="33"/>
                    <a:pt x="412" y="25"/>
                  </a:cubicBezTo>
                  <a:cubicBezTo>
                    <a:pt x="277" y="17"/>
                    <a:pt x="137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7" y="0"/>
                    <a:pt x="277" y="9"/>
                    <a:pt x="412" y="17"/>
                  </a:cubicBezTo>
                  <a:cubicBezTo>
                    <a:pt x="547" y="25"/>
                    <a:pt x="686" y="33"/>
                    <a:pt x="823" y="33"/>
                  </a:cubicBezTo>
                  <a:cubicBezTo>
                    <a:pt x="966" y="33"/>
                    <a:pt x="1112" y="27"/>
                    <a:pt x="1251" y="19"/>
                  </a:cubicBezTo>
                  <a:cubicBezTo>
                    <a:pt x="1392" y="13"/>
                    <a:pt x="1537" y="5"/>
                    <a:pt x="1680" y="5"/>
                  </a:cubicBezTo>
                  <a:cubicBezTo>
                    <a:pt x="1817" y="5"/>
                    <a:pt x="1959" y="7"/>
                    <a:pt x="2094" y="9"/>
                  </a:cubicBezTo>
                  <a:cubicBezTo>
                    <a:pt x="2229" y="11"/>
                    <a:pt x="2370" y="13"/>
                    <a:pt x="2507" y="13"/>
                  </a:cubicBezTo>
                  <a:cubicBezTo>
                    <a:pt x="2636" y="13"/>
                    <a:pt x="2769" y="9"/>
                    <a:pt x="2896" y="7"/>
                  </a:cubicBezTo>
                  <a:cubicBezTo>
                    <a:pt x="3024" y="3"/>
                    <a:pt x="3157" y="0"/>
                    <a:pt x="3286" y="0"/>
                  </a:cubicBezTo>
                  <a:cubicBezTo>
                    <a:pt x="3286" y="9"/>
                    <a:pt x="3286" y="9"/>
                    <a:pt x="3286" y="9"/>
                  </a:cubicBezTo>
                  <a:cubicBezTo>
                    <a:pt x="3157" y="9"/>
                    <a:pt x="3024" y="13"/>
                    <a:pt x="2896" y="15"/>
                  </a:cubicBezTo>
                  <a:cubicBezTo>
                    <a:pt x="2769" y="19"/>
                    <a:pt x="2636" y="21"/>
                    <a:pt x="2507" y="21"/>
                  </a:cubicBezTo>
                  <a:cubicBezTo>
                    <a:pt x="2370" y="21"/>
                    <a:pt x="2229" y="19"/>
                    <a:pt x="2094" y="17"/>
                  </a:cubicBezTo>
                  <a:cubicBezTo>
                    <a:pt x="1959" y="15"/>
                    <a:pt x="1817" y="13"/>
                    <a:pt x="1680" y="13"/>
                  </a:cubicBezTo>
                  <a:cubicBezTo>
                    <a:pt x="1537" y="13"/>
                    <a:pt x="1392" y="19"/>
                    <a:pt x="1253" y="27"/>
                  </a:cubicBezTo>
                  <a:cubicBezTo>
                    <a:pt x="1112" y="35"/>
                    <a:pt x="966" y="41"/>
                    <a:pt x="82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E26E86A1-0396-938A-59B6-46E3E9281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12" y="1251"/>
              <a:ext cx="1623" cy="29"/>
            </a:xfrm>
            <a:custGeom>
              <a:avLst/>
              <a:gdLst>
                <a:gd name="T0" fmla="*/ 2477 w 3352"/>
                <a:gd name="T1" fmla="*/ 60 h 60"/>
                <a:gd name="T2" fmla="*/ 2075 w 3352"/>
                <a:gd name="T3" fmla="*/ 34 h 60"/>
                <a:gd name="T4" fmla="*/ 1676 w 3352"/>
                <a:gd name="T5" fmla="*/ 8 h 60"/>
                <a:gd name="T6" fmla="*/ 1250 w 3352"/>
                <a:gd name="T7" fmla="*/ 34 h 60"/>
                <a:gd name="T8" fmla="*/ 823 w 3352"/>
                <a:gd name="T9" fmla="*/ 60 h 60"/>
                <a:gd name="T10" fmla="*/ 411 w 3352"/>
                <a:gd name="T11" fmla="*/ 34 h 60"/>
                <a:gd name="T12" fmla="*/ 0 w 3352"/>
                <a:gd name="T13" fmla="*/ 8 h 60"/>
                <a:gd name="T14" fmla="*/ 0 w 3352"/>
                <a:gd name="T15" fmla="*/ 0 h 60"/>
                <a:gd name="T16" fmla="*/ 411 w 3352"/>
                <a:gd name="T17" fmla="*/ 26 h 60"/>
                <a:gd name="T18" fmla="*/ 823 w 3352"/>
                <a:gd name="T19" fmla="*/ 52 h 60"/>
                <a:gd name="T20" fmla="*/ 1248 w 3352"/>
                <a:gd name="T21" fmla="*/ 26 h 60"/>
                <a:gd name="T22" fmla="*/ 1676 w 3352"/>
                <a:gd name="T23" fmla="*/ 0 h 60"/>
                <a:gd name="T24" fmla="*/ 2077 w 3352"/>
                <a:gd name="T25" fmla="*/ 26 h 60"/>
                <a:gd name="T26" fmla="*/ 2477 w 3352"/>
                <a:gd name="T27" fmla="*/ 52 h 60"/>
                <a:gd name="T28" fmla="*/ 2914 w 3352"/>
                <a:gd name="T29" fmla="*/ 26 h 60"/>
                <a:gd name="T30" fmla="*/ 3352 w 3352"/>
                <a:gd name="T31" fmla="*/ 0 h 60"/>
                <a:gd name="T32" fmla="*/ 3352 w 3352"/>
                <a:gd name="T33" fmla="*/ 8 h 60"/>
                <a:gd name="T34" fmla="*/ 2914 w 3352"/>
                <a:gd name="T35" fmla="*/ 34 h 60"/>
                <a:gd name="T36" fmla="*/ 2477 w 3352"/>
                <a:gd name="T3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52" h="60">
                  <a:moveTo>
                    <a:pt x="2477" y="60"/>
                  </a:moveTo>
                  <a:cubicBezTo>
                    <a:pt x="2344" y="60"/>
                    <a:pt x="2208" y="46"/>
                    <a:pt x="2075" y="34"/>
                  </a:cubicBezTo>
                  <a:cubicBezTo>
                    <a:pt x="1944" y="22"/>
                    <a:pt x="1809" y="8"/>
                    <a:pt x="1676" y="8"/>
                  </a:cubicBezTo>
                  <a:cubicBezTo>
                    <a:pt x="1535" y="8"/>
                    <a:pt x="1390" y="22"/>
                    <a:pt x="1250" y="34"/>
                  </a:cubicBezTo>
                  <a:cubicBezTo>
                    <a:pt x="1111" y="46"/>
                    <a:pt x="966" y="60"/>
                    <a:pt x="823" y="60"/>
                  </a:cubicBezTo>
                  <a:cubicBezTo>
                    <a:pt x="686" y="60"/>
                    <a:pt x="547" y="46"/>
                    <a:pt x="411" y="34"/>
                  </a:cubicBezTo>
                  <a:cubicBezTo>
                    <a:pt x="276" y="20"/>
                    <a:pt x="137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7" y="0"/>
                    <a:pt x="276" y="14"/>
                    <a:pt x="411" y="26"/>
                  </a:cubicBezTo>
                  <a:cubicBezTo>
                    <a:pt x="547" y="38"/>
                    <a:pt x="686" y="52"/>
                    <a:pt x="823" y="52"/>
                  </a:cubicBezTo>
                  <a:cubicBezTo>
                    <a:pt x="964" y="52"/>
                    <a:pt x="1109" y="38"/>
                    <a:pt x="1248" y="26"/>
                  </a:cubicBezTo>
                  <a:cubicBezTo>
                    <a:pt x="1388" y="14"/>
                    <a:pt x="1533" y="0"/>
                    <a:pt x="1676" y="0"/>
                  </a:cubicBezTo>
                  <a:cubicBezTo>
                    <a:pt x="1809" y="0"/>
                    <a:pt x="1944" y="14"/>
                    <a:pt x="2077" y="26"/>
                  </a:cubicBezTo>
                  <a:cubicBezTo>
                    <a:pt x="2208" y="38"/>
                    <a:pt x="2344" y="52"/>
                    <a:pt x="2477" y="52"/>
                  </a:cubicBezTo>
                  <a:cubicBezTo>
                    <a:pt x="2622" y="52"/>
                    <a:pt x="2771" y="38"/>
                    <a:pt x="2914" y="26"/>
                  </a:cubicBezTo>
                  <a:cubicBezTo>
                    <a:pt x="3058" y="14"/>
                    <a:pt x="3207" y="0"/>
                    <a:pt x="3352" y="0"/>
                  </a:cubicBezTo>
                  <a:cubicBezTo>
                    <a:pt x="3352" y="8"/>
                    <a:pt x="3352" y="8"/>
                    <a:pt x="3352" y="8"/>
                  </a:cubicBezTo>
                  <a:cubicBezTo>
                    <a:pt x="3207" y="8"/>
                    <a:pt x="3058" y="22"/>
                    <a:pt x="2914" y="34"/>
                  </a:cubicBezTo>
                  <a:cubicBezTo>
                    <a:pt x="2773" y="46"/>
                    <a:pt x="2624" y="60"/>
                    <a:pt x="247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1511850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буллита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2B2632E9-BCE7-4378-93DD-2AAF949931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3702" y="3704199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90395FE0-87B5-4C23-B8BB-1444274D2C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702" y="5800141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7FF20BF-E3E1-4EC2-BC8D-867E196F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702" y="788012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2" name="Текст 17">
            <a:extLst>
              <a:ext uri="{FF2B5EF4-FFF2-40B4-BE49-F238E27FC236}">
                <a16:creationId xmlns:a16="http://schemas.microsoft.com/office/drawing/2014/main" id="{0BBE4AB8-649D-4770-A63D-53DEBF4C02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23702" y="9955819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292EBF4-5365-7463-0480-397BACCA1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D40B4F1-57AD-E5BB-2336-9E2828755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6" name="Группа 23">
            <a:extLst>
              <a:ext uri="{FF2B5EF4-FFF2-40B4-BE49-F238E27FC236}">
                <a16:creationId xmlns:a16="http://schemas.microsoft.com/office/drawing/2014/main" id="{78F0377D-237A-6170-6ED4-03806B32EFC9}"/>
              </a:ext>
            </a:extLst>
          </p:cNvPr>
          <p:cNvGrpSpPr/>
          <p:nvPr userDrawn="1"/>
        </p:nvGrpSpPr>
        <p:grpSpPr>
          <a:xfrm>
            <a:off x="899621" y="3750913"/>
            <a:ext cx="1018800" cy="1018800"/>
            <a:chOff x="3615925" y="8607972"/>
            <a:chExt cx="2714400" cy="2714400"/>
          </a:xfrm>
        </p:grpSpPr>
        <p:sp>
          <p:nvSpPr>
            <p:cNvPr id="27" name="Овал 16">
              <a:extLst>
                <a:ext uri="{FF2B5EF4-FFF2-40B4-BE49-F238E27FC236}">
                  <a16:creationId xmlns:a16="http://schemas.microsoft.com/office/drawing/2014/main" id="{B66037F5-DFA2-971C-CE81-26652AAF9741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8D6FD7BE-4A24-67A9-E5DC-A89577FFF5B5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2DB6AE5B-84B9-FE94-C957-77F8EDFCC550}"/>
              </a:ext>
            </a:extLst>
          </p:cNvPr>
          <p:cNvGrpSpPr/>
          <p:nvPr userDrawn="1"/>
        </p:nvGrpSpPr>
        <p:grpSpPr>
          <a:xfrm>
            <a:off x="899621" y="5832702"/>
            <a:ext cx="1018800" cy="10188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03BCD96E-6EBB-72FC-F174-5F092D45C25C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95AAD637-0E68-0042-71A4-BDB32C64FACB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23">
            <a:extLst>
              <a:ext uri="{FF2B5EF4-FFF2-40B4-BE49-F238E27FC236}">
                <a16:creationId xmlns:a16="http://schemas.microsoft.com/office/drawing/2014/main" id="{2AC7E956-23DD-569C-5780-73ABE4D59AA5}"/>
              </a:ext>
            </a:extLst>
          </p:cNvPr>
          <p:cNvGrpSpPr/>
          <p:nvPr userDrawn="1"/>
        </p:nvGrpSpPr>
        <p:grpSpPr>
          <a:xfrm>
            <a:off x="899621" y="7914491"/>
            <a:ext cx="1018800" cy="1018800"/>
            <a:chOff x="3615925" y="8607972"/>
            <a:chExt cx="2714400" cy="2714400"/>
          </a:xfrm>
        </p:grpSpPr>
        <p:sp>
          <p:nvSpPr>
            <p:cNvPr id="33" name="Овал 16">
              <a:extLst>
                <a:ext uri="{FF2B5EF4-FFF2-40B4-BE49-F238E27FC236}">
                  <a16:creationId xmlns:a16="http://schemas.microsoft.com/office/drawing/2014/main" id="{15C51783-B00B-8016-36BD-C7862695328B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D2D76932-B5DA-573F-21CA-901F02F82CB1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5" name="Группа 23">
            <a:extLst>
              <a:ext uri="{FF2B5EF4-FFF2-40B4-BE49-F238E27FC236}">
                <a16:creationId xmlns:a16="http://schemas.microsoft.com/office/drawing/2014/main" id="{53CBF32C-F4AF-A2AE-5FBA-915079509C87}"/>
              </a:ext>
            </a:extLst>
          </p:cNvPr>
          <p:cNvGrpSpPr/>
          <p:nvPr userDrawn="1"/>
        </p:nvGrpSpPr>
        <p:grpSpPr>
          <a:xfrm>
            <a:off x="899621" y="9996279"/>
            <a:ext cx="1018800" cy="1018800"/>
            <a:chOff x="3615925" y="8607972"/>
            <a:chExt cx="2714400" cy="2714400"/>
          </a:xfrm>
        </p:grpSpPr>
        <p:sp>
          <p:nvSpPr>
            <p:cNvPr id="36" name="Овал 16">
              <a:extLst>
                <a:ext uri="{FF2B5EF4-FFF2-40B4-BE49-F238E27FC236}">
                  <a16:creationId xmlns:a16="http://schemas.microsoft.com/office/drawing/2014/main" id="{65244A94-78E7-39E6-006F-2BC78CFC12DF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C3833FD5-6887-9E99-8D6F-A815EA488DA9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40739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буллита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A8E36EF0-E34F-44BE-9CBE-EADFFA1812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3702" y="3704199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F0C85F0-9D59-4371-94D1-041110936D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702" y="5800141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5AB5BA0C-4AA4-42AE-8FA6-964F3FF72B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702" y="788012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B43570AF-5FA7-4A0E-A077-6147B8647A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23702" y="9955819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grpSp>
        <p:nvGrpSpPr>
          <p:cNvPr id="11" name="Группа 44">
            <a:extLst>
              <a:ext uri="{FF2B5EF4-FFF2-40B4-BE49-F238E27FC236}">
                <a16:creationId xmlns:a16="http://schemas.microsoft.com/office/drawing/2014/main" id="{A630E81C-A389-4506-8268-5E10CC8998D1}"/>
              </a:ext>
            </a:extLst>
          </p:cNvPr>
          <p:cNvGrpSpPr/>
          <p:nvPr userDrawn="1"/>
        </p:nvGrpSpPr>
        <p:grpSpPr>
          <a:xfrm>
            <a:off x="900361" y="3750913"/>
            <a:ext cx="1018800" cy="1018800"/>
            <a:chOff x="6138991" y="8702566"/>
            <a:chExt cx="2714400" cy="2714400"/>
          </a:xfrm>
        </p:grpSpPr>
        <p:sp>
          <p:nvSpPr>
            <p:cNvPr id="12" name="Овал 45">
              <a:extLst>
                <a:ext uri="{FF2B5EF4-FFF2-40B4-BE49-F238E27FC236}">
                  <a16:creationId xmlns:a16="http://schemas.microsoft.com/office/drawing/2014/main" id="{73ECB7C0-D3CD-4C09-8A7C-7DB150528F69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46">
              <a:extLst>
                <a:ext uri="{FF2B5EF4-FFF2-40B4-BE49-F238E27FC236}">
                  <a16:creationId xmlns:a16="http://schemas.microsoft.com/office/drawing/2014/main" id="{F7A2AE4D-D04E-4162-818F-E05EBE9105B1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47">
            <a:extLst>
              <a:ext uri="{FF2B5EF4-FFF2-40B4-BE49-F238E27FC236}">
                <a16:creationId xmlns:a16="http://schemas.microsoft.com/office/drawing/2014/main" id="{B3A7BC19-2E87-4298-9319-97970D80B6BA}"/>
              </a:ext>
            </a:extLst>
          </p:cNvPr>
          <p:cNvGrpSpPr/>
          <p:nvPr userDrawn="1"/>
        </p:nvGrpSpPr>
        <p:grpSpPr>
          <a:xfrm>
            <a:off x="900361" y="5832702"/>
            <a:ext cx="1018800" cy="1018800"/>
            <a:chOff x="6138991" y="8702566"/>
            <a:chExt cx="2714400" cy="2714400"/>
          </a:xfrm>
        </p:grpSpPr>
        <p:sp>
          <p:nvSpPr>
            <p:cNvPr id="15" name="Овал 48">
              <a:extLst>
                <a:ext uri="{FF2B5EF4-FFF2-40B4-BE49-F238E27FC236}">
                  <a16:creationId xmlns:a16="http://schemas.microsoft.com/office/drawing/2014/main" id="{60E6DC1C-68DD-4DF5-A189-FFFCCD8EE0EB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49">
              <a:extLst>
                <a:ext uri="{FF2B5EF4-FFF2-40B4-BE49-F238E27FC236}">
                  <a16:creationId xmlns:a16="http://schemas.microsoft.com/office/drawing/2014/main" id="{2CA494FF-C870-49D4-B987-0C3C571DD4F8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50">
            <a:extLst>
              <a:ext uri="{FF2B5EF4-FFF2-40B4-BE49-F238E27FC236}">
                <a16:creationId xmlns:a16="http://schemas.microsoft.com/office/drawing/2014/main" id="{ED8B3598-8A35-4B74-A314-A06A4A4980D9}"/>
              </a:ext>
            </a:extLst>
          </p:cNvPr>
          <p:cNvGrpSpPr/>
          <p:nvPr userDrawn="1"/>
        </p:nvGrpSpPr>
        <p:grpSpPr>
          <a:xfrm>
            <a:off x="900361" y="7914491"/>
            <a:ext cx="1018800" cy="1018800"/>
            <a:chOff x="6138991" y="8702566"/>
            <a:chExt cx="2714400" cy="2714400"/>
          </a:xfrm>
        </p:grpSpPr>
        <p:sp>
          <p:nvSpPr>
            <p:cNvPr id="18" name="Овал 51">
              <a:extLst>
                <a:ext uri="{FF2B5EF4-FFF2-40B4-BE49-F238E27FC236}">
                  <a16:creationId xmlns:a16="http://schemas.microsoft.com/office/drawing/2014/main" id="{038EFFFC-5477-4B1B-B91E-51682F15AB9A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52">
              <a:extLst>
                <a:ext uri="{FF2B5EF4-FFF2-40B4-BE49-F238E27FC236}">
                  <a16:creationId xmlns:a16="http://schemas.microsoft.com/office/drawing/2014/main" id="{7F218AB7-93DC-43CC-AE9D-27CCCE8C316C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0" name="Группа 53">
            <a:extLst>
              <a:ext uri="{FF2B5EF4-FFF2-40B4-BE49-F238E27FC236}">
                <a16:creationId xmlns:a16="http://schemas.microsoft.com/office/drawing/2014/main" id="{46279B7E-DE73-4FAE-8E21-BFF23F11D828}"/>
              </a:ext>
            </a:extLst>
          </p:cNvPr>
          <p:cNvGrpSpPr/>
          <p:nvPr userDrawn="1"/>
        </p:nvGrpSpPr>
        <p:grpSpPr>
          <a:xfrm>
            <a:off x="900361" y="9996279"/>
            <a:ext cx="1018800" cy="1018800"/>
            <a:chOff x="6138991" y="8702566"/>
            <a:chExt cx="2714400" cy="2714400"/>
          </a:xfrm>
        </p:grpSpPr>
        <p:sp>
          <p:nvSpPr>
            <p:cNvPr id="21" name="Овал 54">
              <a:extLst>
                <a:ext uri="{FF2B5EF4-FFF2-40B4-BE49-F238E27FC236}">
                  <a16:creationId xmlns:a16="http://schemas.microsoft.com/office/drawing/2014/main" id="{CBDD7F39-7421-4349-B14A-AFF699E0CC08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55">
              <a:extLst>
                <a:ext uri="{FF2B5EF4-FFF2-40B4-BE49-F238E27FC236}">
                  <a16:creationId xmlns:a16="http://schemas.microsoft.com/office/drawing/2014/main" id="{DD1EA817-CD21-409A-B3A0-77FD9EE968F8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FECF052-4C05-2DC7-62DD-1DB3EE704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604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5 буллита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9A7B6AFE-3E4A-4A93-A025-E77FE5E759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702" y="5415201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D87DE7D5-EC69-4D30-AC04-90709EE641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23702" y="711778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5F19A3D6-9183-4718-B13A-2AFC7BEBCB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3702" y="881627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3549865-863D-497D-88AB-785966DDAF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3702" y="10523374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EFFD77CF-A85A-4421-AA33-928337446F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702" y="371045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2715DB8-E178-FB7E-E613-E330ED5A1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7B94B9F-B8B5-F124-E63A-5A6A41EE9F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6" name="Группа 23">
            <a:extLst>
              <a:ext uri="{FF2B5EF4-FFF2-40B4-BE49-F238E27FC236}">
                <a16:creationId xmlns:a16="http://schemas.microsoft.com/office/drawing/2014/main" id="{CC2DF2D6-A4AE-45B7-16F9-E8CC97EA059E}"/>
              </a:ext>
            </a:extLst>
          </p:cNvPr>
          <p:cNvGrpSpPr/>
          <p:nvPr userDrawn="1"/>
        </p:nvGrpSpPr>
        <p:grpSpPr>
          <a:xfrm>
            <a:off x="899621" y="3750913"/>
            <a:ext cx="1018800" cy="1018800"/>
            <a:chOff x="3615925" y="8607972"/>
            <a:chExt cx="2714400" cy="2714400"/>
          </a:xfrm>
        </p:grpSpPr>
        <p:sp>
          <p:nvSpPr>
            <p:cNvPr id="27" name="Овал 16">
              <a:extLst>
                <a:ext uri="{FF2B5EF4-FFF2-40B4-BE49-F238E27FC236}">
                  <a16:creationId xmlns:a16="http://schemas.microsoft.com/office/drawing/2014/main" id="{256CC6B6-6F0B-E89C-AE74-AA7D2A8A5DF5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FFA46C98-5D58-C195-C4F5-FB8CA338C33F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3">
            <a:extLst>
              <a:ext uri="{FF2B5EF4-FFF2-40B4-BE49-F238E27FC236}">
                <a16:creationId xmlns:a16="http://schemas.microsoft.com/office/drawing/2014/main" id="{C62C6CDC-B318-6894-C965-38FBF8B512A1}"/>
              </a:ext>
            </a:extLst>
          </p:cNvPr>
          <p:cNvGrpSpPr/>
          <p:nvPr userDrawn="1"/>
        </p:nvGrpSpPr>
        <p:grpSpPr>
          <a:xfrm>
            <a:off x="899621" y="5453171"/>
            <a:ext cx="1018800" cy="1018800"/>
            <a:chOff x="3615925" y="8607972"/>
            <a:chExt cx="2714400" cy="2714400"/>
          </a:xfrm>
        </p:grpSpPr>
        <p:sp>
          <p:nvSpPr>
            <p:cNvPr id="30" name="Овал 16">
              <a:extLst>
                <a:ext uri="{FF2B5EF4-FFF2-40B4-BE49-F238E27FC236}">
                  <a16:creationId xmlns:a16="http://schemas.microsoft.com/office/drawing/2014/main" id="{AB63D764-B62B-EA1D-5555-5707C6EE960C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D9156849-A081-5461-FD53-B1CEF4539279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23">
            <a:extLst>
              <a:ext uri="{FF2B5EF4-FFF2-40B4-BE49-F238E27FC236}">
                <a16:creationId xmlns:a16="http://schemas.microsoft.com/office/drawing/2014/main" id="{FBEFE854-D06D-EA98-6FA1-2A51AC67A03B}"/>
              </a:ext>
            </a:extLst>
          </p:cNvPr>
          <p:cNvGrpSpPr/>
          <p:nvPr userDrawn="1"/>
        </p:nvGrpSpPr>
        <p:grpSpPr>
          <a:xfrm>
            <a:off x="899621" y="7155430"/>
            <a:ext cx="1018800" cy="1018800"/>
            <a:chOff x="3615925" y="8607972"/>
            <a:chExt cx="2714400" cy="2714400"/>
          </a:xfrm>
        </p:grpSpPr>
        <p:sp>
          <p:nvSpPr>
            <p:cNvPr id="33" name="Овал 16">
              <a:extLst>
                <a:ext uri="{FF2B5EF4-FFF2-40B4-BE49-F238E27FC236}">
                  <a16:creationId xmlns:a16="http://schemas.microsoft.com/office/drawing/2014/main" id="{94057523-CAA0-2494-0DCD-1D8A869C07BC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A732A0E-6F45-DC3D-105E-85EF9434CDB8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5" name="Группа 23">
            <a:extLst>
              <a:ext uri="{FF2B5EF4-FFF2-40B4-BE49-F238E27FC236}">
                <a16:creationId xmlns:a16="http://schemas.microsoft.com/office/drawing/2014/main" id="{14BC2DB6-E2F1-5BA3-1F8D-54E020F1FAF9}"/>
              </a:ext>
            </a:extLst>
          </p:cNvPr>
          <p:cNvGrpSpPr/>
          <p:nvPr userDrawn="1"/>
        </p:nvGrpSpPr>
        <p:grpSpPr>
          <a:xfrm>
            <a:off x="899621" y="8857689"/>
            <a:ext cx="1018800" cy="1018800"/>
            <a:chOff x="3615925" y="8607972"/>
            <a:chExt cx="2714400" cy="2714400"/>
          </a:xfrm>
        </p:grpSpPr>
        <p:sp>
          <p:nvSpPr>
            <p:cNvPr id="36" name="Овал 16">
              <a:extLst>
                <a:ext uri="{FF2B5EF4-FFF2-40B4-BE49-F238E27FC236}">
                  <a16:creationId xmlns:a16="http://schemas.microsoft.com/office/drawing/2014/main" id="{9CBC9C88-555A-E10D-5350-E4622A50622B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02AACAF6-B436-45F1-786F-A4BD50CDA925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" name="Группа 23">
            <a:extLst>
              <a:ext uri="{FF2B5EF4-FFF2-40B4-BE49-F238E27FC236}">
                <a16:creationId xmlns:a16="http://schemas.microsoft.com/office/drawing/2014/main" id="{681A1C84-3DF0-23D2-D60D-C2885071E8F7}"/>
              </a:ext>
            </a:extLst>
          </p:cNvPr>
          <p:cNvGrpSpPr/>
          <p:nvPr userDrawn="1"/>
        </p:nvGrpSpPr>
        <p:grpSpPr>
          <a:xfrm>
            <a:off x="899621" y="10559947"/>
            <a:ext cx="1018800" cy="1018800"/>
            <a:chOff x="3615925" y="8607972"/>
            <a:chExt cx="2714400" cy="2714400"/>
          </a:xfrm>
        </p:grpSpPr>
        <p:sp>
          <p:nvSpPr>
            <p:cNvPr id="39" name="Овал 16">
              <a:extLst>
                <a:ext uri="{FF2B5EF4-FFF2-40B4-BE49-F238E27FC236}">
                  <a16:creationId xmlns:a16="http://schemas.microsoft.com/office/drawing/2014/main" id="{4CF6DF21-351A-CA91-B44C-7AEA67B1B391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A47D1ECF-BEEF-F2CC-A861-FDA48BD6197B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046868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5 буллита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C8DA29C1-C634-4F5F-8401-2BD85B051A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702" y="5415201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6726ED76-2B0C-458F-BF76-1456834878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23702" y="7117786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648A8EBF-3204-497F-B8AE-582B8597B9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3702" y="881627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80B89DC5-E60D-4772-9B51-0E36929D6B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3702" y="10523374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sp>
        <p:nvSpPr>
          <p:cNvPr id="12" name="Текст 17">
            <a:extLst>
              <a:ext uri="{FF2B5EF4-FFF2-40B4-BE49-F238E27FC236}">
                <a16:creationId xmlns:a16="http://schemas.microsoft.com/office/drawing/2014/main" id="{BEE12D31-3764-404D-8913-F43DA8AE8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702" y="3710453"/>
            <a:ext cx="19080000" cy="10989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Calculation of 2D and 3D volumetric properties, also areas and effective thicknesses, all in one operation with output to grid properties or tables</a:t>
            </a:r>
          </a:p>
        </p:txBody>
      </p:sp>
      <p:grpSp>
        <p:nvGrpSpPr>
          <p:cNvPr id="13" name="Группа 43">
            <a:extLst>
              <a:ext uri="{FF2B5EF4-FFF2-40B4-BE49-F238E27FC236}">
                <a16:creationId xmlns:a16="http://schemas.microsoft.com/office/drawing/2014/main" id="{77F05FFB-B5D4-4A4D-9CD5-F517E91EE25E}"/>
              </a:ext>
            </a:extLst>
          </p:cNvPr>
          <p:cNvGrpSpPr/>
          <p:nvPr userDrawn="1"/>
        </p:nvGrpSpPr>
        <p:grpSpPr>
          <a:xfrm>
            <a:off x="900361" y="3750913"/>
            <a:ext cx="1018800" cy="1018800"/>
            <a:chOff x="6138991" y="8702566"/>
            <a:chExt cx="2714400" cy="2714400"/>
          </a:xfrm>
        </p:grpSpPr>
        <p:sp>
          <p:nvSpPr>
            <p:cNvPr id="14" name="Овал 44">
              <a:extLst>
                <a:ext uri="{FF2B5EF4-FFF2-40B4-BE49-F238E27FC236}">
                  <a16:creationId xmlns:a16="http://schemas.microsoft.com/office/drawing/2014/main" id="{7159A8E1-E8BB-453C-9956-7CABF88F03BB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45">
              <a:extLst>
                <a:ext uri="{FF2B5EF4-FFF2-40B4-BE49-F238E27FC236}">
                  <a16:creationId xmlns:a16="http://schemas.microsoft.com/office/drawing/2014/main" id="{E63D9B14-39F2-429E-8551-0EB129B0EB1A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46">
            <a:extLst>
              <a:ext uri="{FF2B5EF4-FFF2-40B4-BE49-F238E27FC236}">
                <a16:creationId xmlns:a16="http://schemas.microsoft.com/office/drawing/2014/main" id="{D1C712BA-07DA-466A-8BEC-1802DE25522F}"/>
              </a:ext>
            </a:extLst>
          </p:cNvPr>
          <p:cNvGrpSpPr/>
          <p:nvPr userDrawn="1"/>
        </p:nvGrpSpPr>
        <p:grpSpPr>
          <a:xfrm>
            <a:off x="900361" y="10559947"/>
            <a:ext cx="1018800" cy="1018800"/>
            <a:chOff x="6138991" y="8702566"/>
            <a:chExt cx="2714400" cy="2714400"/>
          </a:xfrm>
        </p:grpSpPr>
        <p:sp>
          <p:nvSpPr>
            <p:cNvPr id="17" name="Овал 47">
              <a:extLst>
                <a:ext uri="{FF2B5EF4-FFF2-40B4-BE49-F238E27FC236}">
                  <a16:creationId xmlns:a16="http://schemas.microsoft.com/office/drawing/2014/main" id="{4974C375-8B10-434E-9766-1AE619FD4EB2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48">
              <a:extLst>
                <a:ext uri="{FF2B5EF4-FFF2-40B4-BE49-F238E27FC236}">
                  <a16:creationId xmlns:a16="http://schemas.microsoft.com/office/drawing/2014/main" id="{877FB51B-0742-4176-AB6B-53886EDD37BA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" name="Группа 49">
            <a:extLst>
              <a:ext uri="{FF2B5EF4-FFF2-40B4-BE49-F238E27FC236}">
                <a16:creationId xmlns:a16="http://schemas.microsoft.com/office/drawing/2014/main" id="{8ABAC22E-CD04-4758-85AD-FFF55052C59F}"/>
              </a:ext>
            </a:extLst>
          </p:cNvPr>
          <p:cNvGrpSpPr/>
          <p:nvPr userDrawn="1"/>
        </p:nvGrpSpPr>
        <p:grpSpPr>
          <a:xfrm>
            <a:off x="900361" y="8857688"/>
            <a:ext cx="1018800" cy="1018800"/>
            <a:chOff x="6138991" y="8702566"/>
            <a:chExt cx="2714400" cy="2714400"/>
          </a:xfrm>
        </p:grpSpPr>
        <p:sp>
          <p:nvSpPr>
            <p:cNvPr id="20" name="Овал 50">
              <a:extLst>
                <a:ext uri="{FF2B5EF4-FFF2-40B4-BE49-F238E27FC236}">
                  <a16:creationId xmlns:a16="http://schemas.microsoft.com/office/drawing/2014/main" id="{3BAB2770-68E0-40A8-B202-0DF537CF4576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51">
              <a:extLst>
                <a:ext uri="{FF2B5EF4-FFF2-40B4-BE49-F238E27FC236}">
                  <a16:creationId xmlns:a16="http://schemas.microsoft.com/office/drawing/2014/main" id="{4D7299F5-6D5E-467C-B558-F0BE14243240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52">
            <a:extLst>
              <a:ext uri="{FF2B5EF4-FFF2-40B4-BE49-F238E27FC236}">
                <a16:creationId xmlns:a16="http://schemas.microsoft.com/office/drawing/2014/main" id="{494B5364-43EA-452F-AF22-CF5B2D9C88F4}"/>
              </a:ext>
            </a:extLst>
          </p:cNvPr>
          <p:cNvGrpSpPr/>
          <p:nvPr userDrawn="1"/>
        </p:nvGrpSpPr>
        <p:grpSpPr>
          <a:xfrm>
            <a:off x="900361" y="7155430"/>
            <a:ext cx="1018800" cy="1018800"/>
            <a:chOff x="6138991" y="8702566"/>
            <a:chExt cx="2714400" cy="2714400"/>
          </a:xfrm>
        </p:grpSpPr>
        <p:sp>
          <p:nvSpPr>
            <p:cNvPr id="23" name="Овал 53">
              <a:extLst>
                <a:ext uri="{FF2B5EF4-FFF2-40B4-BE49-F238E27FC236}">
                  <a16:creationId xmlns:a16="http://schemas.microsoft.com/office/drawing/2014/main" id="{9653219D-6079-4CA9-A584-357E4EB3CACD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54">
              <a:extLst>
                <a:ext uri="{FF2B5EF4-FFF2-40B4-BE49-F238E27FC236}">
                  <a16:creationId xmlns:a16="http://schemas.microsoft.com/office/drawing/2014/main" id="{75F1FF14-852B-452B-AAD5-56FC4A38C978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55">
            <a:extLst>
              <a:ext uri="{FF2B5EF4-FFF2-40B4-BE49-F238E27FC236}">
                <a16:creationId xmlns:a16="http://schemas.microsoft.com/office/drawing/2014/main" id="{B1BD6310-0445-4844-9FD0-EA4C4C1B014D}"/>
              </a:ext>
            </a:extLst>
          </p:cNvPr>
          <p:cNvGrpSpPr/>
          <p:nvPr userDrawn="1"/>
        </p:nvGrpSpPr>
        <p:grpSpPr>
          <a:xfrm>
            <a:off x="900361" y="5453172"/>
            <a:ext cx="1018800" cy="1018800"/>
            <a:chOff x="6138991" y="8702566"/>
            <a:chExt cx="2714400" cy="2714400"/>
          </a:xfrm>
        </p:grpSpPr>
        <p:sp>
          <p:nvSpPr>
            <p:cNvPr id="26" name="Овал 56">
              <a:extLst>
                <a:ext uri="{FF2B5EF4-FFF2-40B4-BE49-F238E27FC236}">
                  <a16:creationId xmlns:a16="http://schemas.microsoft.com/office/drawing/2014/main" id="{F1A66E47-43B4-4E99-A62C-6CB6B6C7937A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57">
              <a:extLst>
                <a:ext uri="{FF2B5EF4-FFF2-40B4-BE49-F238E27FC236}">
                  <a16:creationId xmlns:a16="http://schemas.microsoft.com/office/drawing/2014/main" id="{898E2A5A-9780-45F6-9A55-E3F0D4F7CA22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F4B0142-6519-EF2F-6749-EC5A729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233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колонки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6">
            <a:extLst>
              <a:ext uri="{FF2B5EF4-FFF2-40B4-BE49-F238E27FC236}">
                <a16:creationId xmlns:a16="http://schemas.microsoft.com/office/drawing/2014/main" id="{88A9CF63-F693-4A49-9B05-A551675D28F9}"/>
              </a:ext>
            </a:extLst>
          </p:cNvPr>
          <p:cNvCxnSpPr>
            <a:cxnSpLocks/>
          </p:cNvCxnSpPr>
          <p:nvPr userDrawn="1"/>
        </p:nvCxnSpPr>
        <p:spPr>
          <a:xfrm>
            <a:off x="814388" y="5432472"/>
            <a:ext cx="97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6F071A95-54CD-4377-B124-C3BFADCA580A}"/>
              </a:ext>
            </a:extLst>
          </p:cNvPr>
          <p:cNvCxnSpPr/>
          <p:nvPr userDrawn="1"/>
        </p:nvCxnSpPr>
        <p:spPr>
          <a:xfrm>
            <a:off x="12216063" y="5432472"/>
            <a:ext cx="97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Текст 6">
            <a:extLst>
              <a:ext uri="{FF2B5EF4-FFF2-40B4-BE49-F238E27FC236}">
                <a16:creationId xmlns:a16="http://schemas.microsoft.com/office/drawing/2014/main" id="{983E63CB-CE42-4D21-A5A5-D8ECB3EF37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89648"/>
            <a:ext cx="9720000" cy="1597578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b="1">
                <a:latin typeface="+mj-lt"/>
              </a:defRPr>
            </a:lvl1pPr>
          </a:lstStyle>
          <a:p>
            <a:pPr lvl="0"/>
            <a:r>
              <a:rPr lang="ru-RU" dirty="0"/>
              <a:t>Подзаголовок номер </a:t>
            </a:r>
            <a:br>
              <a:rPr lang="ru-RU" dirty="0"/>
            </a:br>
            <a:r>
              <a:rPr lang="ru-RU" dirty="0"/>
              <a:t>один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BD94567F-E4BB-4835-A16C-2A20C19510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16063" y="3689648"/>
            <a:ext cx="9720000" cy="1597578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b="1">
                <a:latin typeface="+mj-lt"/>
              </a:defRPr>
            </a:lvl1pPr>
          </a:lstStyle>
          <a:p>
            <a:pPr lvl="0"/>
            <a:r>
              <a:rPr lang="ru-RU" dirty="0"/>
              <a:t>Подзаголовок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FA53612F-BBF0-46F4-997C-C348387676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6" y="5879312"/>
            <a:ext cx="10440000" cy="71733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8060AB46-60FC-4E1B-8653-628590CFC3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6063" y="5879312"/>
            <a:ext cx="10440000" cy="71733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4114CB-247D-193A-C964-80E4FB42D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08409B-A727-ADB1-5F8B-40160F85F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885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колонки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6">
            <a:extLst>
              <a:ext uri="{FF2B5EF4-FFF2-40B4-BE49-F238E27FC236}">
                <a16:creationId xmlns:a16="http://schemas.microsoft.com/office/drawing/2014/main" id="{523CF7C5-AFB6-44A2-BFDE-D0BACF43902F}"/>
              </a:ext>
            </a:extLst>
          </p:cNvPr>
          <p:cNvCxnSpPr>
            <a:cxnSpLocks/>
          </p:cNvCxnSpPr>
          <p:nvPr userDrawn="1"/>
        </p:nvCxnSpPr>
        <p:spPr>
          <a:xfrm>
            <a:off x="814388" y="5432472"/>
            <a:ext cx="97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7">
            <a:extLst>
              <a:ext uri="{FF2B5EF4-FFF2-40B4-BE49-F238E27FC236}">
                <a16:creationId xmlns:a16="http://schemas.microsoft.com/office/drawing/2014/main" id="{3118979A-0DB5-4D5C-805E-F5107DA8EEA5}"/>
              </a:ext>
            </a:extLst>
          </p:cNvPr>
          <p:cNvCxnSpPr/>
          <p:nvPr userDrawn="1"/>
        </p:nvCxnSpPr>
        <p:spPr>
          <a:xfrm>
            <a:off x="12216063" y="5432472"/>
            <a:ext cx="97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Текст 6">
            <a:extLst>
              <a:ext uri="{FF2B5EF4-FFF2-40B4-BE49-F238E27FC236}">
                <a16:creationId xmlns:a16="http://schemas.microsoft.com/office/drawing/2014/main" id="{8765E941-8E39-4FDC-B928-F9C2EF0189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89648"/>
            <a:ext cx="9720000" cy="1597578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 номер </a:t>
            </a:r>
            <a:br>
              <a:rPr lang="ru-RU" dirty="0"/>
            </a:br>
            <a:r>
              <a:rPr lang="ru-RU" dirty="0"/>
              <a:t>один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A9987FC6-2F42-477E-AF0C-8BEE1349A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16063" y="3689648"/>
            <a:ext cx="9720000" cy="1597578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9FCD4728-3BDC-4966-82A3-BA775B23A1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6" y="5879312"/>
            <a:ext cx="10440000" cy="71733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3D15C5B4-4DAE-4212-AEC2-F99090EB0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6063" y="5879312"/>
            <a:ext cx="10440000" cy="71733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9928A6-FFBC-01F6-BB4E-21EDD8537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719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олонки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6">
            <a:extLst>
              <a:ext uri="{FF2B5EF4-FFF2-40B4-BE49-F238E27FC236}">
                <a16:creationId xmlns:a16="http://schemas.microsoft.com/office/drawing/2014/main" id="{DC6208FF-8C0C-418E-9622-AD3F8479811B}"/>
              </a:ext>
            </a:extLst>
          </p:cNvPr>
          <p:cNvCxnSpPr/>
          <p:nvPr userDrawn="1"/>
        </p:nvCxnSpPr>
        <p:spPr>
          <a:xfrm>
            <a:off x="814388" y="5421750"/>
            <a:ext cx="684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BC6B0565-E42C-42BF-8562-3DF66BD5FC5B}"/>
              </a:ext>
            </a:extLst>
          </p:cNvPr>
          <p:cNvCxnSpPr/>
          <p:nvPr userDrawn="1"/>
        </p:nvCxnSpPr>
        <p:spPr>
          <a:xfrm>
            <a:off x="8772088" y="5421750"/>
            <a:ext cx="684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8">
            <a:extLst>
              <a:ext uri="{FF2B5EF4-FFF2-40B4-BE49-F238E27FC236}">
                <a16:creationId xmlns:a16="http://schemas.microsoft.com/office/drawing/2014/main" id="{36DC058B-B064-43D8-B1F8-5CD8ECB3C8DB}"/>
              </a:ext>
            </a:extLst>
          </p:cNvPr>
          <p:cNvCxnSpPr/>
          <p:nvPr userDrawn="1"/>
        </p:nvCxnSpPr>
        <p:spPr>
          <a:xfrm>
            <a:off x="16729788" y="5421750"/>
            <a:ext cx="684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Текст 6">
            <a:extLst>
              <a:ext uri="{FF2B5EF4-FFF2-40B4-BE49-F238E27FC236}">
                <a16:creationId xmlns:a16="http://schemas.microsoft.com/office/drawing/2014/main" id="{DEC684D5-2910-4B56-9F59-588F849046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78926"/>
            <a:ext cx="683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один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53FCD6E-A6FF-4B37-822A-EA46DE1CF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2088" y="3678926"/>
            <a:ext cx="683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DF7C4660-CA33-4DDC-BE81-58A3682B33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29787" y="3678926"/>
            <a:ext cx="684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три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3978E28D-B230-4C40-8706-4E1450E5A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38D10972-7149-46D7-8BD0-51B76269B9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2088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1FBE32B8-1E1F-459F-94C4-DCD16AFF8A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729788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079DA2-0A87-479C-C2C1-333106708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40815CF-5B5B-AFBB-64E4-C944C57BBC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775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олонки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C5193589-8926-415C-BB96-391397A554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387" y="5292526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DCD52869-479E-4BDB-B3EE-E45C0E0239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72088" y="5292526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32104-ABFC-4A08-8428-DD9724427E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29788" y="5292526"/>
            <a:ext cx="6838676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Скругленный прямоугольник 32">
            <a:extLst>
              <a:ext uri="{FF2B5EF4-FFF2-40B4-BE49-F238E27FC236}">
                <a16:creationId xmlns:a16="http://schemas.microsoft.com/office/drawing/2014/main" id="{5BC274F0-E073-45AA-B778-0336E0FA1706}"/>
              </a:ext>
            </a:extLst>
          </p:cNvPr>
          <p:cNvSpPr/>
          <p:nvPr userDrawn="1"/>
        </p:nvSpPr>
        <p:spPr>
          <a:xfrm>
            <a:off x="825387" y="3706244"/>
            <a:ext cx="7027200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algn="l" defTabSz="1828800" hangingPunct="1"/>
            <a:endParaRPr lang="ru-RU" sz="2800" kern="12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Скругленный прямоугольник 32">
            <a:extLst>
              <a:ext uri="{FF2B5EF4-FFF2-40B4-BE49-F238E27FC236}">
                <a16:creationId xmlns:a16="http://schemas.microsoft.com/office/drawing/2014/main" id="{D051765D-55DF-4163-94F8-3A041EF46AF4}"/>
              </a:ext>
            </a:extLst>
          </p:cNvPr>
          <p:cNvSpPr/>
          <p:nvPr userDrawn="1"/>
        </p:nvSpPr>
        <p:spPr>
          <a:xfrm>
            <a:off x="8683326" y="3706244"/>
            <a:ext cx="7027200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10" name="Скругленный прямоугольник 32">
            <a:extLst>
              <a:ext uri="{FF2B5EF4-FFF2-40B4-BE49-F238E27FC236}">
                <a16:creationId xmlns:a16="http://schemas.microsoft.com/office/drawing/2014/main" id="{0699D372-CA99-4663-A9A6-1E9AE4B26658}"/>
              </a:ext>
            </a:extLst>
          </p:cNvPr>
          <p:cNvSpPr/>
          <p:nvPr userDrawn="1"/>
        </p:nvSpPr>
        <p:spPr>
          <a:xfrm>
            <a:off x="16541264" y="3706244"/>
            <a:ext cx="7027200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971562F-C7C7-4CB5-9F28-953E412571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987" y="3952599"/>
            <a:ext cx="6336000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109BB1CD-DD7D-4714-B4BB-11304A888E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28926" y="3952599"/>
            <a:ext cx="6336000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94F0C5CD-FFA4-4A4E-8FC4-52B599562E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886864" y="3952599"/>
            <a:ext cx="6336000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62538B-8544-12EE-FA9B-3977A48A8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F9EC3B4-5ACF-7F79-9436-4501126C92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194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олонки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15">
            <a:extLst>
              <a:ext uri="{FF2B5EF4-FFF2-40B4-BE49-F238E27FC236}">
                <a16:creationId xmlns:a16="http://schemas.microsoft.com/office/drawing/2014/main" id="{CE1718C0-6BAB-41F5-9786-A87C4BEB0C66}"/>
              </a:ext>
            </a:extLst>
          </p:cNvPr>
          <p:cNvCxnSpPr/>
          <p:nvPr userDrawn="1"/>
        </p:nvCxnSpPr>
        <p:spPr>
          <a:xfrm>
            <a:off x="814388" y="5421750"/>
            <a:ext cx="684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16">
            <a:extLst>
              <a:ext uri="{FF2B5EF4-FFF2-40B4-BE49-F238E27FC236}">
                <a16:creationId xmlns:a16="http://schemas.microsoft.com/office/drawing/2014/main" id="{F0A4A372-932B-4D5E-A0F5-C375E3A621EF}"/>
              </a:ext>
            </a:extLst>
          </p:cNvPr>
          <p:cNvCxnSpPr/>
          <p:nvPr userDrawn="1"/>
        </p:nvCxnSpPr>
        <p:spPr>
          <a:xfrm>
            <a:off x="8772088" y="5421750"/>
            <a:ext cx="684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Прямая соединительная линия 17">
            <a:extLst>
              <a:ext uri="{FF2B5EF4-FFF2-40B4-BE49-F238E27FC236}">
                <a16:creationId xmlns:a16="http://schemas.microsoft.com/office/drawing/2014/main" id="{1B0B599E-76C6-42BC-9D90-16AEA006BE4E}"/>
              </a:ext>
            </a:extLst>
          </p:cNvPr>
          <p:cNvCxnSpPr/>
          <p:nvPr userDrawn="1"/>
        </p:nvCxnSpPr>
        <p:spPr>
          <a:xfrm>
            <a:off x="16729788" y="5421750"/>
            <a:ext cx="684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Текст 6">
            <a:extLst>
              <a:ext uri="{FF2B5EF4-FFF2-40B4-BE49-F238E27FC236}">
                <a16:creationId xmlns:a16="http://schemas.microsoft.com/office/drawing/2014/main" id="{9AD844B8-904C-4B2B-868A-4AA721239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78926"/>
            <a:ext cx="683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один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41B842FB-A660-404D-8306-6E70FB7B0D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2088" y="3678926"/>
            <a:ext cx="683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30F879EF-A616-46BD-A62F-59DEA11053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29787" y="3678926"/>
            <a:ext cx="684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три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B4ED4DB6-C057-4CA5-8D3A-2E8953D8B2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9105341C-5E7F-4DE4-BDE1-89761A5EB0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2088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EB60F6AA-E2C1-4CF9-80D8-CC13AE91CC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729788" y="5868590"/>
            <a:ext cx="6840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36C1F55-9217-F07F-54D2-799A98262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544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олонки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6">
            <a:extLst>
              <a:ext uri="{FF2B5EF4-FFF2-40B4-BE49-F238E27FC236}">
                <a16:creationId xmlns:a16="http://schemas.microsoft.com/office/drawing/2014/main" id="{2EA37C54-D259-4461-AECE-C9BD2B501FD9}"/>
              </a:ext>
            </a:extLst>
          </p:cNvPr>
          <p:cNvCxnSpPr/>
          <p:nvPr userDrawn="1"/>
        </p:nvCxnSpPr>
        <p:spPr>
          <a:xfrm>
            <a:off x="814388" y="5432472"/>
            <a:ext cx="52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FB5E84B9-946A-4ED1-B7F3-A84E82936154}"/>
              </a:ext>
            </a:extLst>
          </p:cNvPr>
          <p:cNvCxnSpPr>
            <a:cxnSpLocks/>
          </p:cNvCxnSpPr>
          <p:nvPr userDrawn="1"/>
        </p:nvCxnSpPr>
        <p:spPr>
          <a:xfrm>
            <a:off x="6659463" y="5432472"/>
            <a:ext cx="52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8">
            <a:extLst>
              <a:ext uri="{FF2B5EF4-FFF2-40B4-BE49-F238E27FC236}">
                <a16:creationId xmlns:a16="http://schemas.microsoft.com/office/drawing/2014/main" id="{2899EE51-4794-4722-A0D0-F2DFCEE47E59}"/>
              </a:ext>
            </a:extLst>
          </p:cNvPr>
          <p:cNvCxnSpPr>
            <a:cxnSpLocks/>
          </p:cNvCxnSpPr>
          <p:nvPr userDrawn="1"/>
        </p:nvCxnSpPr>
        <p:spPr>
          <a:xfrm>
            <a:off x="12504538" y="5432472"/>
            <a:ext cx="52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Текст 6">
            <a:extLst>
              <a:ext uri="{FF2B5EF4-FFF2-40B4-BE49-F238E27FC236}">
                <a16:creationId xmlns:a16="http://schemas.microsoft.com/office/drawing/2014/main" id="{02A80775-1501-4C00-8FED-3F1210C8C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один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2BDD80D5-557D-4C1B-9535-BE6CB9D80F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9463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55B0E829-84F9-4466-97FE-A8BEBDD2A3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04538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три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C9772D79-B144-4533-AC18-7048E77E6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F3447B50-F576-4F05-9ACD-D2FECC219A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9463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EB8DDA23-9DD0-4B40-A750-9B4F4873D6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04539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cxnSp>
        <p:nvCxnSpPr>
          <p:cNvPr id="14" name="Прямая соединительная линия 15">
            <a:extLst>
              <a:ext uri="{FF2B5EF4-FFF2-40B4-BE49-F238E27FC236}">
                <a16:creationId xmlns:a16="http://schemas.microsoft.com/office/drawing/2014/main" id="{6EA0BAD0-BB6A-49F8-B442-44D06C57B898}"/>
              </a:ext>
            </a:extLst>
          </p:cNvPr>
          <p:cNvCxnSpPr/>
          <p:nvPr userDrawn="1"/>
        </p:nvCxnSpPr>
        <p:spPr>
          <a:xfrm>
            <a:off x="18349614" y="5432472"/>
            <a:ext cx="5220000" cy="0"/>
          </a:xfrm>
          <a:prstGeom prst="line">
            <a:avLst/>
          </a:prstGeom>
          <a:noFill/>
          <a:ln w="88900" cap="sq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Текст 6">
            <a:extLst>
              <a:ext uri="{FF2B5EF4-FFF2-40B4-BE49-F238E27FC236}">
                <a16:creationId xmlns:a16="http://schemas.microsoft.com/office/drawing/2014/main" id="{760EF41F-A667-4270-92BF-5D07131140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349613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четыре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B5A3FF8-4BF1-4AD9-8433-FC07F06615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349614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245F33C-B242-2515-8A5E-192FC84C9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0289414-F650-9432-DFA5-92950F4E6C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81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53" name="Group 185">
            <a:extLst>
              <a:ext uri="{FF2B5EF4-FFF2-40B4-BE49-F238E27FC236}">
                <a16:creationId xmlns:a16="http://schemas.microsoft.com/office/drawing/2014/main" id="{1A023BD4-5AF1-5D3E-8EC1-A78916DE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04719" y="1347110"/>
            <a:ext cx="8025619" cy="8340473"/>
            <a:chOff x="4691" y="395"/>
            <a:chExt cx="1249" cy="1298"/>
          </a:xfrm>
          <a:solidFill>
            <a:schemeClr val="accent3"/>
          </a:solidFill>
        </p:grpSpPr>
        <p:sp>
          <p:nvSpPr>
            <p:cNvPr id="54" name="Freeform 186">
              <a:extLst>
                <a:ext uri="{FF2B5EF4-FFF2-40B4-BE49-F238E27FC236}">
                  <a16:creationId xmlns:a16="http://schemas.microsoft.com/office/drawing/2014/main" id="{C7FAE409-4EAE-5C00-8379-EF4D610FAE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3" y="496"/>
              <a:ext cx="453" cy="579"/>
            </a:xfrm>
            <a:custGeom>
              <a:avLst/>
              <a:gdLst>
                <a:gd name="T0" fmla="*/ 887 w 887"/>
                <a:gd name="T1" fmla="*/ 4 h 1123"/>
                <a:gd name="T2" fmla="*/ 886 w 887"/>
                <a:gd name="T3" fmla="*/ 7 h 1123"/>
                <a:gd name="T4" fmla="*/ 7 w 887"/>
                <a:gd name="T5" fmla="*/ 1121 h 1123"/>
                <a:gd name="T6" fmla="*/ 2 w 887"/>
                <a:gd name="T7" fmla="*/ 1121 h 1123"/>
                <a:gd name="T8" fmla="*/ 1 w 887"/>
                <a:gd name="T9" fmla="*/ 1116 h 1123"/>
                <a:gd name="T10" fmla="*/ 880 w 887"/>
                <a:gd name="T11" fmla="*/ 2 h 1123"/>
                <a:gd name="T12" fmla="*/ 886 w 887"/>
                <a:gd name="T13" fmla="*/ 2 h 1123"/>
                <a:gd name="T14" fmla="*/ 887 w 887"/>
                <a:gd name="T15" fmla="*/ 4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7" h="1123">
                  <a:moveTo>
                    <a:pt x="887" y="4"/>
                  </a:moveTo>
                  <a:cubicBezTo>
                    <a:pt x="887" y="5"/>
                    <a:pt x="887" y="6"/>
                    <a:pt x="886" y="7"/>
                  </a:cubicBezTo>
                  <a:cubicBezTo>
                    <a:pt x="7" y="1121"/>
                    <a:pt x="7" y="1121"/>
                    <a:pt x="7" y="1121"/>
                  </a:cubicBezTo>
                  <a:cubicBezTo>
                    <a:pt x="6" y="1122"/>
                    <a:pt x="4" y="1123"/>
                    <a:pt x="2" y="1121"/>
                  </a:cubicBezTo>
                  <a:cubicBezTo>
                    <a:pt x="0" y="1120"/>
                    <a:pt x="0" y="1117"/>
                    <a:pt x="1" y="1116"/>
                  </a:cubicBezTo>
                  <a:cubicBezTo>
                    <a:pt x="880" y="2"/>
                    <a:pt x="880" y="2"/>
                    <a:pt x="880" y="2"/>
                  </a:cubicBezTo>
                  <a:cubicBezTo>
                    <a:pt x="882" y="1"/>
                    <a:pt x="884" y="0"/>
                    <a:pt x="886" y="2"/>
                  </a:cubicBezTo>
                  <a:cubicBezTo>
                    <a:pt x="887" y="2"/>
                    <a:pt x="887" y="4"/>
                    <a:pt x="88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187">
              <a:extLst>
                <a:ext uri="{FF2B5EF4-FFF2-40B4-BE49-F238E27FC236}">
                  <a16:creationId xmlns:a16="http://schemas.microsoft.com/office/drawing/2014/main" id="{242D2B9C-4F96-575E-407F-544E8A6143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4" y="482"/>
              <a:ext cx="455" cy="569"/>
            </a:xfrm>
            <a:custGeom>
              <a:avLst/>
              <a:gdLst>
                <a:gd name="T0" fmla="*/ 890 w 890"/>
                <a:gd name="T1" fmla="*/ 4 h 1106"/>
                <a:gd name="T2" fmla="*/ 889 w 890"/>
                <a:gd name="T3" fmla="*/ 7 h 1106"/>
                <a:gd name="T4" fmla="*/ 7 w 890"/>
                <a:gd name="T5" fmla="*/ 1104 h 1106"/>
                <a:gd name="T6" fmla="*/ 2 w 890"/>
                <a:gd name="T7" fmla="*/ 1104 h 1106"/>
                <a:gd name="T8" fmla="*/ 1 w 890"/>
                <a:gd name="T9" fmla="*/ 1099 h 1106"/>
                <a:gd name="T10" fmla="*/ 883 w 890"/>
                <a:gd name="T11" fmla="*/ 2 h 1106"/>
                <a:gd name="T12" fmla="*/ 889 w 890"/>
                <a:gd name="T13" fmla="*/ 1 h 1106"/>
                <a:gd name="T14" fmla="*/ 890 w 890"/>
                <a:gd name="T15" fmla="*/ 4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0" h="1106">
                  <a:moveTo>
                    <a:pt x="890" y="4"/>
                  </a:moveTo>
                  <a:cubicBezTo>
                    <a:pt x="890" y="5"/>
                    <a:pt x="890" y="6"/>
                    <a:pt x="889" y="7"/>
                  </a:cubicBezTo>
                  <a:cubicBezTo>
                    <a:pt x="7" y="1104"/>
                    <a:pt x="7" y="1104"/>
                    <a:pt x="7" y="1104"/>
                  </a:cubicBezTo>
                  <a:cubicBezTo>
                    <a:pt x="6" y="1106"/>
                    <a:pt x="3" y="1106"/>
                    <a:pt x="2" y="1104"/>
                  </a:cubicBezTo>
                  <a:cubicBezTo>
                    <a:pt x="0" y="1103"/>
                    <a:pt x="0" y="1101"/>
                    <a:pt x="1" y="1099"/>
                  </a:cubicBezTo>
                  <a:cubicBezTo>
                    <a:pt x="883" y="2"/>
                    <a:pt x="883" y="2"/>
                    <a:pt x="883" y="2"/>
                  </a:cubicBezTo>
                  <a:cubicBezTo>
                    <a:pt x="884" y="0"/>
                    <a:pt x="887" y="0"/>
                    <a:pt x="889" y="1"/>
                  </a:cubicBezTo>
                  <a:cubicBezTo>
                    <a:pt x="890" y="2"/>
                    <a:pt x="890" y="2"/>
                    <a:pt x="8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188">
              <a:extLst>
                <a:ext uri="{FF2B5EF4-FFF2-40B4-BE49-F238E27FC236}">
                  <a16:creationId xmlns:a16="http://schemas.microsoft.com/office/drawing/2014/main" id="{CE3B81E8-10E0-1B9B-8399-6FD8F6CA66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8" y="466"/>
              <a:ext cx="456" cy="562"/>
            </a:xfrm>
            <a:custGeom>
              <a:avLst/>
              <a:gdLst>
                <a:gd name="T0" fmla="*/ 893 w 894"/>
                <a:gd name="T1" fmla="*/ 4 h 1091"/>
                <a:gd name="T2" fmla="*/ 893 w 894"/>
                <a:gd name="T3" fmla="*/ 7 h 1091"/>
                <a:gd name="T4" fmla="*/ 8 w 894"/>
                <a:gd name="T5" fmla="*/ 1089 h 1091"/>
                <a:gd name="T6" fmla="*/ 2 w 894"/>
                <a:gd name="T7" fmla="*/ 1089 h 1091"/>
                <a:gd name="T8" fmla="*/ 2 w 894"/>
                <a:gd name="T9" fmla="*/ 1084 h 1091"/>
                <a:gd name="T10" fmla="*/ 887 w 894"/>
                <a:gd name="T11" fmla="*/ 2 h 1091"/>
                <a:gd name="T12" fmla="*/ 892 w 894"/>
                <a:gd name="T13" fmla="*/ 2 h 1091"/>
                <a:gd name="T14" fmla="*/ 893 w 894"/>
                <a:gd name="T15" fmla="*/ 4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4" h="1091">
                  <a:moveTo>
                    <a:pt x="893" y="4"/>
                  </a:moveTo>
                  <a:cubicBezTo>
                    <a:pt x="894" y="6"/>
                    <a:pt x="893" y="7"/>
                    <a:pt x="893" y="7"/>
                  </a:cubicBezTo>
                  <a:cubicBezTo>
                    <a:pt x="8" y="1089"/>
                    <a:pt x="8" y="1089"/>
                    <a:pt x="8" y="1089"/>
                  </a:cubicBezTo>
                  <a:cubicBezTo>
                    <a:pt x="6" y="1091"/>
                    <a:pt x="4" y="1091"/>
                    <a:pt x="2" y="1089"/>
                  </a:cubicBezTo>
                  <a:cubicBezTo>
                    <a:pt x="1" y="1088"/>
                    <a:pt x="0" y="1086"/>
                    <a:pt x="2" y="1084"/>
                  </a:cubicBezTo>
                  <a:cubicBezTo>
                    <a:pt x="887" y="2"/>
                    <a:pt x="887" y="2"/>
                    <a:pt x="887" y="2"/>
                  </a:cubicBezTo>
                  <a:cubicBezTo>
                    <a:pt x="888" y="1"/>
                    <a:pt x="890" y="0"/>
                    <a:pt x="892" y="2"/>
                  </a:cubicBezTo>
                  <a:cubicBezTo>
                    <a:pt x="893" y="3"/>
                    <a:pt x="893" y="3"/>
                    <a:pt x="89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189">
              <a:extLst>
                <a:ext uri="{FF2B5EF4-FFF2-40B4-BE49-F238E27FC236}">
                  <a16:creationId xmlns:a16="http://schemas.microsoft.com/office/drawing/2014/main" id="{894A1181-F066-992E-89A1-D90434F365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915"/>
              <a:ext cx="703" cy="281"/>
            </a:xfrm>
            <a:custGeom>
              <a:avLst/>
              <a:gdLst>
                <a:gd name="T0" fmla="*/ 1376 w 1376"/>
                <a:gd name="T1" fmla="*/ 539 h 544"/>
                <a:gd name="T2" fmla="*/ 1376 w 1376"/>
                <a:gd name="T3" fmla="*/ 541 h 544"/>
                <a:gd name="T4" fmla="*/ 1371 w 1376"/>
                <a:gd name="T5" fmla="*/ 544 h 544"/>
                <a:gd name="T6" fmla="*/ 68 w 1376"/>
                <a:gd name="T7" fmla="*/ 141 h 544"/>
                <a:gd name="T8" fmla="*/ 65 w 1376"/>
                <a:gd name="T9" fmla="*/ 139 h 544"/>
                <a:gd name="T10" fmla="*/ 1 w 1376"/>
                <a:gd name="T11" fmla="*/ 7 h 544"/>
                <a:gd name="T12" fmla="*/ 3 w 1376"/>
                <a:gd name="T13" fmla="*/ 1 h 544"/>
                <a:gd name="T14" fmla="*/ 8 w 1376"/>
                <a:gd name="T15" fmla="*/ 3 h 544"/>
                <a:gd name="T16" fmla="*/ 72 w 1376"/>
                <a:gd name="T17" fmla="*/ 133 h 544"/>
                <a:gd name="T18" fmla="*/ 1373 w 1376"/>
                <a:gd name="T19" fmla="*/ 536 h 544"/>
                <a:gd name="T20" fmla="*/ 1376 w 1376"/>
                <a:gd name="T21" fmla="*/ 539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6" h="544">
                  <a:moveTo>
                    <a:pt x="1376" y="539"/>
                  </a:moveTo>
                  <a:cubicBezTo>
                    <a:pt x="1376" y="540"/>
                    <a:pt x="1376" y="541"/>
                    <a:pt x="1376" y="541"/>
                  </a:cubicBezTo>
                  <a:cubicBezTo>
                    <a:pt x="1375" y="543"/>
                    <a:pt x="1373" y="544"/>
                    <a:pt x="1371" y="544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66" y="140"/>
                    <a:pt x="66" y="140"/>
                    <a:pt x="65" y="1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1373" y="536"/>
                    <a:pt x="1373" y="536"/>
                    <a:pt x="1373" y="536"/>
                  </a:cubicBezTo>
                  <a:cubicBezTo>
                    <a:pt x="1375" y="537"/>
                    <a:pt x="1376" y="538"/>
                    <a:pt x="1376" y="5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Freeform 190">
              <a:extLst>
                <a:ext uri="{FF2B5EF4-FFF2-40B4-BE49-F238E27FC236}">
                  <a16:creationId xmlns:a16="http://schemas.microsoft.com/office/drawing/2014/main" id="{AF639C6F-A691-574D-6EC2-4216DC10F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3" y="452"/>
              <a:ext cx="458" cy="554"/>
            </a:xfrm>
            <a:custGeom>
              <a:avLst/>
              <a:gdLst>
                <a:gd name="T0" fmla="*/ 896 w 896"/>
                <a:gd name="T1" fmla="*/ 4 h 1075"/>
                <a:gd name="T2" fmla="*/ 895 w 896"/>
                <a:gd name="T3" fmla="*/ 7 h 1075"/>
                <a:gd name="T4" fmla="*/ 7 w 896"/>
                <a:gd name="T5" fmla="*/ 1073 h 1075"/>
                <a:gd name="T6" fmla="*/ 2 w 896"/>
                <a:gd name="T7" fmla="*/ 1074 h 1075"/>
                <a:gd name="T8" fmla="*/ 1 w 896"/>
                <a:gd name="T9" fmla="*/ 1068 h 1075"/>
                <a:gd name="T10" fmla="*/ 889 w 896"/>
                <a:gd name="T11" fmla="*/ 2 h 1075"/>
                <a:gd name="T12" fmla="*/ 894 w 896"/>
                <a:gd name="T13" fmla="*/ 1 h 1075"/>
                <a:gd name="T14" fmla="*/ 896 w 896"/>
                <a:gd name="T15" fmla="*/ 4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1075">
                  <a:moveTo>
                    <a:pt x="896" y="4"/>
                  </a:moveTo>
                  <a:cubicBezTo>
                    <a:pt x="896" y="5"/>
                    <a:pt x="896" y="6"/>
                    <a:pt x="895" y="7"/>
                  </a:cubicBezTo>
                  <a:cubicBezTo>
                    <a:pt x="7" y="1073"/>
                    <a:pt x="7" y="1073"/>
                    <a:pt x="7" y="1073"/>
                  </a:cubicBezTo>
                  <a:cubicBezTo>
                    <a:pt x="6" y="1075"/>
                    <a:pt x="4" y="1075"/>
                    <a:pt x="2" y="1074"/>
                  </a:cubicBezTo>
                  <a:cubicBezTo>
                    <a:pt x="0" y="1072"/>
                    <a:pt x="0" y="1070"/>
                    <a:pt x="1" y="1068"/>
                  </a:cubicBezTo>
                  <a:cubicBezTo>
                    <a:pt x="889" y="2"/>
                    <a:pt x="889" y="2"/>
                    <a:pt x="889" y="2"/>
                  </a:cubicBezTo>
                  <a:cubicBezTo>
                    <a:pt x="890" y="0"/>
                    <a:pt x="893" y="0"/>
                    <a:pt x="894" y="1"/>
                  </a:cubicBezTo>
                  <a:cubicBezTo>
                    <a:pt x="895" y="2"/>
                    <a:pt x="896" y="3"/>
                    <a:pt x="89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Freeform 191">
              <a:extLst>
                <a:ext uri="{FF2B5EF4-FFF2-40B4-BE49-F238E27FC236}">
                  <a16:creationId xmlns:a16="http://schemas.microsoft.com/office/drawing/2014/main" id="{B0BBB3E1-D5F1-6272-833E-5462DEFE4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9" y="936"/>
              <a:ext cx="659" cy="329"/>
            </a:xfrm>
            <a:custGeom>
              <a:avLst/>
              <a:gdLst>
                <a:gd name="T0" fmla="*/ 1290 w 1290"/>
                <a:gd name="T1" fmla="*/ 634 h 639"/>
                <a:gd name="T2" fmla="*/ 1290 w 1290"/>
                <a:gd name="T3" fmla="*/ 636 h 639"/>
                <a:gd name="T4" fmla="*/ 1285 w 1290"/>
                <a:gd name="T5" fmla="*/ 638 h 639"/>
                <a:gd name="T6" fmla="*/ 127 w 1290"/>
                <a:gd name="T7" fmla="*/ 270 h 639"/>
                <a:gd name="T8" fmla="*/ 125 w 1290"/>
                <a:gd name="T9" fmla="*/ 268 h 639"/>
                <a:gd name="T10" fmla="*/ 1 w 1290"/>
                <a:gd name="T11" fmla="*/ 7 h 639"/>
                <a:gd name="T12" fmla="*/ 3 w 1290"/>
                <a:gd name="T13" fmla="*/ 1 h 639"/>
                <a:gd name="T14" fmla="*/ 9 w 1290"/>
                <a:gd name="T15" fmla="*/ 3 h 639"/>
                <a:gd name="T16" fmla="*/ 131 w 1290"/>
                <a:gd name="T17" fmla="*/ 263 h 639"/>
                <a:gd name="T18" fmla="*/ 1287 w 1290"/>
                <a:gd name="T19" fmla="*/ 631 h 639"/>
                <a:gd name="T20" fmla="*/ 1290 w 1290"/>
                <a:gd name="T21" fmla="*/ 634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0" h="639">
                  <a:moveTo>
                    <a:pt x="1290" y="634"/>
                  </a:moveTo>
                  <a:cubicBezTo>
                    <a:pt x="1290" y="634"/>
                    <a:pt x="1290" y="635"/>
                    <a:pt x="1290" y="636"/>
                  </a:cubicBezTo>
                  <a:cubicBezTo>
                    <a:pt x="1289" y="638"/>
                    <a:pt x="1287" y="639"/>
                    <a:pt x="1285" y="638"/>
                  </a:cubicBezTo>
                  <a:cubicBezTo>
                    <a:pt x="127" y="270"/>
                    <a:pt x="127" y="270"/>
                    <a:pt x="127" y="270"/>
                  </a:cubicBezTo>
                  <a:cubicBezTo>
                    <a:pt x="126" y="270"/>
                    <a:pt x="125" y="269"/>
                    <a:pt x="125" y="26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9" y="3"/>
                  </a:cubicBezTo>
                  <a:cubicBezTo>
                    <a:pt x="131" y="263"/>
                    <a:pt x="131" y="263"/>
                    <a:pt x="131" y="263"/>
                  </a:cubicBezTo>
                  <a:cubicBezTo>
                    <a:pt x="1287" y="631"/>
                    <a:pt x="1287" y="631"/>
                    <a:pt x="1287" y="631"/>
                  </a:cubicBezTo>
                  <a:cubicBezTo>
                    <a:pt x="1289" y="631"/>
                    <a:pt x="1290" y="633"/>
                    <a:pt x="1290" y="6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Freeform 192">
              <a:extLst>
                <a:ext uri="{FF2B5EF4-FFF2-40B4-BE49-F238E27FC236}">
                  <a16:creationId xmlns:a16="http://schemas.microsoft.com/office/drawing/2014/main" id="{343B5681-AC09-CFE7-89F9-FD557E58F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0" y="437"/>
              <a:ext cx="459" cy="546"/>
            </a:xfrm>
            <a:custGeom>
              <a:avLst/>
              <a:gdLst>
                <a:gd name="T0" fmla="*/ 899 w 899"/>
                <a:gd name="T1" fmla="*/ 4 h 1060"/>
                <a:gd name="T2" fmla="*/ 898 w 899"/>
                <a:gd name="T3" fmla="*/ 7 h 1060"/>
                <a:gd name="T4" fmla="*/ 8 w 899"/>
                <a:gd name="T5" fmla="*/ 1058 h 1060"/>
                <a:gd name="T6" fmla="*/ 2 w 899"/>
                <a:gd name="T7" fmla="*/ 1059 h 1060"/>
                <a:gd name="T8" fmla="*/ 1 w 899"/>
                <a:gd name="T9" fmla="*/ 1053 h 1060"/>
                <a:gd name="T10" fmla="*/ 891 w 899"/>
                <a:gd name="T11" fmla="*/ 2 h 1060"/>
                <a:gd name="T12" fmla="*/ 897 w 899"/>
                <a:gd name="T13" fmla="*/ 1 h 1060"/>
                <a:gd name="T14" fmla="*/ 899 w 899"/>
                <a:gd name="T15" fmla="*/ 4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9" h="1060">
                  <a:moveTo>
                    <a:pt x="899" y="4"/>
                  </a:moveTo>
                  <a:cubicBezTo>
                    <a:pt x="899" y="5"/>
                    <a:pt x="899" y="6"/>
                    <a:pt x="898" y="7"/>
                  </a:cubicBezTo>
                  <a:cubicBezTo>
                    <a:pt x="8" y="1058"/>
                    <a:pt x="8" y="1058"/>
                    <a:pt x="8" y="1058"/>
                  </a:cubicBezTo>
                  <a:cubicBezTo>
                    <a:pt x="6" y="1060"/>
                    <a:pt x="4" y="1060"/>
                    <a:pt x="2" y="1059"/>
                  </a:cubicBezTo>
                  <a:cubicBezTo>
                    <a:pt x="0" y="1057"/>
                    <a:pt x="0" y="1055"/>
                    <a:pt x="1" y="1053"/>
                  </a:cubicBezTo>
                  <a:cubicBezTo>
                    <a:pt x="891" y="2"/>
                    <a:pt x="891" y="2"/>
                    <a:pt x="891" y="2"/>
                  </a:cubicBezTo>
                  <a:cubicBezTo>
                    <a:pt x="893" y="0"/>
                    <a:pt x="895" y="0"/>
                    <a:pt x="897" y="1"/>
                  </a:cubicBezTo>
                  <a:cubicBezTo>
                    <a:pt x="898" y="2"/>
                    <a:pt x="899" y="3"/>
                    <a:pt x="89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Freeform 193">
              <a:extLst>
                <a:ext uri="{FF2B5EF4-FFF2-40B4-BE49-F238E27FC236}">
                  <a16:creationId xmlns:a16="http://schemas.microsoft.com/office/drawing/2014/main" id="{D68F15E7-C1B9-9CC2-AC6E-DAC8C468A0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9" y="423"/>
              <a:ext cx="985" cy="539"/>
            </a:xfrm>
            <a:custGeom>
              <a:avLst/>
              <a:gdLst>
                <a:gd name="T0" fmla="*/ 1928 w 1928"/>
                <a:gd name="T1" fmla="*/ 208 h 1045"/>
                <a:gd name="T2" fmla="*/ 1928 w 1928"/>
                <a:gd name="T3" fmla="*/ 210 h 1045"/>
                <a:gd name="T4" fmla="*/ 1923 w 1928"/>
                <a:gd name="T5" fmla="*/ 213 h 1045"/>
                <a:gd name="T6" fmla="*/ 897 w 1928"/>
                <a:gd name="T7" fmla="*/ 8 h 1045"/>
                <a:gd name="T8" fmla="*/ 7 w 1928"/>
                <a:gd name="T9" fmla="*/ 1043 h 1045"/>
                <a:gd name="T10" fmla="*/ 2 w 1928"/>
                <a:gd name="T11" fmla="*/ 1044 h 1045"/>
                <a:gd name="T12" fmla="*/ 1 w 1928"/>
                <a:gd name="T13" fmla="*/ 1038 h 1045"/>
                <a:gd name="T14" fmla="*/ 893 w 1928"/>
                <a:gd name="T15" fmla="*/ 1 h 1045"/>
                <a:gd name="T16" fmla="*/ 897 w 1928"/>
                <a:gd name="T17" fmla="*/ 0 h 1045"/>
                <a:gd name="T18" fmla="*/ 1925 w 1928"/>
                <a:gd name="T19" fmla="*/ 205 h 1045"/>
                <a:gd name="T20" fmla="*/ 1928 w 1928"/>
                <a:gd name="T21" fmla="*/ 208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8" h="1045">
                  <a:moveTo>
                    <a:pt x="1928" y="208"/>
                  </a:moveTo>
                  <a:cubicBezTo>
                    <a:pt x="1928" y="209"/>
                    <a:pt x="1928" y="209"/>
                    <a:pt x="1928" y="210"/>
                  </a:cubicBezTo>
                  <a:cubicBezTo>
                    <a:pt x="1927" y="212"/>
                    <a:pt x="1926" y="213"/>
                    <a:pt x="1923" y="213"/>
                  </a:cubicBezTo>
                  <a:cubicBezTo>
                    <a:pt x="897" y="8"/>
                    <a:pt x="897" y="8"/>
                    <a:pt x="897" y="8"/>
                  </a:cubicBezTo>
                  <a:cubicBezTo>
                    <a:pt x="7" y="1043"/>
                    <a:pt x="7" y="1043"/>
                    <a:pt x="7" y="1043"/>
                  </a:cubicBezTo>
                  <a:cubicBezTo>
                    <a:pt x="6" y="1045"/>
                    <a:pt x="3" y="1045"/>
                    <a:pt x="2" y="1044"/>
                  </a:cubicBezTo>
                  <a:cubicBezTo>
                    <a:pt x="0" y="1042"/>
                    <a:pt x="0" y="1040"/>
                    <a:pt x="1" y="1038"/>
                  </a:cubicBezTo>
                  <a:cubicBezTo>
                    <a:pt x="893" y="1"/>
                    <a:pt x="893" y="1"/>
                    <a:pt x="893" y="1"/>
                  </a:cubicBezTo>
                  <a:cubicBezTo>
                    <a:pt x="894" y="0"/>
                    <a:pt x="896" y="0"/>
                    <a:pt x="897" y="0"/>
                  </a:cubicBezTo>
                  <a:cubicBezTo>
                    <a:pt x="1925" y="205"/>
                    <a:pt x="1925" y="205"/>
                    <a:pt x="1925" y="205"/>
                  </a:cubicBezTo>
                  <a:cubicBezTo>
                    <a:pt x="1927" y="205"/>
                    <a:pt x="1928" y="206"/>
                    <a:pt x="1928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Freeform 194">
              <a:extLst>
                <a:ext uri="{FF2B5EF4-FFF2-40B4-BE49-F238E27FC236}">
                  <a16:creationId xmlns:a16="http://schemas.microsoft.com/office/drawing/2014/main" id="{18D5ABCC-A4EE-6311-B7F2-1E8990C910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24" y="983"/>
              <a:ext cx="717" cy="349"/>
            </a:xfrm>
            <a:custGeom>
              <a:avLst/>
              <a:gdLst>
                <a:gd name="T0" fmla="*/ 1404 w 1404"/>
                <a:gd name="T1" fmla="*/ 672 h 677"/>
                <a:gd name="T2" fmla="*/ 1404 w 1404"/>
                <a:gd name="T3" fmla="*/ 674 h 677"/>
                <a:gd name="T4" fmla="*/ 1399 w 1404"/>
                <a:gd name="T5" fmla="*/ 677 h 677"/>
                <a:gd name="T6" fmla="*/ 255 w 1404"/>
                <a:gd name="T7" fmla="*/ 303 h 677"/>
                <a:gd name="T8" fmla="*/ 253 w 1404"/>
                <a:gd name="T9" fmla="*/ 301 h 677"/>
                <a:gd name="T10" fmla="*/ 194 w 1404"/>
                <a:gd name="T11" fmla="*/ 178 h 677"/>
                <a:gd name="T12" fmla="*/ 66 w 1404"/>
                <a:gd name="T13" fmla="*/ 137 h 677"/>
                <a:gd name="T14" fmla="*/ 63 w 1404"/>
                <a:gd name="T15" fmla="*/ 135 h 677"/>
                <a:gd name="T16" fmla="*/ 1 w 1404"/>
                <a:gd name="T17" fmla="*/ 7 h 677"/>
                <a:gd name="T18" fmla="*/ 3 w 1404"/>
                <a:gd name="T19" fmla="*/ 1 h 677"/>
                <a:gd name="T20" fmla="*/ 9 w 1404"/>
                <a:gd name="T21" fmla="*/ 3 h 677"/>
                <a:gd name="T22" fmla="*/ 70 w 1404"/>
                <a:gd name="T23" fmla="*/ 129 h 677"/>
                <a:gd name="T24" fmla="*/ 199 w 1404"/>
                <a:gd name="T25" fmla="*/ 170 h 677"/>
                <a:gd name="T26" fmla="*/ 201 w 1404"/>
                <a:gd name="T27" fmla="*/ 172 h 677"/>
                <a:gd name="T28" fmla="*/ 259 w 1404"/>
                <a:gd name="T29" fmla="*/ 296 h 677"/>
                <a:gd name="T30" fmla="*/ 1401 w 1404"/>
                <a:gd name="T31" fmla="*/ 669 h 677"/>
                <a:gd name="T32" fmla="*/ 1404 w 1404"/>
                <a:gd name="T33" fmla="*/ 672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4" h="677">
                  <a:moveTo>
                    <a:pt x="1404" y="672"/>
                  </a:moveTo>
                  <a:cubicBezTo>
                    <a:pt x="1404" y="673"/>
                    <a:pt x="1404" y="674"/>
                    <a:pt x="1404" y="674"/>
                  </a:cubicBezTo>
                  <a:cubicBezTo>
                    <a:pt x="1404" y="676"/>
                    <a:pt x="1401" y="677"/>
                    <a:pt x="1399" y="677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2"/>
                    <a:pt x="253" y="302"/>
                    <a:pt x="253" y="301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65" y="136"/>
                    <a:pt x="64" y="136"/>
                    <a:pt x="63" y="13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0" y="171"/>
                    <a:pt x="201" y="171"/>
                    <a:pt x="201" y="172"/>
                  </a:cubicBezTo>
                  <a:cubicBezTo>
                    <a:pt x="259" y="296"/>
                    <a:pt x="259" y="296"/>
                    <a:pt x="259" y="296"/>
                  </a:cubicBezTo>
                  <a:cubicBezTo>
                    <a:pt x="1401" y="669"/>
                    <a:pt x="1401" y="669"/>
                    <a:pt x="1401" y="669"/>
                  </a:cubicBezTo>
                  <a:cubicBezTo>
                    <a:pt x="1403" y="670"/>
                    <a:pt x="1404" y="671"/>
                    <a:pt x="1404" y="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195">
              <a:extLst>
                <a:ext uri="{FF2B5EF4-FFF2-40B4-BE49-F238E27FC236}">
                  <a16:creationId xmlns:a16="http://schemas.microsoft.com/office/drawing/2014/main" id="{B264393C-22D5-B8E4-BC58-1FA9ECAF7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9" y="464"/>
              <a:ext cx="1010" cy="477"/>
            </a:xfrm>
            <a:custGeom>
              <a:avLst/>
              <a:gdLst>
                <a:gd name="T0" fmla="*/ 1976 w 1976"/>
                <a:gd name="T1" fmla="*/ 248 h 926"/>
                <a:gd name="T2" fmla="*/ 1976 w 1976"/>
                <a:gd name="T3" fmla="*/ 249 h 926"/>
                <a:gd name="T4" fmla="*/ 1971 w 1976"/>
                <a:gd name="T5" fmla="*/ 252 h 926"/>
                <a:gd name="T6" fmla="*/ 807 w 1976"/>
                <a:gd name="T7" fmla="*/ 9 h 926"/>
                <a:gd name="T8" fmla="*/ 8 w 1976"/>
                <a:gd name="T9" fmla="*/ 925 h 926"/>
                <a:gd name="T10" fmla="*/ 2 w 1976"/>
                <a:gd name="T11" fmla="*/ 925 h 926"/>
                <a:gd name="T12" fmla="*/ 2 w 1976"/>
                <a:gd name="T13" fmla="*/ 919 h 926"/>
                <a:gd name="T14" fmla="*/ 803 w 1976"/>
                <a:gd name="T15" fmla="*/ 2 h 926"/>
                <a:gd name="T16" fmla="*/ 807 w 1976"/>
                <a:gd name="T17" fmla="*/ 0 h 926"/>
                <a:gd name="T18" fmla="*/ 1973 w 1976"/>
                <a:gd name="T19" fmla="*/ 244 h 926"/>
                <a:gd name="T20" fmla="*/ 1976 w 1976"/>
                <a:gd name="T21" fmla="*/ 248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6" h="926">
                  <a:moveTo>
                    <a:pt x="1976" y="248"/>
                  </a:moveTo>
                  <a:cubicBezTo>
                    <a:pt x="1976" y="248"/>
                    <a:pt x="1976" y="248"/>
                    <a:pt x="1976" y="249"/>
                  </a:cubicBezTo>
                  <a:cubicBezTo>
                    <a:pt x="1975" y="251"/>
                    <a:pt x="1973" y="252"/>
                    <a:pt x="1971" y="252"/>
                  </a:cubicBezTo>
                  <a:cubicBezTo>
                    <a:pt x="807" y="9"/>
                    <a:pt x="807" y="9"/>
                    <a:pt x="807" y="9"/>
                  </a:cubicBezTo>
                  <a:cubicBezTo>
                    <a:pt x="8" y="925"/>
                    <a:pt x="8" y="925"/>
                    <a:pt x="8" y="925"/>
                  </a:cubicBezTo>
                  <a:cubicBezTo>
                    <a:pt x="6" y="926"/>
                    <a:pt x="4" y="926"/>
                    <a:pt x="2" y="925"/>
                  </a:cubicBezTo>
                  <a:cubicBezTo>
                    <a:pt x="0" y="923"/>
                    <a:pt x="1" y="921"/>
                    <a:pt x="2" y="919"/>
                  </a:cubicBezTo>
                  <a:cubicBezTo>
                    <a:pt x="803" y="2"/>
                    <a:pt x="803" y="2"/>
                    <a:pt x="803" y="2"/>
                  </a:cubicBezTo>
                  <a:cubicBezTo>
                    <a:pt x="805" y="1"/>
                    <a:pt x="806" y="0"/>
                    <a:pt x="807" y="0"/>
                  </a:cubicBezTo>
                  <a:cubicBezTo>
                    <a:pt x="1973" y="244"/>
                    <a:pt x="1973" y="244"/>
                    <a:pt x="1973" y="244"/>
                  </a:cubicBezTo>
                  <a:cubicBezTo>
                    <a:pt x="1974" y="244"/>
                    <a:pt x="1976" y="246"/>
                    <a:pt x="1976" y="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196">
              <a:extLst>
                <a:ext uri="{FF2B5EF4-FFF2-40B4-BE49-F238E27FC236}">
                  <a16:creationId xmlns:a16="http://schemas.microsoft.com/office/drawing/2014/main" id="{094E4F6B-9C8F-B7C0-116A-14B0DA6FD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56" y="1049"/>
              <a:ext cx="708" cy="348"/>
            </a:xfrm>
            <a:custGeom>
              <a:avLst/>
              <a:gdLst>
                <a:gd name="T0" fmla="*/ 1386 w 1386"/>
                <a:gd name="T1" fmla="*/ 672 h 676"/>
                <a:gd name="T2" fmla="*/ 1386 w 1386"/>
                <a:gd name="T3" fmla="*/ 673 h 676"/>
                <a:gd name="T4" fmla="*/ 1381 w 1386"/>
                <a:gd name="T5" fmla="*/ 676 h 676"/>
                <a:gd name="T6" fmla="*/ 250 w 1386"/>
                <a:gd name="T7" fmla="*/ 296 h 676"/>
                <a:gd name="T8" fmla="*/ 248 w 1386"/>
                <a:gd name="T9" fmla="*/ 294 h 676"/>
                <a:gd name="T10" fmla="*/ 191 w 1386"/>
                <a:gd name="T11" fmla="*/ 175 h 676"/>
                <a:gd name="T12" fmla="*/ 63 w 1386"/>
                <a:gd name="T13" fmla="*/ 133 h 676"/>
                <a:gd name="T14" fmla="*/ 61 w 1386"/>
                <a:gd name="T15" fmla="*/ 131 h 676"/>
                <a:gd name="T16" fmla="*/ 1 w 1386"/>
                <a:gd name="T17" fmla="*/ 7 h 676"/>
                <a:gd name="T18" fmla="*/ 3 w 1386"/>
                <a:gd name="T19" fmla="*/ 1 h 676"/>
                <a:gd name="T20" fmla="*/ 8 w 1386"/>
                <a:gd name="T21" fmla="*/ 3 h 676"/>
                <a:gd name="T22" fmla="*/ 68 w 1386"/>
                <a:gd name="T23" fmla="*/ 126 h 676"/>
                <a:gd name="T24" fmla="*/ 196 w 1386"/>
                <a:gd name="T25" fmla="*/ 168 h 676"/>
                <a:gd name="T26" fmla="*/ 198 w 1386"/>
                <a:gd name="T27" fmla="*/ 170 h 676"/>
                <a:gd name="T28" fmla="*/ 254 w 1386"/>
                <a:gd name="T29" fmla="*/ 289 h 676"/>
                <a:gd name="T30" fmla="*/ 1384 w 1386"/>
                <a:gd name="T31" fmla="*/ 668 h 676"/>
                <a:gd name="T32" fmla="*/ 1386 w 1386"/>
                <a:gd name="T33" fmla="*/ 672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6" h="676">
                  <a:moveTo>
                    <a:pt x="1386" y="672"/>
                  </a:moveTo>
                  <a:cubicBezTo>
                    <a:pt x="1386" y="672"/>
                    <a:pt x="1386" y="673"/>
                    <a:pt x="1386" y="673"/>
                  </a:cubicBezTo>
                  <a:cubicBezTo>
                    <a:pt x="1385" y="675"/>
                    <a:pt x="1383" y="676"/>
                    <a:pt x="1381" y="676"/>
                  </a:cubicBezTo>
                  <a:cubicBezTo>
                    <a:pt x="250" y="296"/>
                    <a:pt x="250" y="296"/>
                    <a:pt x="250" y="296"/>
                  </a:cubicBezTo>
                  <a:cubicBezTo>
                    <a:pt x="249" y="296"/>
                    <a:pt x="248" y="295"/>
                    <a:pt x="248" y="294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63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196" y="168"/>
                    <a:pt x="196" y="168"/>
                    <a:pt x="196" y="168"/>
                  </a:cubicBezTo>
                  <a:cubicBezTo>
                    <a:pt x="196" y="168"/>
                    <a:pt x="197" y="169"/>
                    <a:pt x="198" y="170"/>
                  </a:cubicBezTo>
                  <a:cubicBezTo>
                    <a:pt x="254" y="289"/>
                    <a:pt x="254" y="289"/>
                    <a:pt x="254" y="289"/>
                  </a:cubicBezTo>
                  <a:cubicBezTo>
                    <a:pt x="1384" y="668"/>
                    <a:pt x="1384" y="668"/>
                    <a:pt x="1384" y="668"/>
                  </a:cubicBezTo>
                  <a:cubicBezTo>
                    <a:pt x="1385" y="669"/>
                    <a:pt x="1386" y="670"/>
                    <a:pt x="1386" y="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5" name="Freeform 197">
              <a:extLst>
                <a:ext uri="{FF2B5EF4-FFF2-40B4-BE49-F238E27FC236}">
                  <a16:creationId xmlns:a16="http://schemas.microsoft.com/office/drawing/2014/main" id="{EBE2E73C-B356-E522-651C-E1F6ADC9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504"/>
              <a:ext cx="1031" cy="416"/>
            </a:xfrm>
            <a:custGeom>
              <a:avLst/>
              <a:gdLst>
                <a:gd name="T0" fmla="*/ 2018 w 2018"/>
                <a:gd name="T1" fmla="*/ 288 h 807"/>
                <a:gd name="T2" fmla="*/ 2018 w 2018"/>
                <a:gd name="T3" fmla="*/ 289 h 807"/>
                <a:gd name="T4" fmla="*/ 2013 w 2018"/>
                <a:gd name="T5" fmla="*/ 292 h 807"/>
                <a:gd name="T6" fmla="*/ 714 w 2018"/>
                <a:gd name="T7" fmla="*/ 8 h 807"/>
                <a:gd name="T8" fmla="*/ 8 w 2018"/>
                <a:gd name="T9" fmla="*/ 806 h 807"/>
                <a:gd name="T10" fmla="*/ 2 w 2018"/>
                <a:gd name="T11" fmla="*/ 806 h 807"/>
                <a:gd name="T12" fmla="*/ 2 w 2018"/>
                <a:gd name="T13" fmla="*/ 800 h 807"/>
                <a:gd name="T14" fmla="*/ 710 w 2018"/>
                <a:gd name="T15" fmla="*/ 1 h 807"/>
                <a:gd name="T16" fmla="*/ 714 w 2018"/>
                <a:gd name="T17" fmla="*/ 0 h 807"/>
                <a:gd name="T18" fmla="*/ 2015 w 2018"/>
                <a:gd name="T19" fmla="*/ 285 h 807"/>
                <a:gd name="T20" fmla="*/ 2018 w 2018"/>
                <a:gd name="T21" fmla="*/ 288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8" h="807">
                  <a:moveTo>
                    <a:pt x="2018" y="288"/>
                  </a:moveTo>
                  <a:cubicBezTo>
                    <a:pt x="2018" y="289"/>
                    <a:pt x="2018" y="289"/>
                    <a:pt x="2018" y="289"/>
                  </a:cubicBezTo>
                  <a:cubicBezTo>
                    <a:pt x="2017" y="292"/>
                    <a:pt x="2015" y="293"/>
                    <a:pt x="2013" y="292"/>
                  </a:cubicBezTo>
                  <a:cubicBezTo>
                    <a:pt x="714" y="8"/>
                    <a:pt x="714" y="8"/>
                    <a:pt x="714" y="8"/>
                  </a:cubicBezTo>
                  <a:cubicBezTo>
                    <a:pt x="8" y="806"/>
                    <a:pt x="8" y="806"/>
                    <a:pt x="8" y="806"/>
                  </a:cubicBezTo>
                  <a:cubicBezTo>
                    <a:pt x="6" y="807"/>
                    <a:pt x="4" y="807"/>
                    <a:pt x="2" y="806"/>
                  </a:cubicBezTo>
                  <a:cubicBezTo>
                    <a:pt x="0" y="804"/>
                    <a:pt x="0" y="802"/>
                    <a:pt x="2" y="800"/>
                  </a:cubicBezTo>
                  <a:cubicBezTo>
                    <a:pt x="710" y="1"/>
                    <a:pt x="710" y="1"/>
                    <a:pt x="710" y="1"/>
                  </a:cubicBezTo>
                  <a:cubicBezTo>
                    <a:pt x="712" y="0"/>
                    <a:pt x="713" y="0"/>
                    <a:pt x="714" y="0"/>
                  </a:cubicBezTo>
                  <a:cubicBezTo>
                    <a:pt x="2015" y="285"/>
                    <a:pt x="2015" y="285"/>
                    <a:pt x="2015" y="285"/>
                  </a:cubicBezTo>
                  <a:cubicBezTo>
                    <a:pt x="2017" y="285"/>
                    <a:pt x="2018" y="287"/>
                    <a:pt x="2018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6" name="Freeform 198">
              <a:extLst>
                <a:ext uri="{FF2B5EF4-FFF2-40B4-BE49-F238E27FC236}">
                  <a16:creationId xmlns:a16="http://schemas.microsoft.com/office/drawing/2014/main" id="{F3194391-15CF-8772-77C1-416CC74B8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9" y="957"/>
              <a:ext cx="657" cy="504"/>
            </a:xfrm>
            <a:custGeom>
              <a:avLst/>
              <a:gdLst>
                <a:gd name="T0" fmla="*/ 1285 w 1285"/>
                <a:gd name="T1" fmla="*/ 972 h 977"/>
                <a:gd name="T2" fmla="*/ 1285 w 1285"/>
                <a:gd name="T3" fmla="*/ 974 h 977"/>
                <a:gd name="T4" fmla="*/ 1280 w 1285"/>
                <a:gd name="T5" fmla="*/ 976 h 977"/>
                <a:gd name="T6" fmla="*/ 291 w 1285"/>
                <a:gd name="T7" fmla="*/ 636 h 977"/>
                <a:gd name="T8" fmla="*/ 289 w 1285"/>
                <a:gd name="T9" fmla="*/ 634 h 977"/>
                <a:gd name="T10" fmla="*/ 1 w 1285"/>
                <a:gd name="T11" fmla="*/ 7 h 977"/>
                <a:gd name="T12" fmla="*/ 3 w 1285"/>
                <a:gd name="T13" fmla="*/ 1 h 977"/>
                <a:gd name="T14" fmla="*/ 8 w 1285"/>
                <a:gd name="T15" fmla="*/ 3 h 977"/>
                <a:gd name="T16" fmla="*/ 295 w 1285"/>
                <a:gd name="T17" fmla="*/ 629 h 977"/>
                <a:gd name="T18" fmla="*/ 1282 w 1285"/>
                <a:gd name="T19" fmla="*/ 969 h 977"/>
                <a:gd name="T20" fmla="*/ 1285 w 1285"/>
                <a:gd name="T21" fmla="*/ 972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5" h="977">
                  <a:moveTo>
                    <a:pt x="1285" y="972"/>
                  </a:moveTo>
                  <a:cubicBezTo>
                    <a:pt x="1285" y="972"/>
                    <a:pt x="1285" y="973"/>
                    <a:pt x="1285" y="974"/>
                  </a:cubicBezTo>
                  <a:cubicBezTo>
                    <a:pt x="1284" y="976"/>
                    <a:pt x="1282" y="977"/>
                    <a:pt x="1280" y="976"/>
                  </a:cubicBezTo>
                  <a:cubicBezTo>
                    <a:pt x="291" y="636"/>
                    <a:pt x="291" y="636"/>
                    <a:pt x="291" y="636"/>
                  </a:cubicBezTo>
                  <a:cubicBezTo>
                    <a:pt x="290" y="636"/>
                    <a:pt x="290" y="635"/>
                    <a:pt x="289" y="63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95" y="629"/>
                    <a:pt x="295" y="629"/>
                    <a:pt x="295" y="629"/>
                  </a:cubicBezTo>
                  <a:cubicBezTo>
                    <a:pt x="1282" y="969"/>
                    <a:pt x="1282" y="969"/>
                    <a:pt x="1282" y="969"/>
                  </a:cubicBezTo>
                  <a:cubicBezTo>
                    <a:pt x="1284" y="969"/>
                    <a:pt x="1285" y="970"/>
                    <a:pt x="1285" y="9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7" name="Freeform 199">
              <a:extLst>
                <a:ext uri="{FF2B5EF4-FFF2-40B4-BE49-F238E27FC236}">
                  <a16:creationId xmlns:a16="http://schemas.microsoft.com/office/drawing/2014/main" id="{71119A3B-1CA0-F6BD-6805-33981A671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0" y="978"/>
              <a:ext cx="607" cy="543"/>
            </a:xfrm>
            <a:custGeom>
              <a:avLst/>
              <a:gdLst>
                <a:gd name="T0" fmla="*/ 1187 w 1187"/>
                <a:gd name="T1" fmla="*/ 1049 h 1054"/>
                <a:gd name="T2" fmla="*/ 1187 w 1187"/>
                <a:gd name="T3" fmla="*/ 1051 h 1054"/>
                <a:gd name="T4" fmla="*/ 1182 w 1187"/>
                <a:gd name="T5" fmla="*/ 1053 h 1054"/>
                <a:gd name="T6" fmla="*/ 336 w 1187"/>
                <a:gd name="T7" fmla="*/ 756 h 1054"/>
                <a:gd name="T8" fmla="*/ 333 w 1187"/>
                <a:gd name="T9" fmla="*/ 753 h 1054"/>
                <a:gd name="T10" fmla="*/ 1 w 1187"/>
                <a:gd name="T11" fmla="*/ 7 h 1054"/>
                <a:gd name="T12" fmla="*/ 4 w 1187"/>
                <a:gd name="T13" fmla="*/ 1 h 1054"/>
                <a:gd name="T14" fmla="*/ 9 w 1187"/>
                <a:gd name="T15" fmla="*/ 4 h 1054"/>
                <a:gd name="T16" fmla="*/ 341 w 1187"/>
                <a:gd name="T17" fmla="*/ 749 h 1054"/>
                <a:gd name="T18" fmla="*/ 1184 w 1187"/>
                <a:gd name="T19" fmla="*/ 1046 h 1054"/>
                <a:gd name="T20" fmla="*/ 1187 w 1187"/>
                <a:gd name="T21" fmla="*/ 104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7" h="1054">
                  <a:moveTo>
                    <a:pt x="1187" y="1049"/>
                  </a:moveTo>
                  <a:cubicBezTo>
                    <a:pt x="1187" y="1049"/>
                    <a:pt x="1187" y="1050"/>
                    <a:pt x="1187" y="1051"/>
                  </a:cubicBezTo>
                  <a:cubicBezTo>
                    <a:pt x="1186" y="1053"/>
                    <a:pt x="1184" y="1054"/>
                    <a:pt x="1182" y="1053"/>
                  </a:cubicBezTo>
                  <a:cubicBezTo>
                    <a:pt x="336" y="756"/>
                    <a:pt x="336" y="756"/>
                    <a:pt x="336" y="756"/>
                  </a:cubicBezTo>
                  <a:cubicBezTo>
                    <a:pt x="335" y="755"/>
                    <a:pt x="334" y="755"/>
                    <a:pt x="333" y="75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8" y="1"/>
                    <a:pt x="9" y="4"/>
                  </a:cubicBezTo>
                  <a:cubicBezTo>
                    <a:pt x="341" y="749"/>
                    <a:pt x="341" y="749"/>
                    <a:pt x="341" y="749"/>
                  </a:cubicBezTo>
                  <a:cubicBezTo>
                    <a:pt x="1184" y="1046"/>
                    <a:pt x="1184" y="1046"/>
                    <a:pt x="1184" y="1046"/>
                  </a:cubicBezTo>
                  <a:cubicBezTo>
                    <a:pt x="1186" y="1046"/>
                    <a:pt x="1187" y="1048"/>
                    <a:pt x="1187" y="10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8" name="Freeform 200">
              <a:extLst>
                <a:ext uri="{FF2B5EF4-FFF2-40B4-BE49-F238E27FC236}">
                  <a16:creationId xmlns:a16="http://schemas.microsoft.com/office/drawing/2014/main" id="{9F4B8C90-A3D1-D5FF-C3A6-525D663E5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8" y="1024"/>
              <a:ext cx="479" cy="556"/>
            </a:xfrm>
            <a:custGeom>
              <a:avLst/>
              <a:gdLst>
                <a:gd name="T0" fmla="*/ 938 w 938"/>
                <a:gd name="T1" fmla="*/ 1075 h 1080"/>
                <a:gd name="T2" fmla="*/ 938 w 938"/>
                <a:gd name="T3" fmla="*/ 1077 h 1080"/>
                <a:gd name="T4" fmla="*/ 933 w 938"/>
                <a:gd name="T5" fmla="*/ 1080 h 1080"/>
                <a:gd name="T6" fmla="*/ 363 w 938"/>
                <a:gd name="T7" fmla="*/ 876 h 1080"/>
                <a:gd name="T8" fmla="*/ 361 w 938"/>
                <a:gd name="T9" fmla="*/ 873 h 1080"/>
                <a:gd name="T10" fmla="*/ 1 w 938"/>
                <a:gd name="T11" fmla="*/ 6 h 1080"/>
                <a:gd name="T12" fmla="*/ 3 w 938"/>
                <a:gd name="T13" fmla="*/ 1 h 1080"/>
                <a:gd name="T14" fmla="*/ 8 w 938"/>
                <a:gd name="T15" fmla="*/ 3 h 1080"/>
                <a:gd name="T16" fmla="*/ 367 w 938"/>
                <a:gd name="T17" fmla="*/ 869 h 1080"/>
                <a:gd name="T18" fmla="*/ 935 w 938"/>
                <a:gd name="T19" fmla="*/ 1072 h 1080"/>
                <a:gd name="T20" fmla="*/ 938 w 938"/>
                <a:gd name="T21" fmla="*/ 1075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8" h="1080">
                  <a:moveTo>
                    <a:pt x="938" y="1075"/>
                  </a:moveTo>
                  <a:cubicBezTo>
                    <a:pt x="938" y="1076"/>
                    <a:pt x="938" y="1077"/>
                    <a:pt x="938" y="1077"/>
                  </a:cubicBezTo>
                  <a:cubicBezTo>
                    <a:pt x="937" y="1079"/>
                    <a:pt x="935" y="1080"/>
                    <a:pt x="933" y="1080"/>
                  </a:cubicBezTo>
                  <a:cubicBezTo>
                    <a:pt x="363" y="876"/>
                    <a:pt x="363" y="876"/>
                    <a:pt x="363" y="876"/>
                  </a:cubicBezTo>
                  <a:cubicBezTo>
                    <a:pt x="362" y="875"/>
                    <a:pt x="361" y="874"/>
                    <a:pt x="361" y="87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67" y="869"/>
                    <a:pt x="367" y="869"/>
                    <a:pt x="367" y="869"/>
                  </a:cubicBezTo>
                  <a:cubicBezTo>
                    <a:pt x="935" y="1072"/>
                    <a:pt x="935" y="1072"/>
                    <a:pt x="935" y="1072"/>
                  </a:cubicBezTo>
                  <a:cubicBezTo>
                    <a:pt x="937" y="1073"/>
                    <a:pt x="938" y="1074"/>
                    <a:pt x="938" y="10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9" name="Freeform 201">
              <a:extLst>
                <a:ext uri="{FF2B5EF4-FFF2-40B4-BE49-F238E27FC236}">
                  <a16:creationId xmlns:a16="http://schemas.microsoft.com/office/drawing/2014/main" id="{A32FE121-9542-D2E6-F2C2-395C5C9F6D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3" y="1070"/>
              <a:ext cx="344" cy="567"/>
            </a:xfrm>
            <a:custGeom>
              <a:avLst/>
              <a:gdLst>
                <a:gd name="T0" fmla="*/ 673 w 673"/>
                <a:gd name="T1" fmla="*/ 1096 h 1101"/>
                <a:gd name="T2" fmla="*/ 672 w 673"/>
                <a:gd name="T3" fmla="*/ 1098 h 1101"/>
                <a:gd name="T4" fmla="*/ 668 w 673"/>
                <a:gd name="T5" fmla="*/ 1100 h 1101"/>
                <a:gd name="T6" fmla="*/ 380 w 673"/>
                <a:gd name="T7" fmla="*/ 995 h 1101"/>
                <a:gd name="T8" fmla="*/ 378 w 673"/>
                <a:gd name="T9" fmla="*/ 993 h 1101"/>
                <a:gd name="T10" fmla="*/ 0 w 673"/>
                <a:gd name="T11" fmla="*/ 6 h 1101"/>
                <a:gd name="T12" fmla="*/ 2 w 673"/>
                <a:gd name="T13" fmla="*/ 1 h 1101"/>
                <a:gd name="T14" fmla="*/ 7 w 673"/>
                <a:gd name="T15" fmla="*/ 3 h 1101"/>
                <a:gd name="T16" fmla="*/ 384 w 673"/>
                <a:gd name="T17" fmla="*/ 989 h 1101"/>
                <a:gd name="T18" fmla="*/ 670 w 673"/>
                <a:gd name="T19" fmla="*/ 1093 h 1101"/>
                <a:gd name="T20" fmla="*/ 673 w 673"/>
                <a:gd name="T21" fmla="*/ 109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3" h="1101">
                  <a:moveTo>
                    <a:pt x="673" y="1096"/>
                  </a:moveTo>
                  <a:cubicBezTo>
                    <a:pt x="673" y="1097"/>
                    <a:pt x="673" y="1098"/>
                    <a:pt x="672" y="1098"/>
                  </a:cubicBezTo>
                  <a:cubicBezTo>
                    <a:pt x="672" y="1100"/>
                    <a:pt x="669" y="1101"/>
                    <a:pt x="668" y="1100"/>
                  </a:cubicBezTo>
                  <a:cubicBezTo>
                    <a:pt x="380" y="995"/>
                    <a:pt x="380" y="995"/>
                    <a:pt x="380" y="995"/>
                  </a:cubicBezTo>
                  <a:cubicBezTo>
                    <a:pt x="379" y="995"/>
                    <a:pt x="378" y="994"/>
                    <a:pt x="378" y="99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1"/>
                    <a:pt x="2" y="1"/>
                  </a:cubicBezTo>
                  <a:cubicBezTo>
                    <a:pt x="4" y="0"/>
                    <a:pt x="7" y="1"/>
                    <a:pt x="7" y="3"/>
                  </a:cubicBezTo>
                  <a:cubicBezTo>
                    <a:pt x="384" y="989"/>
                    <a:pt x="384" y="989"/>
                    <a:pt x="384" y="989"/>
                  </a:cubicBezTo>
                  <a:cubicBezTo>
                    <a:pt x="670" y="1093"/>
                    <a:pt x="670" y="1093"/>
                    <a:pt x="670" y="1093"/>
                  </a:cubicBezTo>
                  <a:cubicBezTo>
                    <a:pt x="672" y="1094"/>
                    <a:pt x="673" y="1095"/>
                    <a:pt x="673" y="10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0" name="Freeform 202">
              <a:extLst>
                <a:ext uri="{FF2B5EF4-FFF2-40B4-BE49-F238E27FC236}">
                  <a16:creationId xmlns:a16="http://schemas.microsoft.com/office/drawing/2014/main" id="{2AF91E0F-2E5A-D404-5F32-D917B6406E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1" y="915"/>
              <a:ext cx="875" cy="778"/>
            </a:xfrm>
            <a:custGeom>
              <a:avLst/>
              <a:gdLst>
                <a:gd name="T0" fmla="*/ 1712 w 1712"/>
                <a:gd name="T1" fmla="*/ 1504 h 1510"/>
                <a:gd name="T2" fmla="*/ 1712 w 1712"/>
                <a:gd name="T3" fmla="*/ 1507 h 1510"/>
                <a:gd name="T4" fmla="*/ 1707 w 1712"/>
                <a:gd name="T5" fmla="*/ 1509 h 1510"/>
                <a:gd name="T6" fmla="*/ 1563 w 1712"/>
                <a:gd name="T7" fmla="*/ 1455 h 1510"/>
                <a:gd name="T8" fmla="*/ 1561 w 1712"/>
                <a:gd name="T9" fmla="*/ 1452 h 1510"/>
                <a:gd name="T10" fmla="*/ 1159 w 1712"/>
                <a:gd name="T11" fmla="*/ 355 h 1510"/>
                <a:gd name="T12" fmla="*/ 3 w 1712"/>
                <a:gd name="T13" fmla="*/ 8 h 1510"/>
                <a:gd name="T14" fmla="*/ 1 w 1712"/>
                <a:gd name="T15" fmla="*/ 3 h 1510"/>
                <a:gd name="T16" fmla="*/ 6 w 1712"/>
                <a:gd name="T17" fmla="*/ 1 h 1510"/>
                <a:gd name="T18" fmla="*/ 1164 w 1712"/>
                <a:gd name="T19" fmla="*/ 348 h 1510"/>
                <a:gd name="T20" fmla="*/ 1166 w 1712"/>
                <a:gd name="T21" fmla="*/ 351 h 1510"/>
                <a:gd name="T22" fmla="*/ 1568 w 1712"/>
                <a:gd name="T23" fmla="*/ 1448 h 1510"/>
                <a:gd name="T24" fmla="*/ 1709 w 1712"/>
                <a:gd name="T25" fmla="*/ 1501 h 1510"/>
                <a:gd name="T26" fmla="*/ 1712 w 1712"/>
                <a:gd name="T27" fmla="*/ 1504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2" h="1510">
                  <a:moveTo>
                    <a:pt x="1712" y="1504"/>
                  </a:moveTo>
                  <a:cubicBezTo>
                    <a:pt x="1712" y="1505"/>
                    <a:pt x="1712" y="1506"/>
                    <a:pt x="1712" y="1507"/>
                  </a:cubicBezTo>
                  <a:cubicBezTo>
                    <a:pt x="1711" y="1509"/>
                    <a:pt x="1709" y="1510"/>
                    <a:pt x="1707" y="1509"/>
                  </a:cubicBezTo>
                  <a:cubicBezTo>
                    <a:pt x="1563" y="1455"/>
                    <a:pt x="1563" y="1455"/>
                    <a:pt x="1563" y="1455"/>
                  </a:cubicBezTo>
                  <a:cubicBezTo>
                    <a:pt x="1562" y="1455"/>
                    <a:pt x="1561" y="1454"/>
                    <a:pt x="1561" y="1452"/>
                  </a:cubicBezTo>
                  <a:cubicBezTo>
                    <a:pt x="1159" y="355"/>
                    <a:pt x="1159" y="355"/>
                    <a:pt x="1159" y="35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ubicBezTo>
                    <a:pt x="1164" y="348"/>
                    <a:pt x="1164" y="348"/>
                    <a:pt x="1164" y="348"/>
                  </a:cubicBezTo>
                  <a:cubicBezTo>
                    <a:pt x="1165" y="348"/>
                    <a:pt x="1166" y="350"/>
                    <a:pt x="1166" y="351"/>
                  </a:cubicBezTo>
                  <a:cubicBezTo>
                    <a:pt x="1568" y="1448"/>
                    <a:pt x="1568" y="1448"/>
                    <a:pt x="1568" y="1448"/>
                  </a:cubicBezTo>
                  <a:cubicBezTo>
                    <a:pt x="1709" y="1501"/>
                    <a:pt x="1709" y="1501"/>
                    <a:pt x="1709" y="1501"/>
                  </a:cubicBezTo>
                  <a:cubicBezTo>
                    <a:pt x="1711" y="1502"/>
                    <a:pt x="1712" y="1503"/>
                    <a:pt x="1712" y="1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1" name="Freeform 203">
              <a:extLst>
                <a:ext uri="{FF2B5EF4-FFF2-40B4-BE49-F238E27FC236}">
                  <a16:creationId xmlns:a16="http://schemas.microsoft.com/office/drawing/2014/main" id="{FAF48E4C-7DD7-9A28-2C93-C59D8DEDD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4" y="1047"/>
              <a:ext cx="369" cy="619"/>
            </a:xfrm>
            <a:custGeom>
              <a:avLst/>
              <a:gdLst>
                <a:gd name="T0" fmla="*/ 721 w 721"/>
                <a:gd name="T1" fmla="*/ 1196 h 1201"/>
                <a:gd name="T2" fmla="*/ 721 w 721"/>
                <a:gd name="T3" fmla="*/ 1198 h 1201"/>
                <a:gd name="T4" fmla="*/ 716 w 721"/>
                <a:gd name="T5" fmla="*/ 1200 h 1201"/>
                <a:gd name="T6" fmla="*/ 575 w 721"/>
                <a:gd name="T7" fmla="*/ 1148 h 1201"/>
                <a:gd name="T8" fmla="*/ 573 w 721"/>
                <a:gd name="T9" fmla="*/ 1145 h 1201"/>
                <a:gd name="T10" fmla="*/ 532 w 721"/>
                <a:gd name="T11" fmla="*/ 1040 h 1201"/>
                <a:gd name="T12" fmla="*/ 395 w 721"/>
                <a:gd name="T13" fmla="*/ 990 h 1201"/>
                <a:gd name="T14" fmla="*/ 392 w 721"/>
                <a:gd name="T15" fmla="*/ 988 h 1201"/>
                <a:gd name="T16" fmla="*/ 0 w 721"/>
                <a:gd name="T17" fmla="*/ 6 h 1201"/>
                <a:gd name="T18" fmla="*/ 3 w 721"/>
                <a:gd name="T19" fmla="*/ 1 h 1201"/>
                <a:gd name="T20" fmla="*/ 8 w 721"/>
                <a:gd name="T21" fmla="*/ 3 h 1201"/>
                <a:gd name="T22" fmla="*/ 399 w 721"/>
                <a:gd name="T23" fmla="*/ 983 h 1201"/>
                <a:gd name="T24" fmla="*/ 537 w 721"/>
                <a:gd name="T25" fmla="*/ 1033 h 1201"/>
                <a:gd name="T26" fmla="*/ 539 w 721"/>
                <a:gd name="T27" fmla="*/ 1035 h 1201"/>
                <a:gd name="T28" fmla="*/ 579 w 721"/>
                <a:gd name="T29" fmla="*/ 1141 h 1201"/>
                <a:gd name="T30" fmla="*/ 718 w 721"/>
                <a:gd name="T31" fmla="*/ 1192 h 1201"/>
                <a:gd name="T32" fmla="*/ 721 w 721"/>
                <a:gd name="T33" fmla="*/ 1196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1" h="1201">
                  <a:moveTo>
                    <a:pt x="721" y="1196"/>
                  </a:moveTo>
                  <a:cubicBezTo>
                    <a:pt x="721" y="1197"/>
                    <a:pt x="721" y="1197"/>
                    <a:pt x="721" y="1198"/>
                  </a:cubicBezTo>
                  <a:cubicBezTo>
                    <a:pt x="720" y="1200"/>
                    <a:pt x="717" y="1201"/>
                    <a:pt x="716" y="1200"/>
                  </a:cubicBezTo>
                  <a:cubicBezTo>
                    <a:pt x="575" y="1148"/>
                    <a:pt x="575" y="1148"/>
                    <a:pt x="575" y="1148"/>
                  </a:cubicBezTo>
                  <a:cubicBezTo>
                    <a:pt x="574" y="1147"/>
                    <a:pt x="573" y="1146"/>
                    <a:pt x="573" y="1145"/>
                  </a:cubicBezTo>
                  <a:cubicBezTo>
                    <a:pt x="532" y="1040"/>
                    <a:pt x="532" y="1040"/>
                    <a:pt x="532" y="1040"/>
                  </a:cubicBezTo>
                  <a:cubicBezTo>
                    <a:pt x="395" y="990"/>
                    <a:pt x="395" y="990"/>
                    <a:pt x="395" y="990"/>
                  </a:cubicBezTo>
                  <a:cubicBezTo>
                    <a:pt x="393" y="989"/>
                    <a:pt x="393" y="988"/>
                    <a:pt x="392" y="98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99" y="983"/>
                    <a:pt x="399" y="983"/>
                    <a:pt x="399" y="983"/>
                  </a:cubicBezTo>
                  <a:cubicBezTo>
                    <a:pt x="537" y="1033"/>
                    <a:pt x="537" y="1033"/>
                    <a:pt x="537" y="1033"/>
                  </a:cubicBezTo>
                  <a:cubicBezTo>
                    <a:pt x="538" y="1033"/>
                    <a:pt x="538" y="1035"/>
                    <a:pt x="539" y="1035"/>
                  </a:cubicBezTo>
                  <a:cubicBezTo>
                    <a:pt x="579" y="1141"/>
                    <a:pt x="579" y="1141"/>
                    <a:pt x="579" y="1141"/>
                  </a:cubicBezTo>
                  <a:cubicBezTo>
                    <a:pt x="718" y="1192"/>
                    <a:pt x="718" y="1192"/>
                    <a:pt x="718" y="1192"/>
                  </a:cubicBezTo>
                  <a:cubicBezTo>
                    <a:pt x="720" y="1193"/>
                    <a:pt x="721" y="1195"/>
                    <a:pt x="721" y="1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2" name="Freeform 204">
              <a:extLst>
                <a:ext uri="{FF2B5EF4-FFF2-40B4-BE49-F238E27FC236}">
                  <a16:creationId xmlns:a16="http://schemas.microsoft.com/office/drawing/2014/main" id="{21E04C90-8238-CD2A-9F74-0796E0857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3" y="1001"/>
              <a:ext cx="448" cy="638"/>
            </a:xfrm>
            <a:custGeom>
              <a:avLst/>
              <a:gdLst>
                <a:gd name="T0" fmla="*/ 876 w 876"/>
                <a:gd name="T1" fmla="*/ 1233 h 1238"/>
                <a:gd name="T2" fmla="*/ 876 w 876"/>
                <a:gd name="T3" fmla="*/ 1235 h 1238"/>
                <a:gd name="T4" fmla="*/ 871 w 876"/>
                <a:gd name="T5" fmla="*/ 1237 h 1238"/>
                <a:gd name="T6" fmla="*/ 733 w 876"/>
                <a:gd name="T7" fmla="*/ 1185 h 1238"/>
                <a:gd name="T8" fmla="*/ 731 w 876"/>
                <a:gd name="T9" fmla="*/ 1183 h 1238"/>
                <a:gd name="T10" fmla="*/ 689 w 876"/>
                <a:gd name="T11" fmla="*/ 1078 h 1238"/>
                <a:gd name="T12" fmla="*/ 554 w 876"/>
                <a:gd name="T13" fmla="*/ 1029 h 1238"/>
                <a:gd name="T14" fmla="*/ 552 w 876"/>
                <a:gd name="T15" fmla="*/ 1027 h 1238"/>
                <a:gd name="T16" fmla="*/ 507 w 876"/>
                <a:gd name="T17" fmla="*/ 919 h 1238"/>
                <a:gd name="T18" fmla="*/ 374 w 876"/>
                <a:gd name="T19" fmla="*/ 871 h 1238"/>
                <a:gd name="T20" fmla="*/ 372 w 876"/>
                <a:gd name="T21" fmla="*/ 869 h 1238"/>
                <a:gd name="T22" fmla="*/ 1 w 876"/>
                <a:gd name="T23" fmla="*/ 6 h 1238"/>
                <a:gd name="T24" fmla="*/ 3 w 876"/>
                <a:gd name="T25" fmla="*/ 1 h 1238"/>
                <a:gd name="T26" fmla="*/ 8 w 876"/>
                <a:gd name="T27" fmla="*/ 3 h 1238"/>
                <a:gd name="T28" fmla="*/ 378 w 876"/>
                <a:gd name="T29" fmla="*/ 865 h 1238"/>
                <a:gd name="T30" fmla="*/ 512 w 876"/>
                <a:gd name="T31" fmla="*/ 912 h 1238"/>
                <a:gd name="T32" fmla="*/ 514 w 876"/>
                <a:gd name="T33" fmla="*/ 915 h 1238"/>
                <a:gd name="T34" fmla="*/ 559 w 876"/>
                <a:gd name="T35" fmla="*/ 1022 h 1238"/>
                <a:gd name="T36" fmla="*/ 693 w 876"/>
                <a:gd name="T37" fmla="*/ 1072 h 1238"/>
                <a:gd name="T38" fmla="*/ 696 w 876"/>
                <a:gd name="T39" fmla="*/ 1074 h 1238"/>
                <a:gd name="T40" fmla="*/ 738 w 876"/>
                <a:gd name="T41" fmla="*/ 1179 h 1238"/>
                <a:gd name="T42" fmla="*/ 874 w 876"/>
                <a:gd name="T43" fmla="*/ 1229 h 1238"/>
                <a:gd name="T44" fmla="*/ 876 w 876"/>
                <a:gd name="T45" fmla="*/ 1233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6" h="1238">
                  <a:moveTo>
                    <a:pt x="876" y="1233"/>
                  </a:moveTo>
                  <a:cubicBezTo>
                    <a:pt x="876" y="1233"/>
                    <a:pt x="876" y="1234"/>
                    <a:pt x="876" y="1235"/>
                  </a:cubicBezTo>
                  <a:cubicBezTo>
                    <a:pt x="875" y="1237"/>
                    <a:pt x="873" y="1238"/>
                    <a:pt x="871" y="1237"/>
                  </a:cubicBezTo>
                  <a:cubicBezTo>
                    <a:pt x="733" y="1185"/>
                    <a:pt x="733" y="1185"/>
                    <a:pt x="733" y="1185"/>
                  </a:cubicBezTo>
                  <a:cubicBezTo>
                    <a:pt x="732" y="1185"/>
                    <a:pt x="731" y="1184"/>
                    <a:pt x="731" y="1183"/>
                  </a:cubicBezTo>
                  <a:cubicBezTo>
                    <a:pt x="689" y="1078"/>
                    <a:pt x="689" y="1078"/>
                    <a:pt x="689" y="1078"/>
                  </a:cubicBezTo>
                  <a:cubicBezTo>
                    <a:pt x="554" y="1029"/>
                    <a:pt x="554" y="1029"/>
                    <a:pt x="554" y="1029"/>
                  </a:cubicBezTo>
                  <a:cubicBezTo>
                    <a:pt x="553" y="1029"/>
                    <a:pt x="553" y="1028"/>
                    <a:pt x="552" y="1027"/>
                  </a:cubicBezTo>
                  <a:cubicBezTo>
                    <a:pt x="507" y="919"/>
                    <a:pt x="507" y="919"/>
                    <a:pt x="507" y="919"/>
                  </a:cubicBezTo>
                  <a:cubicBezTo>
                    <a:pt x="374" y="871"/>
                    <a:pt x="374" y="871"/>
                    <a:pt x="374" y="871"/>
                  </a:cubicBezTo>
                  <a:cubicBezTo>
                    <a:pt x="373" y="871"/>
                    <a:pt x="372" y="870"/>
                    <a:pt x="372" y="86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78" y="865"/>
                    <a:pt x="378" y="865"/>
                    <a:pt x="378" y="865"/>
                  </a:cubicBezTo>
                  <a:cubicBezTo>
                    <a:pt x="512" y="912"/>
                    <a:pt x="512" y="912"/>
                    <a:pt x="512" y="912"/>
                  </a:cubicBezTo>
                  <a:cubicBezTo>
                    <a:pt x="513" y="913"/>
                    <a:pt x="513" y="914"/>
                    <a:pt x="514" y="915"/>
                  </a:cubicBezTo>
                  <a:cubicBezTo>
                    <a:pt x="559" y="1022"/>
                    <a:pt x="559" y="1022"/>
                    <a:pt x="559" y="1022"/>
                  </a:cubicBezTo>
                  <a:cubicBezTo>
                    <a:pt x="693" y="1072"/>
                    <a:pt x="693" y="1072"/>
                    <a:pt x="693" y="1072"/>
                  </a:cubicBezTo>
                  <a:cubicBezTo>
                    <a:pt x="695" y="1072"/>
                    <a:pt x="695" y="1073"/>
                    <a:pt x="696" y="1074"/>
                  </a:cubicBezTo>
                  <a:cubicBezTo>
                    <a:pt x="738" y="1179"/>
                    <a:pt x="738" y="1179"/>
                    <a:pt x="738" y="1179"/>
                  </a:cubicBezTo>
                  <a:cubicBezTo>
                    <a:pt x="874" y="1229"/>
                    <a:pt x="874" y="1229"/>
                    <a:pt x="874" y="1229"/>
                  </a:cubicBezTo>
                  <a:cubicBezTo>
                    <a:pt x="875" y="1230"/>
                    <a:pt x="876" y="1231"/>
                    <a:pt x="876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3" name="Freeform 205">
              <a:extLst>
                <a:ext uri="{FF2B5EF4-FFF2-40B4-BE49-F238E27FC236}">
                  <a16:creationId xmlns:a16="http://schemas.microsoft.com/office/drawing/2014/main" id="{2187396C-13A3-7EBC-185F-481FC8B51E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5" y="528"/>
              <a:ext cx="449" cy="668"/>
            </a:xfrm>
            <a:custGeom>
              <a:avLst/>
              <a:gdLst>
                <a:gd name="T0" fmla="*/ 879 w 879"/>
                <a:gd name="T1" fmla="*/ 4 h 1295"/>
                <a:gd name="T2" fmla="*/ 878 w 879"/>
                <a:gd name="T3" fmla="*/ 7 h 1295"/>
                <a:gd name="T4" fmla="*/ 9 w 879"/>
                <a:gd name="T5" fmla="*/ 1152 h 1295"/>
                <a:gd name="T6" fmla="*/ 57 w 879"/>
                <a:gd name="T7" fmla="*/ 1290 h 1295"/>
                <a:gd name="T8" fmla="*/ 54 w 879"/>
                <a:gd name="T9" fmla="*/ 1295 h 1295"/>
                <a:gd name="T10" fmla="*/ 49 w 879"/>
                <a:gd name="T11" fmla="*/ 1292 h 1295"/>
                <a:gd name="T12" fmla="*/ 0 w 879"/>
                <a:gd name="T13" fmla="*/ 1153 h 1295"/>
                <a:gd name="T14" fmla="*/ 1 w 879"/>
                <a:gd name="T15" fmla="*/ 1149 h 1295"/>
                <a:gd name="T16" fmla="*/ 872 w 879"/>
                <a:gd name="T17" fmla="*/ 2 h 1295"/>
                <a:gd name="T18" fmla="*/ 877 w 879"/>
                <a:gd name="T19" fmla="*/ 2 h 1295"/>
                <a:gd name="T20" fmla="*/ 879 w 879"/>
                <a:gd name="T21" fmla="*/ 4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9" h="1295">
                  <a:moveTo>
                    <a:pt x="879" y="4"/>
                  </a:moveTo>
                  <a:cubicBezTo>
                    <a:pt x="879" y="5"/>
                    <a:pt x="879" y="6"/>
                    <a:pt x="878" y="7"/>
                  </a:cubicBezTo>
                  <a:cubicBezTo>
                    <a:pt x="9" y="1152"/>
                    <a:pt x="9" y="1152"/>
                    <a:pt x="9" y="1152"/>
                  </a:cubicBezTo>
                  <a:cubicBezTo>
                    <a:pt x="57" y="1290"/>
                    <a:pt x="57" y="1290"/>
                    <a:pt x="57" y="1290"/>
                  </a:cubicBezTo>
                  <a:cubicBezTo>
                    <a:pt x="57" y="1292"/>
                    <a:pt x="56" y="1294"/>
                    <a:pt x="54" y="1295"/>
                  </a:cubicBezTo>
                  <a:cubicBezTo>
                    <a:pt x="52" y="1295"/>
                    <a:pt x="50" y="1294"/>
                    <a:pt x="49" y="1292"/>
                  </a:cubicBezTo>
                  <a:cubicBezTo>
                    <a:pt x="0" y="1153"/>
                    <a:pt x="0" y="1153"/>
                    <a:pt x="0" y="1153"/>
                  </a:cubicBezTo>
                  <a:cubicBezTo>
                    <a:pt x="0" y="1152"/>
                    <a:pt x="0" y="1150"/>
                    <a:pt x="1" y="1149"/>
                  </a:cubicBezTo>
                  <a:cubicBezTo>
                    <a:pt x="872" y="2"/>
                    <a:pt x="872" y="2"/>
                    <a:pt x="872" y="2"/>
                  </a:cubicBezTo>
                  <a:cubicBezTo>
                    <a:pt x="873" y="1"/>
                    <a:pt x="876" y="0"/>
                    <a:pt x="877" y="2"/>
                  </a:cubicBezTo>
                  <a:cubicBezTo>
                    <a:pt x="878" y="2"/>
                    <a:pt x="879" y="3"/>
                    <a:pt x="87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4" name="Freeform 206">
              <a:extLst>
                <a:ext uri="{FF2B5EF4-FFF2-40B4-BE49-F238E27FC236}">
                  <a16:creationId xmlns:a16="http://schemas.microsoft.com/office/drawing/2014/main" id="{5FD2168A-23BB-202C-1B04-05075D433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4" y="528"/>
              <a:ext cx="416" cy="737"/>
            </a:xfrm>
            <a:custGeom>
              <a:avLst/>
              <a:gdLst>
                <a:gd name="T0" fmla="*/ 815 w 815"/>
                <a:gd name="T1" fmla="*/ 149 h 1430"/>
                <a:gd name="T2" fmla="*/ 814 w 815"/>
                <a:gd name="T3" fmla="*/ 152 h 1430"/>
                <a:gd name="T4" fmla="*/ 264 w 815"/>
                <a:gd name="T5" fmla="*/ 888 h 1430"/>
                <a:gd name="T6" fmla="*/ 304 w 815"/>
                <a:gd name="T7" fmla="*/ 1024 h 1430"/>
                <a:gd name="T8" fmla="*/ 303 w 815"/>
                <a:gd name="T9" fmla="*/ 1027 h 1430"/>
                <a:gd name="T10" fmla="*/ 8 w 815"/>
                <a:gd name="T11" fmla="*/ 1428 h 1430"/>
                <a:gd name="T12" fmla="*/ 2 w 815"/>
                <a:gd name="T13" fmla="*/ 1429 h 1430"/>
                <a:gd name="T14" fmla="*/ 1 w 815"/>
                <a:gd name="T15" fmla="*/ 1423 h 1430"/>
                <a:gd name="T16" fmla="*/ 296 w 815"/>
                <a:gd name="T17" fmla="*/ 1024 h 1430"/>
                <a:gd name="T18" fmla="*/ 256 w 815"/>
                <a:gd name="T19" fmla="*/ 889 h 1430"/>
                <a:gd name="T20" fmla="*/ 256 w 815"/>
                <a:gd name="T21" fmla="*/ 885 h 1430"/>
                <a:gd name="T22" fmla="*/ 806 w 815"/>
                <a:gd name="T23" fmla="*/ 149 h 1430"/>
                <a:gd name="T24" fmla="*/ 776 w 815"/>
                <a:gd name="T25" fmla="*/ 6 h 1430"/>
                <a:gd name="T26" fmla="*/ 779 w 815"/>
                <a:gd name="T27" fmla="*/ 1 h 1430"/>
                <a:gd name="T28" fmla="*/ 784 w 815"/>
                <a:gd name="T29" fmla="*/ 4 h 1430"/>
                <a:gd name="T30" fmla="*/ 815 w 815"/>
                <a:gd name="T31" fmla="*/ 149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5" h="1430">
                  <a:moveTo>
                    <a:pt x="815" y="149"/>
                  </a:moveTo>
                  <a:cubicBezTo>
                    <a:pt x="815" y="151"/>
                    <a:pt x="815" y="151"/>
                    <a:pt x="814" y="152"/>
                  </a:cubicBezTo>
                  <a:cubicBezTo>
                    <a:pt x="264" y="888"/>
                    <a:pt x="264" y="888"/>
                    <a:pt x="264" y="888"/>
                  </a:cubicBezTo>
                  <a:cubicBezTo>
                    <a:pt x="304" y="1024"/>
                    <a:pt x="304" y="1024"/>
                    <a:pt x="304" y="1024"/>
                  </a:cubicBezTo>
                  <a:cubicBezTo>
                    <a:pt x="304" y="1025"/>
                    <a:pt x="304" y="1026"/>
                    <a:pt x="303" y="1027"/>
                  </a:cubicBezTo>
                  <a:cubicBezTo>
                    <a:pt x="8" y="1428"/>
                    <a:pt x="8" y="1428"/>
                    <a:pt x="8" y="1428"/>
                  </a:cubicBezTo>
                  <a:cubicBezTo>
                    <a:pt x="6" y="1430"/>
                    <a:pt x="4" y="1430"/>
                    <a:pt x="2" y="1429"/>
                  </a:cubicBezTo>
                  <a:cubicBezTo>
                    <a:pt x="0" y="1428"/>
                    <a:pt x="0" y="1425"/>
                    <a:pt x="1" y="1423"/>
                  </a:cubicBezTo>
                  <a:cubicBezTo>
                    <a:pt x="296" y="1024"/>
                    <a:pt x="296" y="1024"/>
                    <a:pt x="296" y="1024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5" y="888"/>
                    <a:pt x="255" y="886"/>
                    <a:pt x="256" y="885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776" y="6"/>
                    <a:pt x="776" y="6"/>
                    <a:pt x="776" y="6"/>
                  </a:cubicBezTo>
                  <a:cubicBezTo>
                    <a:pt x="776" y="3"/>
                    <a:pt x="777" y="2"/>
                    <a:pt x="779" y="1"/>
                  </a:cubicBezTo>
                  <a:cubicBezTo>
                    <a:pt x="781" y="0"/>
                    <a:pt x="783" y="2"/>
                    <a:pt x="784" y="4"/>
                  </a:cubicBezTo>
                  <a:lnTo>
                    <a:pt x="81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5" name="Freeform 207">
              <a:extLst>
                <a:ext uri="{FF2B5EF4-FFF2-40B4-BE49-F238E27FC236}">
                  <a16:creationId xmlns:a16="http://schemas.microsoft.com/office/drawing/2014/main" id="{927EBBBA-C570-FC63-B110-5D947C1B70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589"/>
              <a:ext cx="236" cy="1037"/>
            </a:xfrm>
            <a:custGeom>
              <a:avLst/>
              <a:gdLst>
                <a:gd name="T0" fmla="*/ 463 w 463"/>
                <a:gd name="T1" fmla="*/ 289 h 2013"/>
                <a:gd name="T2" fmla="*/ 462 w 463"/>
                <a:gd name="T3" fmla="*/ 292 h 2013"/>
                <a:gd name="T4" fmla="*/ 9 w 463"/>
                <a:gd name="T5" fmla="*/ 908 h 2013"/>
                <a:gd name="T6" fmla="*/ 227 w 463"/>
                <a:gd name="T7" fmla="*/ 1644 h 2013"/>
                <a:gd name="T8" fmla="*/ 226 w 463"/>
                <a:gd name="T9" fmla="*/ 1647 h 2013"/>
                <a:gd name="T10" fmla="*/ 142 w 463"/>
                <a:gd name="T11" fmla="*/ 1772 h 2013"/>
                <a:gd name="T12" fmla="*/ 175 w 463"/>
                <a:gd name="T13" fmla="*/ 1880 h 2013"/>
                <a:gd name="T14" fmla="*/ 175 w 463"/>
                <a:gd name="T15" fmla="*/ 1883 h 2013"/>
                <a:gd name="T16" fmla="*/ 89 w 463"/>
                <a:gd name="T17" fmla="*/ 2011 h 2013"/>
                <a:gd name="T18" fmla="*/ 83 w 463"/>
                <a:gd name="T19" fmla="*/ 2012 h 2013"/>
                <a:gd name="T20" fmla="*/ 82 w 463"/>
                <a:gd name="T21" fmla="*/ 2006 h 2013"/>
                <a:gd name="T22" fmla="*/ 167 w 463"/>
                <a:gd name="T23" fmla="*/ 1880 h 2013"/>
                <a:gd name="T24" fmla="*/ 134 w 463"/>
                <a:gd name="T25" fmla="*/ 1773 h 2013"/>
                <a:gd name="T26" fmla="*/ 134 w 463"/>
                <a:gd name="T27" fmla="*/ 1769 h 2013"/>
                <a:gd name="T28" fmla="*/ 219 w 463"/>
                <a:gd name="T29" fmla="*/ 1645 h 2013"/>
                <a:gd name="T30" fmla="*/ 1 w 463"/>
                <a:gd name="T31" fmla="*/ 909 h 2013"/>
                <a:gd name="T32" fmla="*/ 1 w 463"/>
                <a:gd name="T33" fmla="*/ 905 h 2013"/>
                <a:gd name="T34" fmla="*/ 455 w 463"/>
                <a:gd name="T35" fmla="*/ 289 h 2013"/>
                <a:gd name="T36" fmla="*/ 391 w 463"/>
                <a:gd name="T37" fmla="*/ 5 h 2013"/>
                <a:gd name="T38" fmla="*/ 394 w 463"/>
                <a:gd name="T39" fmla="*/ 0 h 2013"/>
                <a:gd name="T40" fmla="*/ 399 w 463"/>
                <a:gd name="T41" fmla="*/ 4 h 2013"/>
                <a:gd name="T42" fmla="*/ 463 w 463"/>
                <a:gd name="T43" fmla="*/ 289 h 2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3" h="2013">
                  <a:moveTo>
                    <a:pt x="463" y="289"/>
                  </a:moveTo>
                  <a:cubicBezTo>
                    <a:pt x="463" y="290"/>
                    <a:pt x="463" y="291"/>
                    <a:pt x="462" y="292"/>
                  </a:cubicBezTo>
                  <a:cubicBezTo>
                    <a:pt x="9" y="908"/>
                    <a:pt x="9" y="908"/>
                    <a:pt x="9" y="908"/>
                  </a:cubicBezTo>
                  <a:cubicBezTo>
                    <a:pt x="227" y="1644"/>
                    <a:pt x="227" y="1644"/>
                    <a:pt x="227" y="1644"/>
                  </a:cubicBezTo>
                  <a:cubicBezTo>
                    <a:pt x="227" y="1645"/>
                    <a:pt x="227" y="1647"/>
                    <a:pt x="226" y="1647"/>
                  </a:cubicBezTo>
                  <a:cubicBezTo>
                    <a:pt x="142" y="1772"/>
                    <a:pt x="142" y="1772"/>
                    <a:pt x="142" y="1772"/>
                  </a:cubicBezTo>
                  <a:cubicBezTo>
                    <a:pt x="175" y="1880"/>
                    <a:pt x="175" y="1880"/>
                    <a:pt x="175" y="1880"/>
                  </a:cubicBezTo>
                  <a:cubicBezTo>
                    <a:pt x="176" y="1881"/>
                    <a:pt x="175" y="1882"/>
                    <a:pt x="175" y="1883"/>
                  </a:cubicBezTo>
                  <a:cubicBezTo>
                    <a:pt x="89" y="2011"/>
                    <a:pt x="89" y="2011"/>
                    <a:pt x="89" y="2011"/>
                  </a:cubicBezTo>
                  <a:cubicBezTo>
                    <a:pt x="88" y="2012"/>
                    <a:pt x="85" y="2013"/>
                    <a:pt x="83" y="2012"/>
                  </a:cubicBezTo>
                  <a:cubicBezTo>
                    <a:pt x="82" y="2010"/>
                    <a:pt x="81" y="2008"/>
                    <a:pt x="82" y="2006"/>
                  </a:cubicBezTo>
                  <a:cubicBezTo>
                    <a:pt x="167" y="1880"/>
                    <a:pt x="167" y="1880"/>
                    <a:pt x="167" y="1880"/>
                  </a:cubicBezTo>
                  <a:cubicBezTo>
                    <a:pt x="134" y="1773"/>
                    <a:pt x="134" y="1773"/>
                    <a:pt x="134" y="1773"/>
                  </a:cubicBezTo>
                  <a:cubicBezTo>
                    <a:pt x="133" y="1771"/>
                    <a:pt x="133" y="1770"/>
                    <a:pt x="134" y="1769"/>
                  </a:cubicBezTo>
                  <a:cubicBezTo>
                    <a:pt x="219" y="1645"/>
                    <a:pt x="219" y="1645"/>
                    <a:pt x="219" y="1645"/>
                  </a:cubicBezTo>
                  <a:cubicBezTo>
                    <a:pt x="1" y="909"/>
                    <a:pt x="1" y="909"/>
                    <a:pt x="1" y="909"/>
                  </a:cubicBezTo>
                  <a:cubicBezTo>
                    <a:pt x="0" y="907"/>
                    <a:pt x="0" y="906"/>
                    <a:pt x="1" y="905"/>
                  </a:cubicBezTo>
                  <a:cubicBezTo>
                    <a:pt x="455" y="289"/>
                    <a:pt x="455" y="289"/>
                    <a:pt x="455" y="289"/>
                  </a:cubicBezTo>
                  <a:cubicBezTo>
                    <a:pt x="391" y="5"/>
                    <a:pt x="391" y="5"/>
                    <a:pt x="391" y="5"/>
                  </a:cubicBezTo>
                  <a:cubicBezTo>
                    <a:pt x="390" y="3"/>
                    <a:pt x="392" y="1"/>
                    <a:pt x="394" y="0"/>
                  </a:cubicBezTo>
                  <a:cubicBezTo>
                    <a:pt x="396" y="0"/>
                    <a:pt x="398" y="1"/>
                    <a:pt x="399" y="4"/>
                  </a:cubicBezTo>
                  <a:lnTo>
                    <a:pt x="463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6" name="Freeform 208">
              <a:extLst>
                <a:ext uri="{FF2B5EF4-FFF2-40B4-BE49-F238E27FC236}">
                  <a16:creationId xmlns:a16="http://schemas.microsoft.com/office/drawing/2014/main" id="{EF91E3F2-7B2D-6F47-E9ED-DED61B578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" y="651"/>
              <a:ext cx="329" cy="747"/>
            </a:xfrm>
            <a:custGeom>
              <a:avLst/>
              <a:gdLst>
                <a:gd name="T0" fmla="*/ 645 w 645"/>
                <a:gd name="T1" fmla="*/ 555 h 1449"/>
                <a:gd name="T2" fmla="*/ 644 w 645"/>
                <a:gd name="T3" fmla="*/ 558 h 1449"/>
                <a:gd name="T4" fmla="*/ 8 w 645"/>
                <a:gd name="T5" fmla="*/ 1446 h 1449"/>
                <a:gd name="T6" fmla="*/ 2 w 645"/>
                <a:gd name="T7" fmla="*/ 1448 h 1449"/>
                <a:gd name="T8" fmla="*/ 1 w 645"/>
                <a:gd name="T9" fmla="*/ 1442 h 1449"/>
                <a:gd name="T10" fmla="*/ 637 w 645"/>
                <a:gd name="T11" fmla="*/ 554 h 1449"/>
                <a:gd name="T12" fmla="*/ 506 w 645"/>
                <a:gd name="T13" fmla="*/ 5 h 1449"/>
                <a:gd name="T14" fmla="*/ 509 w 645"/>
                <a:gd name="T15" fmla="*/ 0 h 1449"/>
                <a:gd name="T16" fmla="*/ 514 w 645"/>
                <a:gd name="T17" fmla="*/ 3 h 1449"/>
                <a:gd name="T18" fmla="*/ 645 w 645"/>
                <a:gd name="T19" fmla="*/ 555 h 1449"/>
                <a:gd name="T20" fmla="*/ 645 w 645"/>
                <a:gd name="T21" fmla="*/ 555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5" h="1449">
                  <a:moveTo>
                    <a:pt x="645" y="555"/>
                  </a:moveTo>
                  <a:cubicBezTo>
                    <a:pt x="645" y="555"/>
                    <a:pt x="645" y="557"/>
                    <a:pt x="644" y="558"/>
                  </a:cubicBezTo>
                  <a:cubicBezTo>
                    <a:pt x="8" y="1446"/>
                    <a:pt x="8" y="1446"/>
                    <a:pt x="8" y="1446"/>
                  </a:cubicBezTo>
                  <a:cubicBezTo>
                    <a:pt x="6" y="1448"/>
                    <a:pt x="4" y="1449"/>
                    <a:pt x="2" y="1448"/>
                  </a:cubicBezTo>
                  <a:cubicBezTo>
                    <a:pt x="0" y="1446"/>
                    <a:pt x="0" y="1444"/>
                    <a:pt x="1" y="1442"/>
                  </a:cubicBezTo>
                  <a:cubicBezTo>
                    <a:pt x="637" y="554"/>
                    <a:pt x="637" y="554"/>
                    <a:pt x="637" y="554"/>
                  </a:cubicBezTo>
                  <a:cubicBezTo>
                    <a:pt x="506" y="5"/>
                    <a:pt x="506" y="5"/>
                    <a:pt x="506" y="5"/>
                  </a:cubicBezTo>
                  <a:cubicBezTo>
                    <a:pt x="506" y="3"/>
                    <a:pt x="507" y="1"/>
                    <a:pt x="509" y="0"/>
                  </a:cubicBezTo>
                  <a:cubicBezTo>
                    <a:pt x="511" y="0"/>
                    <a:pt x="513" y="1"/>
                    <a:pt x="514" y="3"/>
                  </a:cubicBezTo>
                  <a:cubicBezTo>
                    <a:pt x="645" y="555"/>
                    <a:pt x="645" y="555"/>
                    <a:pt x="645" y="555"/>
                  </a:cubicBezTo>
                  <a:cubicBezTo>
                    <a:pt x="645" y="554"/>
                    <a:pt x="645" y="555"/>
                    <a:pt x="645" y="5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7" name="Freeform 209">
              <a:extLst>
                <a:ext uri="{FF2B5EF4-FFF2-40B4-BE49-F238E27FC236}">
                  <a16:creationId xmlns:a16="http://schemas.microsoft.com/office/drawing/2014/main" id="{F46625EC-655D-A03E-6373-1B4E896A6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71" y="714"/>
              <a:ext cx="122" cy="782"/>
            </a:xfrm>
            <a:custGeom>
              <a:avLst/>
              <a:gdLst>
                <a:gd name="T0" fmla="*/ 239 w 239"/>
                <a:gd name="T1" fmla="*/ 922 h 1518"/>
                <a:gd name="T2" fmla="*/ 238 w 239"/>
                <a:gd name="T3" fmla="*/ 925 h 1518"/>
                <a:gd name="T4" fmla="*/ 157 w 239"/>
                <a:gd name="T5" fmla="*/ 1043 h 1518"/>
                <a:gd name="T6" fmla="*/ 187 w 239"/>
                <a:gd name="T7" fmla="*/ 1157 h 1518"/>
                <a:gd name="T8" fmla="*/ 186 w 239"/>
                <a:gd name="T9" fmla="*/ 1160 h 1518"/>
                <a:gd name="T10" fmla="*/ 104 w 239"/>
                <a:gd name="T11" fmla="*/ 1280 h 1518"/>
                <a:gd name="T12" fmla="*/ 135 w 239"/>
                <a:gd name="T13" fmla="*/ 1390 h 1518"/>
                <a:gd name="T14" fmla="*/ 135 w 239"/>
                <a:gd name="T15" fmla="*/ 1393 h 1518"/>
                <a:gd name="T16" fmla="*/ 52 w 239"/>
                <a:gd name="T17" fmla="*/ 1516 h 1518"/>
                <a:gd name="T18" fmla="*/ 46 w 239"/>
                <a:gd name="T19" fmla="*/ 1517 h 1518"/>
                <a:gd name="T20" fmla="*/ 45 w 239"/>
                <a:gd name="T21" fmla="*/ 1512 h 1518"/>
                <a:gd name="T22" fmla="*/ 127 w 239"/>
                <a:gd name="T23" fmla="*/ 1390 h 1518"/>
                <a:gd name="T24" fmla="*/ 96 w 239"/>
                <a:gd name="T25" fmla="*/ 1280 h 1518"/>
                <a:gd name="T26" fmla="*/ 97 w 239"/>
                <a:gd name="T27" fmla="*/ 1277 h 1518"/>
                <a:gd name="T28" fmla="*/ 179 w 239"/>
                <a:gd name="T29" fmla="*/ 1157 h 1518"/>
                <a:gd name="T30" fmla="*/ 149 w 239"/>
                <a:gd name="T31" fmla="*/ 1044 h 1518"/>
                <a:gd name="T32" fmla="*/ 149 w 239"/>
                <a:gd name="T33" fmla="*/ 1040 h 1518"/>
                <a:gd name="T34" fmla="*/ 231 w 239"/>
                <a:gd name="T35" fmla="*/ 922 h 1518"/>
                <a:gd name="T36" fmla="*/ 0 w 239"/>
                <a:gd name="T37" fmla="*/ 5 h 1518"/>
                <a:gd name="T38" fmla="*/ 3 w 239"/>
                <a:gd name="T39" fmla="*/ 0 h 1518"/>
                <a:gd name="T40" fmla="*/ 8 w 239"/>
                <a:gd name="T41" fmla="*/ 3 h 1518"/>
                <a:gd name="T42" fmla="*/ 239 w 239"/>
                <a:gd name="T43" fmla="*/ 922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518">
                  <a:moveTo>
                    <a:pt x="239" y="922"/>
                  </a:moveTo>
                  <a:cubicBezTo>
                    <a:pt x="239" y="923"/>
                    <a:pt x="238" y="924"/>
                    <a:pt x="238" y="925"/>
                  </a:cubicBezTo>
                  <a:cubicBezTo>
                    <a:pt x="157" y="1043"/>
                    <a:pt x="157" y="1043"/>
                    <a:pt x="157" y="1043"/>
                  </a:cubicBezTo>
                  <a:cubicBezTo>
                    <a:pt x="187" y="1157"/>
                    <a:pt x="187" y="1157"/>
                    <a:pt x="187" y="1157"/>
                  </a:cubicBezTo>
                  <a:cubicBezTo>
                    <a:pt x="187" y="1158"/>
                    <a:pt x="187" y="1160"/>
                    <a:pt x="186" y="1160"/>
                  </a:cubicBezTo>
                  <a:cubicBezTo>
                    <a:pt x="104" y="1280"/>
                    <a:pt x="104" y="1280"/>
                    <a:pt x="104" y="1280"/>
                  </a:cubicBezTo>
                  <a:cubicBezTo>
                    <a:pt x="135" y="1390"/>
                    <a:pt x="135" y="1390"/>
                    <a:pt x="135" y="1390"/>
                  </a:cubicBezTo>
                  <a:cubicBezTo>
                    <a:pt x="135" y="1391"/>
                    <a:pt x="135" y="1392"/>
                    <a:pt x="135" y="1393"/>
                  </a:cubicBezTo>
                  <a:cubicBezTo>
                    <a:pt x="52" y="1516"/>
                    <a:pt x="52" y="1516"/>
                    <a:pt x="52" y="1516"/>
                  </a:cubicBezTo>
                  <a:cubicBezTo>
                    <a:pt x="50" y="1518"/>
                    <a:pt x="48" y="1518"/>
                    <a:pt x="46" y="1517"/>
                  </a:cubicBezTo>
                  <a:cubicBezTo>
                    <a:pt x="45" y="1516"/>
                    <a:pt x="44" y="1513"/>
                    <a:pt x="45" y="1512"/>
                  </a:cubicBezTo>
                  <a:cubicBezTo>
                    <a:pt x="127" y="1390"/>
                    <a:pt x="127" y="1390"/>
                    <a:pt x="127" y="1390"/>
                  </a:cubicBezTo>
                  <a:cubicBezTo>
                    <a:pt x="96" y="1280"/>
                    <a:pt x="96" y="1280"/>
                    <a:pt x="96" y="1280"/>
                  </a:cubicBezTo>
                  <a:cubicBezTo>
                    <a:pt x="96" y="1279"/>
                    <a:pt x="96" y="1278"/>
                    <a:pt x="97" y="1277"/>
                  </a:cubicBezTo>
                  <a:cubicBezTo>
                    <a:pt x="179" y="1157"/>
                    <a:pt x="179" y="1157"/>
                    <a:pt x="179" y="1157"/>
                  </a:cubicBezTo>
                  <a:cubicBezTo>
                    <a:pt x="149" y="1044"/>
                    <a:pt x="149" y="1044"/>
                    <a:pt x="149" y="1044"/>
                  </a:cubicBezTo>
                  <a:cubicBezTo>
                    <a:pt x="148" y="1042"/>
                    <a:pt x="148" y="1041"/>
                    <a:pt x="149" y="1040"/>
                  </a:cubicBezTo>
                  <a:cubicBezTo>
                    <a:pt x="231" y="922"/>
                    <a:pt x="231" y="922"/>
                    <a:pt x="231" y="9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239" y="922"/>
                    <a:pt x="239" y="922"/>
                    <a:pt x="239" y="9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8" name="Freeform 210">
              <a:extLst>
                <a:ext uri="{FF2B5EF4-FFF2-40B4-BE49-F238E27FC236}">
                  <a16:creationId xmlns:a16="http://schemas.microsoft.com/office/drawing/2014/main" id="{C9F29851-309F-7F68-F783-4B05B1A791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2" y="778"/>
              <a:ext cx="128" cy="782"/>
            </a:xfrm>
            <a:custGeom>
              <a:avLst/>
              <a:gdLst>
                <a:gd name="T0" fmla="*/ 251 w 251"/>
                <a:gd name="T1" fmla="*/ 918 h 1519"/>
                <a:gd name="T2" fmla="*/ 251 w 251"/>
                <a:gd name="T3" fmla="*/ 921 h 1519"/>
                <a:gd name="T4" fmla="*/ 167 w 251"/>
                <a:gd name="T5" fmla="*/ 1042 h 1519"/>
                <a:gd name="T6" fmla="*/ 199 w 251"/>
                <a:gd name="T7" fmla="*/ 1154 h 1519"/>
                <a:gd name="T8" fmla="*/ 198 w 251"/>
                <a:gd name="T9" fmla="*/ 1158 h 1519"/>
                <a:gd name="T10" fmla="*/ 115 w 251"/>
                <a:gd name="T11" fmla="*/ 1280 h 1519"/>
                <a:gd name="T12" fmla="*/ 147 w 251"/>
                <a:gd name="T13" fmla="*/ 1388 h 1519"/>
                <a:gd name="T14" fmla="*/ 147 w 251"/>
                <a:gd name="T15" fmla="*/ 1392 h 1519"/>
                <a:gd name="T16" fmla="*/ 63 w 251"/>
                <a:gd name="T17" fmla="*/ 1517 h 1519"/>
                <a:gd name="T18" fmla="*/ 57 w 251"/>
                <a:gd name="T19" fmla="*/ 1518 h 1519"/>
                <a:gd name="T20" fmla="*/ 56 w 251"/>
                <a:gd name="T21" fmla="*/ 1512 h 1519"/>
                <a:gd name="T22" fmla="*/ 139 w 251"/>
                <a:gd name="T23" fmla="*/ 1388 h 1519"/>
                <a:gd name="T24" fmla="*/ 107 w 251"/>
                <a:gd name="T25" fmla="*/ 1280 h 1519"/>
                <a:gd name="T26" fmla="*/ 108 w 251"/>
                <a:gd name="T27" fmla="*/ 1277 h 1519"/>
                <a:gd name="T28" fmla="*/ 191 w 251"/>
                <a:gd name="T29" fmla="*/ 1154 h 1519"/>
                <a:gd name="T30" fmla="*/ 159 w 251"/>
                <a:gd name="T31" fmla="*/ 1042 h 1519"/>
                <a:gd name="T32" fmla="*/ 160 w 251"/>
                <a:gd name="T33" fmla="*/ 1039 h 1519"/>
                <a:gd name="T34" fmla="*/ 243 w 251"/>
                <a:gd name="T35" fmla="*/ 918 h 1519"/>
                <a:gd name="T36" fmla="*/ 1 w 251"/>
                <a:gd name="T37" fmla="*/ 6 h 1519"/>
                <a:gd name="T38" fmla="*/ 3 w 251"/>
                <a:gd name="T39" fmla="*/ 1 h 1519"/>
                <a:gd name="T40" fmla="*/ 8 w 251"/>
                <a:gd name="T41" fmla="*/ 3 h 1519"/>
                <a:gd name="T42" fmla="*/ 251 w 251"/>
                <a:gd name="T43" fmla="*/ 918 h 1519"/>
                <a:gd name="T44" fmla="*/ 251 w 251"/>
                <a:gd name="T45" fmla="*/ 918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1" h="1519">
                  <a:moveTo>
                    <a:pt x="251" y="918"/>
                  </a:moveTo>
                  <a:cubicBezTo>
                    <a:pt x="251" y="919"/>
                    <a:pt x="251" y="920"/>
                    <a:pt x="251" y="921"/>
                  </a:cubicBezTo>
                  <a:cubicBezTo>
                    <a:pt x="167" y="1042"/>
                    <a:pt x="167" y="1042"/>
                    <a:pt x="167" y="1042"/>
                  </a:cubicBezTo>
                  <a:cubicBezTo>
                    <a:pt x="199" y="1154"/>
                    <a:pt x="199" y="1154"/>
                    <a:pt x="199" y="1154"/>
                  </a:cubicBezTo>
                  <a:cubicBezTo>
                    <a:pt x="199" y="1156"/>
                    <a:pt x="199" y="1157"/>
                    <a:pt x="198" y="1158"/>
                  </a:cubicBezTo>
                  <a:cubicBezTo>
                    <a:pt x="115" y="1280"/>
                    <a:pt x="115" y="1280"/>
                    <a:pt x="115" y="1280"/>
                  </a:cubicBezTo>
                  <a:cubicBezTo>
                    <a:pt x="147" y="1388"/>
                    <a:pt x="147" y="1388"/>
                    <a:pt x="147" y="1388"/>
                  </a:cubicBezTo>
                  <a:cubicBezTo>
                    <a:pt x="147" y="1390"/>
                    <a:pt x="147" y="1391"/>
                    <a:pt x="147" y="1392"/>
                  </a:cubicBezTo>
                  <a:cubicBezTo>
                    <a:pt x="63" y="1517"/>
                    <a:pt x="63" y="1517"/>
                    <a:pt x="63" y="1517"/>
                  </a:cubicBezTo>
                  <a:cubicBezTo>
                    <a:pt x="61" y="1518"/>
                    <a:pt x="59" y="1519"/>
                    <a:pt x="57" y="1518"/>
                  </a:cubicBezTo>
                  <a:cubicBezTo>
                    <a:pt x="55" y="1516"/>
                    <a:pt x="55" y="1514"/>
                    <a:pt x="56" y="1512"/>
                  </a:cubicBezTo>
                  <a:cubicBezTo>
                    <a:pt x="139" y="1388"/>
                    <a:pt x="139" y="1388"/>
                    <a:pt x="139" y="1388"/>
                  </a:cubicBezTo>
                  <a:cubicBezTo>
                    <a:pt x="107" y="1280"/>
                    <a:pt x="107" y="1280"/>
                    <a:pt x="107" y="1280"/>
                  </a:cubicBezTo>
                  <a:cubicBezTo>
                    <a:pt x="107" y="1279"/>
                    <a:pt x="107" y="1277"/>
                    <a:pt x="108" y="1277"/>
                  </a:cubicBezTo>
                  <a:cubicBezTo>
                    <a:pt x="191" y="1154"/>
                    <a:pt x="191" y="1154"/>
                    <a:pt x="191" y="1154"/>
                  </a:cubicBezTo>
                  <a:cubicBezTo>
                    <a:pt x="159" y="1042"/>
                    <a:pt x="159" y="1042"/>
                    <a:pt x="159" y="1042"/>
                  </a:cubicBezTo>
                  <a:cubicBezTo>
                    <a:pt x="159" y="1041"/>
                    <a:pt x="159" y="1039"/>
                    <a:pt x="160" y="1039"/>
                  </a:cubicBezTo>
                  <a:cubicBezTo>
                    <a:pt x="243" y="918"/>
                    <a:pt x="243" y="918"/>
                    <a:pt x="243" y="9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8" y="2"/>
                    <a:pt x="8" y="3"/>
                  </a:cubicBezTo>
                  <a:cubicBezTo>
                    <a:pt x="251" y="918"/>
                    <a:pt x="251" y="918"/>
                    <a:pt x="251" y="918"/>
                  </a:cubicBezTo>
                  <a:cubicBezTo>
                    <a:pt x="251" y="918"/>
                    <a:pt x="251" y="918"/>
                    <a:pt x="251" y="9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9" name="Freeform 211">
              <a:extLst>
                <a:ext uri="{FF2B5EF4-FFF2-40B4-BE49-F238E27FC236}">
                  <a16:creationId xmlns:a16="http://schemas.microsoft.com/office/drawing/2014/main" id="{830A5995-499C-06CA-2701-B8131D117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3" y="844"/>
              <a:ext cx="184" cy="737"/>
            </a:xfrm>
            <a:custGeom>
              <a:avLst/>
              <a:gdLst>
                <a:gd name="T0" fmla="*/ 361 w 361"/>
                <a:gd name="T1" fmla="*/ 912 h 1430"/>
                <a:gd name="T2" fmla="*/ 361 w 361"/>
                <a:gd name="T3" fmla="*/ 915 h 1430"/>
                <a:gd name="T4" fmla="*/ 8 w 361"/>
                <a:gd name="T5" fmla="*/ 1428 h 1430"/>
                <a:gd name="T6" fmla="*/ 2 w 361"/>
                <a:gd name="T7" fmla="*/ 1429 h 1430"/>
                <a:gd name="T8" fmla="*/ 1 w 361"/>
                <a:gd name="T9" fmla="*/ 1423 h 1430"/>
                <a:gd name="T10" fmla="*/ 353 w 361"/>
                <a:gd name="T11" fmla="*/ 913 h 1430"/>
                <a:gd name="T12" fmla="*/ 99 w 361"/>
                <a:gd name="T13" fmla="*/ 5 h 1430"/>
                <a:gd name="T14" fmla="*/ 101 w 361"/>
                <a:gd name="T15" fmla="*/ 0 h 1430"/>
                <a:gd name="T16" fmla="*/ 106 w 361"/>
                <a:gd name="T17" fmla="*/ 3 h 1430"/>
                <a:gd name="T18" fmla="*/ 361 w 361"/>
                <a:gd name="T19" fmla="*/ 912 h 1430"/>
                <a:gd name="T20" fmla="*/ 361 w 361"/>
                <a:gd name="T21" fmla="*/ 912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30">
                  <a:moveTo>
                    <a:pt x="361" y="912"/>
                  </a:moveTo>
                  <a:cubicBezTo>
                    <a:pt x="361" y="913"/>
                    <a:pt x="361" y="915"/>
                    <a:pt x="361" y="915"/>
                  </a:cubicBezTo>
                  <a:cubicBezTo>
                    <a:pt x="8" y="1428"/>
                    <a:pt x="8" y="1428"/>
                    <a:pt x="8" y="1428"/>
                  </a:cubicBezTo>
                  <a:cubicBezTo>
                    <a:pt x="6" y="1429"/>
                    <a:pt x="4" y="1430"/>
                    <a:pt x="2" y="1429"/>
                  </a:cubicBezTo>
                  <a:cubicBezTo>
                    <a:pt x="0" y="1427"/>
                    <a:pt x="0" y="1425"/>
                    <a:pt x="1" y="1423"/>
                  </a:cubicBezTo>
                  <a:cubicBezTo>
                    <a:pt x="353" y="913"/>
                    <a:pt x="353" y="913"/>
                    <a:pt x="353" y="913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3"/>
                    <a:pt x="99" y="1"/>
                    <a:pt x="101" y="0"/>
                  </a:cubicBezTo>
                  <a:cubicBezTo>
                    <a:pt x="103" y="0"/>
                    <a:pt x="106" y="1"/>
                    <a:pt x="106" y="3"/>
                  </a:cubicBezTo>
                  <a:cubicBezTo>
                    <a:pt x="361" y="912"/>
                    <a:pt x="361" y="912"/>
                    <a:pt x="361" y="912"/>
                  </a:cubicBezTo>
                  <a:cubicBezTo>
                    <a:pt x="361" y="912"/>
                    <a:pt x="361" y="912"/>
                    <a:pt x="361" y="9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0" name="Freeform 212">
              <a:extLst>
                <a:ext uri="{FF2B5EF4-FFF2-40B4-BE49-F238E27FC236}">
                  <a16:creationId xmlns:a16="http://schemas.microsoft.com/office/drawing/2014/main" id="{B7B5A405-6E22-7ACE-4187-3DE4BA7FEE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2" y="512"/>
              <a:ext cx="452" cy="612"/>
            </a:xfrm>
            <a:custGeom>
              <a:avLst/>
              <a:gdLst>
                <a:gd name="T0" fmla="*/ 884 w 884"/>
                <a:gd name="T1" fmla="*/ 4 h 1187"/>
                <a:gd name="T2" fmla="*/ 883 w 884"/>
                <a:gd name="T3" fmla="*/ 7 h 1187"/>
                <a:gd name="T4" fmla="*/ 12 w 884"/>
                <a:gd name="T5" fmla="*/ 1132 h 1187"/>
                <a:gd name="T6" fmla="*/ 167 w 884"/>
                <a:gd name="T7" fmla="*/ 1179 h 1187"/>
                <a:gd name="T8" fmla="*/ 170 w 884"/>
                <a:gd name="T9" fmla="*/ 1184 h 1187"/>
                <a:gd name="T10" fmla="*/ 165 w 884"/>
                <a:gd name="T11" fmla="*/ 1186 h 1187"/>
                <a:gd name="T12" fmla="*/ 4 w 884"/>
                <a:gd name="T13" fmla="*/ 1138 h 1187"/>
                <a:gd name="T14" fmla="*/ 1 w 884"/>
                <a:gd name="T15" fmla="*/ 1136 h 1187"/>
                <a:gd name="T16" fmla="*/ 2 w 884"/>
                <a:gd name="T17" fmla="*/ 1132 h 1187"/>
                <a:gd name="T18" fmla="*/ 877 w 884"/>
                <a:gd name="T19" fmla="*/ 2 h 1187"/>
                <a:gd name="T20" fmla="*/ 882 w 884"/>
                <a:gd name="T21" fmla="*/ 2 h 1187"/>
                <a:gd name="T22" fmla="*/ 884 w 884"/>
                <a:gd name="T23" fmla="*/ 4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4" h="1187">
                  <a:moveTo>
                    <a:pt x="884" y="4"/>
                  </a:moveTo>
                  <a:cubicBezTo>
                    <a:pt x="884" y="5"/>
                    <a:pt x="884" y="6"/>
                    <a:pt x="883" y="7"/>
                  </a:cubicBezTo>
                  <a:cubicBezTo>
                    <a:pt x="12" y="1132"/>
                    <a:pt x="12" y="1132"/>
                    <a:pt x="12" y="1132"/>
                  </a:cubicBezTo>
                  <a:cubicBezTo>
                    <a:pt x="167" y="1179"/>
                    <a:pt x="167" y="1179"/>
                    <a:pt x="167" y="1179"/>
                  </a:cubicBezTo>
                  <a:cubicBezTo>
                    <a:pt x="169" y="1179"/>
                    <a:pt x="170" y="1182"/>
                    <a:pt x="170" y="1184"/>
                  </a:cubicBezTo>
                  <a:cubicBezTo>
                    <a:pt x="169" y="1186"/>
                    <a:pt x="167" y="1187"/>
                    <a:pt x="165" y="1186"/>
                  </a:cubicBezTo>
                  <a:cubicBezTo>
                    <a:pt x="4" y="1138"/>
                    <a:pt x="4" y="1138"/>
                    <a:pt x="4" y="1138"/>
                  </a:cubicBezTo>
                  <a:cubicBezTo>
                    <a:pt x="2" y="1138"/>
                    <a:pt x="2" y="1137"/>
                    <a:pt x="1" y="1136"/>
                  </a:cubicBezTo>
                  <a:cubicBezTo>
                    <a:pt x="0" y="1135"/>
                    <a:pt x="1" y="1133"/>
                    <a:pt x="2" y="1132"/>
                  </a:cubicBezTo>
                  <a:cubicBezTo>
                    <a:pt x="877" y="2"/>
                    <a:pt x="877" y="2"/>
                    <a:pt x="877" y="2"/>
                  </a:cubicBezTo>
                  <a:cubicBezTo>
                    <a:pt x="878" y="0"/>
                    <a:pt x="881" y="0"/>
                    <a:pt x="882" y="2"/>
                  </a:cubicBezTo>
                  <a:cubicBezTo>
                    <a:pt x="884" y="2"/>
                    <a:pt x="884" y="3"/>
                    <a:pt x="88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1" name="Freeform 213">
              <a:extLst>
                <a:ext uri="{FF2B5EF4-FFF2-40B4-BE49-F238E27FC236}">
                  <a16:creationId xmlns:a16="http://schemas.microsoft.com/office/drawing/2014/main" id="{6614B46C-0A11-C79C-2FF4-7669779486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7" y="1113"/>
              <a:ext cx="564" cy="499"/>
            </a:xfrm>
            <a:custGeom>
              <a:avLst/>
              <a:gdLst>
                <a:gd name="T0" fmla="*/ 1102 w 1103"/>
                <a:gd name="T1" fmla="*/ 964 h 969"/>
                <a:gd name="T2" fmla="*/ 1102 w 1103"/>
                <a:gd name="T3" fmla="*/ 966 h 969"/>
                <a:gd name="T4" fmla="*/ 1097 w 1103"/>
                <a:gd name="T5" fmla="*/ 968 h 969"/>
                <a:gd name="T6" fmla="*/ 962 w 1103"/>
                <a:gd name="T7" fmla="*/ 918 h 969"/>
                <a:gd name="T8" fmla="*/ 960 w 1103"/>
                <a:gd name="T9" fmla="*/ 916 h 969"/>
                <a:gd name="T10" fmla="*/ 917 w 1103"/>
                <a:gd name="T11" fmla="*/ 811 h 969"/>
                <a:gd name="T12" fmla="*/ 785 w 1103"/>
                <a:gd name="T13" fmla="*/ 763 h 969"/>
                <a:gd name="T14" fmla="*/ 783 w 1103"/>
                <a:gd name="T15" fmla="*/ 761 h 969"/>
                <a:gd name="T16" fmla="*/ 737 w 1103"/>
                <a:gd name="T17" fmla="*/ 653 h 969"/>
                <a:gd name="T18" fmla="*/ 606 w 1103"/>
                <a:gd name="T19" fmla="*/ 606 h 969"/>
                <a:gd name="T20" fmla="*/ 604 w 1103"/>
                <a:gd name="T21" fmla="*/ 604 h 969"/>
                <a:gd name="T22" fmla="*/ 555 w 1103"/>
                <a:gd name="T23" fmla="*/ 494 h 969"/>
                <a:gd name="T24" fmla="*/ 426 w 1103"/>
                <a:gd name="T25" fmla="*/ 449 h 969"/>
                <a:gd name="T26" fmla="*/ 424 w 1103"/>
                <a:gd name="T27" fmla="*/ 446 h 969"/>
                <a:gd name="T28" fmla="*/ 372 w 1103"/>
                <a:gd name="T29" fmla="*/ 333 h 969"/>
                <a:gd name="T30" fmla="*/ 244 w 1103"/>
                <a:gd name="T31" fmla="*/ 289 h 969"/>
                <a:gd name="T32" fmla="*/ 242 w 1103"/>
                <a:gd name="T33" fmla="*/ 287 h 969"/>
                <a:gd name="T34" fmla="*/ 188 w 1103"/>
                <a:gd name="T35" fmla="*/ 171 h 969"/>
                <a:gd name="T36" fmla="*/ 61 w 1103"/>
                <a:gd name="T37" fmla="*/ 129 h 969"/>
                <a:gd name="T38" fmla="*/ 59 w 1103"/>
                <a:gd name="T39" fmla="*/ 127 h 969"/>
                <a:gd name="T40" fmla="*/ 1 w 1103"/>
                <a:gd name="T41" fmla="*/ 6 h 969"/>
                <a:gd name="T42" fmla="*/ 3 w 1103"/>
                <a:gd name="T43" fmla="*/ 1 h 969"/>
                <a:gd name="T44" fmla="*/ 8 w 1103"/>
                <a:gd name="T45" fmla="*/ 2 h 969"/>
                <a:gd name="T46" fmla="*/ 64 w 1103"/>
                <a:gd name="T47" fmla="*/ 122 h 969"/>
                <a:gd name="T48" fmla="*/ 191 w 1103"/>
                <a:gd name="T49" fmla="*/ 165 h 969"/>
                <a:gd name="T50" fmla="*/ 193 w 1103"/>
                <a:gd name="T51" fmla="*/ 167 h 969"/>
                <a:gd name="T52" fmla="*/ 248 w 1103"/>
                <a:gd name="T53" fmla="*/ 283 h 969"/>
                <a:gd name="T54" fmla="*/ 376 w 1103"/>
                <a:gd name="T55" fmla="*/ 327 h 969"/>
                <a:gd name="T56" fmla="*/ 378 w 1103"/>
                <a:gd name="T57" fmla="*/ 329 h 969"/>
                <a:gd name="T58" fmla="*/ 430 w 1103"/>
                <a:gd name="T59" fmla="*/ 442 h 969"/>
                <a:gd name="T60" fmla="*/ 559 w 1103"/>
                <a:gd name="T61" fmla="*/ 487 h 969"/>
                <a:gd name="T62" fmla="*/ 562 w 1103"/>
                <a:gd name="T63" fmla="*/ 490 h 969"/>
                <a:gd name="T64" fmla="*/ 611 w 1103"/>
                <a:gd name="T65" fmla="*/ 600 h 969"/>
                <a:gd name="T66" fmla="*/ 741 w 1103"/>
                <a:gd name="T67" fmla="*/ 647 h 969"/>
                <a:gd name="T68" fmla="*/ 743 w 1103"/>
                <a:gd name="T69" fmla="*/ 649 h 969"/>
                <a:gd name="T70" fmla="*/ 790 w 1103"/>
                <a:gd name="T71" fmla="*/ 756 h 969"/>
                <a:gd name="T72" fmla="*/ 921 w 1103"/>
                <a:gd name="T73" fmla="*/ 804 h 969"/>
                <a:gd name="T74" fmla="*/ 923 w 1103"/>
                <a:gd name="T75" fmla="*/ 807 h 969"/>
                <a:gd name="T76" fmla="*/ 967 w 1103"/>
                <a:gd name="T77" fmla="*/ 911 h 969"/>
                <a:gd name="T78" fmla="*/ 1100 w 1103"/>
                <a:gd name="T79" fmla="*/ 961 h 969"/>
                <a:gd name="T80" fmla="*/ 1102 w 1103"/>
                <a:gd name="T81" fmla="*/ 964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3" h="969">
                  <a:moveTo>
                    <a:pt x="1102" y="964"/>
                  </a:moveTo>
                  <a:cubicBezTo>
                    <a:pt x="1102" y="965"/>
                    <a:pt x="1103" y="965"/>
                    <a:pt x="1102" y="966"/>
                  </a:cubicBezTo>
                  <a:cubicBezTo>
                    <a:pt x="1101" y="968"/>
                    <a:pt x="1099" y="969"/>
                    <a:pt x="1097" y="968"/>
                  </a:cubicBezTo>
                  <a:cubicBezTo>
                    <a:pt x="962" y="918"/>
                    <a:pt x="962" y="918"/>
                    <a:pt x="962" y="918"/>
                  </a:cubicBezTo>
                  <a:cubicBezTo>
                    <a:pt x="962" y="918"/>
                    <a:pt x="961" y="917"/>
                    <a:pt x="960" y="916"/>
                  </a:cubicBezTo>
                  <a:cubicBezTo>
                    <a:pt x="917" y="811"/>
                    <a:pt x="917" y="811"/>
                    <a:pt x="917" y="811"/>
                  </a:cubicBezTo>
                  <a:cubicBezTo>
                    <a:pt x="785" y="763"/>
                    <a:pt x="785" y="763"/>
                    <a:pt x="785" y="763"/>
                  </a:cubicBezTo>
                  <a:cubicBezTo>
                    <a:pt x="784" y="762"/>
                    <a:pt x="784" y="762"/>
                    <a:pt x="783" y="761"/>
                  </a:cubicBezTo>
                  <a:cubicBezTo>
                    <a:pt x="737" y="653"/>
                    <a:pt x="737" y="653"/>
                    <a:pt x="737" y="653"/>
                  </a:cubicBezTo>
                  <a:cubicBezTo>
                    <a:pt x="606" y="606"/>
                    <a:pt x="606" y="606"/>
                    <a:pt x="606" y="606"/>
                  </a:cubicBezTo>
                  <a:cubicBezTo>
                    <a:pt x="606" y="606"/>
                    <a:pt x="605" y="605"/>
                    <a:pt x="604" y="604"/>
                  </a:cubicBezTo>
                  <a:cubicBezTo>
                    <a:pt x="555" y="494"/>
                    <a:pt x="555" y="494"/>
                    <a:pt x="555" y="494"/>
                  </a:cubicBezTo>
                  <a:cubicBezTo>
                    <a:pt x="426" y="449"/>
                    <a:pt x="426" y="449"/>
                    <a:pt x="426" y="449"/>
                  </a:cubicBezTo>
                  <a:cubicBezTo>
                    <a:pt x="425" y="448"/>
                    <a:pt x="424" y="448"/>
                    <a:pt x="424" y="446"/>
                  </a:cubicBezTo>
                  <a:cubicBezTo>
                    <a:pt x="372" y="333"/>
                    <a:pt x="372" y="333"/>
                    <a:pt x="372" y="333"/>
                  </a:cubicBezTo>
                  <a:cubicBezTo>
                    <a:pt x="244" y="289"/>
                    <a:pt x="244" y="289"/>
                    <a:pt x="244" y="289"/>
                  </a:cubicBezTo>
                  <a:cubicBezTo>
                    <a:pt x="244" y="289"/>
                    <a:pt x="243" y="288"/>
                    <a:pt x="242" y="287"/>
                  </a:cubicBezTo>
                  <a:cubicBezTo>
                    <a:pt x="188" y="171"/>
                    <a:pt x="188" y="171"/>
                    <a:pt x="188" y="171"/>
                  </a:cubicBezTo>
                  <a:cubicBezTo>
                    <a:pt x="61" y="129"/>
                    <a:pt x="61" y="129"/>
                    <a:pt x="61" y="129"/>
                  </a:cubicBezTo>
                  <a:cubicBezTo>
                    <a:pt x="61" y="128"/>
                    <a:pt x="60" y="128"/>
                    <a:pt x="59" y="12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191" y="165"/>
                    <a:pt x="191" y="165"/>
                    <a:pt x="191" y="165"/>
                  </a:cubicBezTo>
                  <a:cubicBezTo>
                    <a:pt x="192" y="165"/>
                    <a:pt x="193" y="166"/>
                    <a:pt x="193" y="167"/>
                  </a:cubicBezTo>
                  <a:cubicBezTo>
                    <a:pt x="248" y="283"/>
                    <a:pt x="248" y="283"/>
                    <a:pt x="248" y="283"/>
                  </a:cubicBezTo>
                  <a:cubicBezTo>
                    <a:pt x="376" y="327"/>
                    <a:pt x="376" y="327"/>
                    <a:pt x="376" y="327"/>
                  </a:cubicBezTo>
                  <a:cubicBezTo>
                    <a:pt x="377" y="327"/>
                    <a:pt x="378" y="328"/>
                    <a:pt x="378" y="329"/>
                  </a:cubicBezTo>
                  <a:cubicBezTo>
                    <a:pt x="430" y="442"/>
                    <a:pt x="430" y="442"/>
                    <a:pt x="430" y="442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60" y="488"/>
                    <a:pt x="561" y="488"/>
                    <a:pt x="562" y="490"/>
                  </a:cubicBezTo>
                  <a:cubicBezTo>
                    <a:pt x="611" y="600"/>
                    <a:pt x="611" y="600"/>
                    <a:pt x="611" y="600"/>
                  </a:cubicBezTo>
                  <a:cubicBezTo>
                    <a:pt x="741" y="647"/>
                    <a:pt x="741" y="647"/>
                    <a:pt x="741" y="647"/>
                  </a:cubicBezTo>
                  <a:cubicBezTo>
                    <a:pt x="742" y="647"/>
                    <a:pt x="743" y="648"/>
                    <a:pt x="743" y="649"/>
                  </a:cubicBezTo>
                  <a:cubicBezTo>
                    <a:pt x="790" y="756"/>
                    <a:pt x="790" y="756"/>
                    <a:pt x="790" y="756"/>
                  </a:cubicBezTo>
                  <a:cubicBezTo>
                    <a:pt x="921" y="804"/>
                    <a:pt x="921" y="804"/>
                    <a:pt x="921" y="804"/>
                  </a:cubicBezTo>
                  <a:cubicBezTo>
                    <a:pt x="922" y="805"/>
                    <a:pt x="923" y="806"/>
                    <a:pt x="923" y="807"/>
                  </a:cubicBezTo>
                  <a:cubicBezTo>
                    <a:pt x="967" y="911"/>
                    <a:pt x="967" y="911"/>
                    <a:pt x="967" y="911"/>
                  </a:cubicBezTo>
                  <a:cubicBezTo>
                    <a:pt x="1100" y="961"/>
                    <a:pt x="1100" y="961"/>
                    <a:pt x="1100" y="961"/>
                  </a:cubicBezTo>
                  <a:cubicBezTo>
                    <a:pt x="1101" y="961"/>
                    <a:pt x="1102" y="963"/>
                    <a:pt x="1102" y="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2" name="Freeform 214">
              <a:extLst>
                <a:ext uri="{FF2B5EF4-FFF2-40B4-BE49-F238E27FC236}">
                  <a16:creationId xmlns:a16="http://schemas.microsoft.com/office/drawing/2014/main" id="{A7E321D1-A39D-95A1-6D8E-D9D42C9936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37" y="604"/>
              <a:ext cx="408" cy="728"/>
            </a:xfrm>
            <a:custGeom>
              <a:avLst/>
              <a:gdLst>
                <a:gd name="T0" fmla="*/ 799 w 799"/>
                <a:gd name="T1" fmla="*/ 145 h 1414"/>
                <a:gd name="T2" fmla="*/ 798 w 799"/>
                <a:gd name="T3" fmla="*/ 147 h 1414"/>
                <a:gd name="T4" fmla="*/ 713 w 799"/>
                <a:gd name="T5" fmla="*/ 262 h 1414"/>
                <a:gd name="T6" fmla="*/ 743 w 799"/>
                <a:gd name="T7" fmla="*/ 397 h 1414"/>
                <a:gd name="T8" fmla="*/ 742 w 799"/>
                <a:gd name="T9" fmla="*/ 400 h 1414"/>
                <a:gd name="T10" fmla="*/ 7 w 799"/>
                <a:gd name="T11" fmla="*/ 1412 h 1414"/>
                <a:gd name="T12" fmla="*/ 2 w 799"/>
                <a:gd name="T13" fmla="*/ 1413 h 1414"/>
                <a:gd name="T14" fmla="*/ 1 w 799"/>
                <a:gd name="T15" fmla="*/ 1408 h 1414"/>
                <a:gd name="T16" fmla="*/ 735 w 799"/>
                <a:gd name="T17" fmla="*/ 397 h 1414"/>
                <a:gd name="T18" fmla="*/ 705 w 799"/>
                <a:gd name="T19" fmla="*/ 263 h 1414"/>
                <a:gd name="T20" fmla="*/ 706 w 799"/>
                <a:gd name="T21" fmla="*/ 259 h 1414"/>
                <a:gd name="T22" fmla="*/ 791 w 799"/>
                <a:gd name="T23" fmla="*/ 144 h 1414"/>
                <a:gd name="T24" fmla="*/ 761 w 799"/>
                <a:gd name="T25" fmla="*/ 5 h 1414"/>
                <a:gd name="T26" fmla="*/ 764 w 799"/>
                <a:gd name="T27" fmla="*/ 0 h 1414"/>
                <a:gd name="T28" fmla="*/ 769 w 799"/>
                <a:gd name="T29" fmla="*/ 3 h 1414"/>
                <a:gd name="T30" fmla="*/ 799 w 799"/>
                <a:gd name="T31" fmla="*/ 145 h 1414"/>
                <a:gd name="T32" fmla="*/ 799 w 799"/>
                <a:gd name="T33" fmla="*/ 145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9" h="1414">
                  <a:moveTo>
                    <a:pt x="799" y="145"/>
                  </a:moveTo>
                  <a:cubicBezTo>
                    <a:pt x="799" y="146"/>
                    <a:pt x="798" y="147"/>
                    <a:pt x="798" y="147"/>
                  </a:cubicBezTo>
                  <a:cubicBezTo>
                    <a:pt x="713" y="262"/>
                    <a:pt x="713" y="262"/>
                    <a:pt x="713" y="262"/>
                  </a:cubicBezTo>
                  <a:cubicBezTo>
                    <a:pt x="743" y="397"/>
                    <a:pt x="743" y="397"/>
                    <a:pt x="743" y="397"/>
                  </a:cubicBezTo>
                  <a:cubicBezTo>
                    <a:pt x="743" y="398"/>
                    <a:pt x="743" y="399"/>
                    <a:pt x="742" y="400"/>
                  </a:cubicBezTo>
                  <a:cubicBezTo>
                    <a:pt x="7" y="1412"/>
                    <a:pt x="7" y="1412"/>
                    <a:pt x="7" y="1412"/>
                  </a:cubicBezTo>
                  <a:cubicBezTo>
                    <a:pt x="6" y="1414"/>
                    <a:pt x="4" y="1414"/>
                    <a:pt x="2" y="1413"/>
                  </a:cubicBezTo>
                  <a:cubicBezTo>
                    <a:pt x="0" y="1412"/>
                    <a:pt x="0" y="1410"/>
                    <a:pt x="1" y="1408"/>
                  </a:cubicBezTo>
                  <a:cubicBezTo>
                    <a:pt x="735" y="397"/>
                    <a:pt x="735" y="397"/>
                    <a:pt x="735" y="397"/>
                  </a:cubicBezTo>
                  <a:cubicBezTo>
                    <a:pt x="705" y="263"/>
                    <a:pt x="705" y="263"/>
                    <a:pt x="705" y="263"/>
                  </a:cubicBezTo>
                  <a:cubicBezTo>
                    <a:pt x="705" y="261"/>
                    <a:pt x="705" y="260"/>
                    <a:pt x="706" y="259"/>
                  </a:cubicBezTo>
                  <a:cubicBezTo>
                    <a:pt x="791" y="144"/>
                    <a:pt x="791" y="144"/>
                    <a:pt x="791" y="144"/>
                  </a:cubicBezTo>
                  <a:cubicBezTo>
                    <a:pt x="761" y="5"/>
                    <a:pt x="761" y="5"/>
                    <a:pt x="761" y="5"/>
                  </a:cubicBezTo>
                  <a:cubicBezTo>
                    <a:pt x="760" y="3"/>
                    <a:pt x="762" y="1"/>
                    <a:pt x="764" y="0"/>
                  </a:cubicBezTo>
                  <a:cubicBezTo>
                    <a:pt x="766" y="0"/>
                    <a:pt x="768" y="1"/>
                    <a:pt x="769" y="3"/>
                  </a:cubicBezTo>
                  <a:cubicBezTo>
                    <a:pt x="799" y="145"/>
                    <a:pt x="799" y="145"/>
                    <a:pt x="799" y="145"/>
                  </a:cubicBezTo>
                  <a:cubicBezTo>
                    <a:pt x="799" y="144"/>
                    <a:pt x="799" y="144"/>
                    <a:pt x="799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3" name="Freeform 215">
              <a:extLst>
                <a:ext uri="{FF2B5EF4-FFF2-40B4-BE49-F238E27FC236}">
                  <a16:creationId xmlns:a16="http://schemas.microsoft.com/office/drawing/2014/main" id="{3DB8FF6D-0CD7-6CAD-EE4D-AA10EACB0C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53" y="395"/>
              <a:ext cx="236" cy="113"/>
            </a:xfrm>
            <a:custGeom>
              <a:avLst/>
              <a:gdLst>
                <a:gd name="T0" fmla="*/ 461 w 461"/>
                <a:gd name="T1" fmla="*/ 57 h 219"/>
                <a:gd name="T2" fmla="*/ 461 w 461"/>
                <a:gd name="T3" fmla="*/ 59 h 219"/>
                <a:gd name="T4" fmla="*/ 456 w 461"/>
                <a:gd name="T5" fmla="*/ 62 h 219"/>
                <a:gd name="T6" fmla="*/ 192 w 461"/>
                <a:gd name="T7" fmla="*/ 9 h 219"/>
                <a:gd name="T8" fmla="*/ 7 w 461"/>
                <a:gd name="T9" fmla="*/ 217 h 219"/>
                <a:gd name="T10" fmla="*/ 2 w 461"/>
                <a:gd name="T11" fmla="*/ 218 h 219"/>
                <a:gd name="T12" fmla="*/ 1 w 461"/>
                <a:gd name="T13" fmla="*/ 212 h 219"/>
                <a:gd name="T14" fmla="*/ 188 w 461"/>
                <a:gd name="T15" fmla="*/ 2 h 219"/>
                <a:gd name="T16" fmla="*/ 192 w 461"/>
                <a:gd name="T17" fmla="*/ 1 h 219"/>
                <a:gd name="T18" fmla="*/ 458 w 461"/>
                <a:gd name="T19" fmla="*/ 54 h 219"/>
                <a:gd name="T20" fmla="*/ 461 w 461"/>
                <a:gd name="T21" fmla="*/ 5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19">
                  <a:moveTo>
                    <a:pt x="461" y="57"/>
                  </a:moveTo>
                  <a:cubicBezTo>
                    <a:pt x="461" y="58"/>
                    <a:pt x="461" y="58"/>
                    <a:pt x="461" y="59"/>
                  </a:cubicBezTo>
                  <a:cubicBezTo>
                    <a:pt x="461" y="61"/>
                    <a:pt x="459" y="62"/>
                    <a:pt x="456" y="62"/>
                  </a:cubicBezTo>
                  <a:cubicBezTo>
                    <a:pt x="192" y="9"/>
                    <a:pt x="192" y="9"/>
                    <a:pt x="192" y="9"/>
                  </a:cubicBezTo>
                  <a:cubicBezTo>
                    <a:pt x="7" y="217"/>
                    <a:pt x="7" y="217"/>
                    <a:pt x="7" y="217"/>
                  </a:cubicBezTo>
                  <a:cubicBezTo>
                    <a:pt x="6" y="219"/>
                    <a:pt x="3" y="219"/>
                    <a:pt x="2" y="218"/>
                  </a:cubicBezTo>
                  <a:cubicBezTo>
                    <a:pt x="0" y="216"/>
                    <a:pt x="0" y="214"/>
                    <a:pt x="1" y="21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9" y="1"/>
                    <a:pt x="190" y="0"/>
                    <a:pt x="192" y="1"/>
                  </a:cubicBezTo>
                  <a:cubicBezTo>
                    <a:pt x="458" y="54"/>
                    <a:pt x="458" y="54"/>
                    <a:pt x="458" y="54"/>
                  </a:cubicBezTo>
                  <a:cubicBezTo>
                    <a:pt x="460" y="54"/>
                    <a:pt x="461" y="56"/>
                    <a:pt x="46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4" name="Freeform 216">
              <a:extLst>
                <a:ext uri="{FF2B5EF4-FFF2-40B4-BE49-F238E27FC236}">
                  <a16:creationId xmlns:a16="http://schemas.microsoft.com/office/drawing/2014/main" id="{9C3F0781-8579-C379-2461-28E7A39D2E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7" y="1175"/>
              <a:ext cx="465" cy="411"/>
            </a:xfrm>
            <a:custGeom>
              <a:avLst/>
              <a:gdLst>
                <a:gd name="T0" fmla="*/ 910 w 910"/>
                <a:gd name="T1" fmla="*/ 793 h 798"/>
                <a:gd name="T2" fmla="*/ 910 w 910"/>
                <a:gd name="T3" fmla="*/ 795 h 798"/>
                <a:gd name="T4" fmla="*/ 905 w 910"/>
                <a:gd name="T5" fmla="*/ 797 h 798"/>
                <a:gd name="T6" fmla="*/ 773 w 910"/>
                <a:gd name="T7" fmla="*/ 748 h 798"/>
                <a:gd name="T8" fmla="*/ 771 w 910"/>
                <a:gd name="T9" fmla="*/ 746 h 798"/>
                <a:gd name="T10" fmla="*/ 726 w 910"/>
                <a:gd name="T11" fmla="*/ 642 h 798"/>
                <a:gd name="T12" fmla="*/ 597 w 910"/>
                <a:gd name="T13" fmla="*/ 595 h 798"/>
                <a:gd name="T14" fmla="*/ 594 w 910"/>
                <a:gd name="T15" fmla="*/ 592 h 798"/>
                <a:gd name="T16" fmla="*/ 547 w 910"/>
                <a:gd name="T17" fmla="*/ 485 h 798"/>
                <a:gd name="T18" fmla="*/ 419 w 910"/>
                <a:gd name="T19" fmla="*/ 439 h 798"/>
                <a:gd name="T20" fmla="*/ 417 w 910"/>
                <a:gd name="T21" fmla="*/ 437 h 798"/>
                <a:gd name="T22" fmla="*/ 366 w 910"/>
                <a:gd name="T23" fmla="*/ 327 h 798"/>
                <a:gd name="T24" fmla="*/ 240 w 910"/>
                <a:gd name="T25" fmla="*/ 283 h 798"/>
                <a:gd name="T26" fmla="*/ 238 w 910"/>
                <a:gd name="T27" fmla="*/ 281 h 798"/>
                <a:gd name="T28" fmla="*/ 185 w 910"/>
                <a:gd name="T29" fmla="*/ 168 h 798"/>
                <a:gd name="T30" fmla="*/ 60 w 910"/>
                <a:gd name="T31" fmla="*/ 125 h 798"/>
                <a:gd name="T32" fmla="*/ 57 w 910"/>
                <a:gd name="T33" fmla="*/ 123 h 798"/>
                <a:gd name="T34" fmla="*/ 1 w 910"/>
                <a:gd name="T35" fmla="*/ 6 h 798"/>
                <a:gd name="T36" fmla="*/ 3 w 910"/>
                <a:gd name="T37" fmla="*/ 1 h 798"/>
                <a:gd name="T38" fmla="*/ 8 w 910"/>
                <a:gd name="T39" fmla="*/ 2 h 798"/>
                <a:gd name="T40" fmla="*/ 64 w 910"/>
                <a:gd name="T41" fmla="*/ 118 h 798"/>
                <a:gd name="T42" fmla="*/ 189 w 910"/>
                <a:gd name="T43" fmla="*/ 161 h 798"/>
                <a:gd name="T44" fmla="*/ 191 w 910"/>
                <a:gd name="T45" fmla="*/ 163 h 798"/>
                <a:gd name="T46" fmla="*/ 244 w 910"/>
                <a:gd name="T47" fmla="*/ 276 h 798"/>
                <a:gd name="T48" fmla="*/ 370 w 910"/>
                <a:gd name="T49" fmla="*/ 321 h 798"/>
                <a:gd name="T50" fmla="*/ 372 w 910"/>
                <a:gd name="T51" fmla="*/ 323 h 798"/>
                <a:gd name="T52" fmla="*/ 423 w 910"/>
                <a:gd name="T53" fmla="*/ 432 h 798"/>
                <a:gd name="T54" fmla="*/ 550 w 910"/>
                <a:gd name="T55" fmla="*/ 478 h 798"/>
                <a:gd name="T56" fmla="*/ 553 w 910"/>
                <a:gd name="T57" fmla="*/ 480 h 798"/>
                <a:gd name="T58" fmla="*/ 600 w 910"/>
                <a:gd name="T59" fmla="*/ 588 h 798"/>
                <a:gd name="T60" fmla="*/ 729 w 910"/>
                <a:gd name="T61" fmla="*/ 635 h 798"/>
                <a:gd name="T62" fmla="*/ 732 w 910"/>
                <a:gd name="T63" fmla="*/ 637 h 798"/>
                <a:gd name="T64" fmla="*/ 776 w 910"/>
                <a:gd name="T65" fmla="*/ 741 h 798"/>
                <a:gd name="T66" fmla="*/ 907 w 910"/>
                <a:gd name="T67" fmla="*/ 790 h 798"/>
                <a:gd name="T68" fmla="*/ 910 w 910"/>
                <a:gd name="T69" fmla="*/ 793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0" h="798">
                  <a:moveTo>
                    <a:pt x="910" y="793"/>
                  </a:moveTo>
                  <a:cubicBezTo>
                    <a:pt x="910" y="794"/>
                    <a:pt x="910" y="794"/>
                    <a:pt x="910" y="795"/>
                  </a:cubicBezTo>
                  <a:cubicBezTo>
                    <a:pt x="909" y="797"/>
                    <a:pt x="906" y="798"/>
                    <a:pt x="905" y="797"/>
                  </a:cubicBezTo>
                  <a:cubicBezTo>
                    <a:pt x="773" y="748"/>
                    <a:pt x="773" y="748"/>
                    <a:pt x="773" y="748"/>
                  </a:cubicBezTo>
                  <a:cubicBezTo>
                    <a:pt x="772" y="748"/>
                    <a:pt x="771" y="747"/>
                    <a:pt x="771" y="746"/>
                  </a:cubicBezTo>
                  <a:cubicBezTo>
                    <a:pt x="726" y="642"/>
                    <a:pt x="726" y="642"/>
                    <a:pt x="726" y="642"/>
                  </a:cubicBezTo>
                  <a:cubicBezTo>
                    <a:pt x="597" y="595"/>
                    <a:pt x="597" y="595"/>
                    <a:pt x="597" y="595"/>
                  </a:cubicBezTo>
                  <a:cubicBezTo>
                    <a:pt x="596" y="594"/>
                    <a:pt x="595" y="594"/>
                    <a:pt x="594" y="592"/>
                  </a:cubicBezTo>
                  <a:cubicBezTo>
                    <a:pt x="547" y="485"/>
                    <a:pt x="547" y="485"/>
                    <a:pt x="547" y="485"/>
                  </a:cubicBezTo>
                  <a:cubicBezTo>
                    <a:pt x="419" y="439"/>
                    <a:pt x="419" y="439"/>
                    <a:pt x="419" y="439"/>
                  </a:cubicBezTo>
                  <a:cubicBezTo>
                    <a:pt x="418" y="439"/>
                    <a:pt x="417" y="438"/>
                    <a:pt x="417" y="437"/>
                  </a:cubicBezTo>
                  <a:cubicBezTo>
                    <a:pt x="366" y="327"/>
                    <a:pt x="366" y="327"/>
                    <a:pt x="366" y="327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39" y="283"/>
                    <a:pt x="238" y="282"/>
                    <a:pt x="238" y="281"/>
                  </a:cubicBezTo>
                  <a:cubicBezTo>
                    <a:pt x="185" y="168"/>
                    <a:pt x="185" y="168"/>
                    <a:pt x="185" y="168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9" y="125"/>
                    <a:pt x="58" y="124"/>
                    <a:pt x="57" y="12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64" y="118"/>
                    <a:pt x="64" y="118"/>
                    <a:pt x="64" y="118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90" y="161"/>
                    <a:pt x="191" y="162"/>
                    <a:pt x="191" y="163"/>
                  </a:cubicBezTo>
                  <a:cubicBezTo>
                    <a:pt x="244" y="276"/>
                    <a:pt x="244" y="276"/>
                    <a:pt x="244" y="276"/>
                  </a:cubicBezTo>
                  <a:cubicBezTo>
                    <a:pt x="370" y="321"/>
                    <a:pt x="370" y="321"/>
                    <a:pt x="370" y="321"/>
                  </a:cubicBezTo>
                  <a:cubicBezTo>
                    <a:pt x="371" y="321"/>
                    <a:pt x="372" y="322"/>
                    <a:pt x="372" y="323"/>
                  </a:cubicBezTo>
                  <a:cubicBezTo>
                    <a:pt x="423" y="432"/>
                    <a:pt x="423" y="432"/>
                    <a:pt x="423" y="432"/>
                  </a:cubicBezTo>
                  <a:cubicBezTo>
                    <a:pt x="550" y="478"/>
                    <a:pt x="550" y="478"/>
                    <a:pt x="550" y="478"/>
                  </a:cubicBezTo>
                  <a:cubicBezTo>
                    <a:pt x="551" y="479"/>
                    <a:pt x="552" y="479"/>
                    <a:pt x="553" y="480"/>
                  </a:cubicBezTo>
                  <a:cubicBezTo>
                    <a:pt x="600" y="588"/>
                    <a:pt x="600" y="588"/>
                    <a:pt x="600" y="588"/>
                  </a:cubicBezTo>
                  <a:cubicBezTo>
                    <a:pt x="729" y="635"/>
                    <a:pt x="729" y="635"/>
                    <a:pt x="729" y="635"/>
                  </a:cubicBezTo>
                  <a:cubicBezTo>
                    <a:pt x="730" y="635"/>
                    <a:pt x="731" y="636"/>
                    <a:pt x="732" y="637"/>
                  </a:cubicBezTo>
                  <a:cubicBezTo>
                    <a:pt x="776" y="741"/>
                    <a:pt x="776" y="741"/>
                    <a:pt x="776" y="741"/>
                  </a:cubicBezTo>
                  <a:cubicBezTo>
                    <a:pt x="907" y="790"/>
                    <a:pt x="907" y="790"/>
                    <a:pt x="907" y="790"/>
                  </a:cubicBezTo>
                  <a:cubicBezTo>
                    <a:pt x="909" y="790"/>
                    <a:pt x="910" y="792"/>
                    <a:pt x="910" y="7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5" name="Freeform 217">
              <a:extLst>
                <a:ext uri="{FF2B5EF4-FFF2-40B4-BE49-F238E27FC236}">
                  <a16:creationId xmlns:a16="http://schemas.microsoft.com/office/drawing/2014/main" id="{5D6D746D-0500-EBD7-4D8A-E9213CF650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6" y="854"/>
              <a:ext cx="820" cy="839"/>
            </a:xfrm>
            <a:custGeom>
              <a:avLst/>
              <a:gdLst>
                <a:gd name="T0" fmla="*/ 1605 w 1605"/>
                <a:gd name="T1" fmla="*/ 1624 h 1629"/>
                <a:gd name="T2" fmla="*/ 1603 w 1605"/>
                <a:gd name="T3" fmla="*/ 1629 h 1629"/>
                <a:gd name="T4" fmla="*/ 1597 w 1605"/>
                <a:gd name="T5" fmla="*/ 1626 h 1629"/>
                <a:gd name="T6" fmla="*/ 1261 w 1605"/>
                <a:gd name="T7" fmla="*/ 661 h 1629"/>
                <a:gd name="T8" fmla="*/ 1262 w 1605"/>
                <a:gd name="T9" fmla="*/ 657 h 1629"/>
                <a:gd name="T10" fmla="*/ 1363 w 1605"/>
                <a:gd name="T11" fmla="*/ 522 h 1629"/>
                <a:gd name="T12" fmla="*/ 1318 w 1605"/>
                <a:gd name="T13" fmla="*/ 385 h 1629"/>
                <a:gd name="T14" fmla="*/ 4 w 1605"/>
                <a:gd name="T15" fmla="*/ 8 h 1629"/>
                <a:gd name="T16" fmla="*/ 1 w 1605"/>
                <a:gd name="T17" fmla="*/ 3 h 1629"/>
                <a:gd name="T18" fmla="*/ 6 w 1605"/>
                <a:gd name="T19" fmla="*/ 0 h 1629"/>
                <a:gd name="T20" fmla="*/ 1323 w 1605"/>
                <a:gd name="T21" fmla="*/ 378 h 1629"/>
                <a:gd name="T22" fmla="*/ 1325 w 1605"/>
                <a:gd name="T23" fmla="*/ 381 h 1629"/>
                <a:gd name="T24" fmla="*/ 1371 w 1605"/>
                <a:gd name="T25" fmla="*/ 521 h 1629"/>
                <a:gd name="T26" fmla="*/ 1371 w 1605"/>
                <a:gd name="T27" fmla="*/ 525 h 1629"/>
                <a:gd name="T28" fmla="*/ 1269 w 1605"/>
                <a:gd name="T29" fmla="*/ 661 h 1629"/>
                <a:gd name="T30" fmla="*/ 1605 w 1605"/>
                <a:gd name="T31" fmla="*/ 1624 h 1629"/>
                <a:gd name="T32" fmla="*/ 1605 w 1605"/>
                <a:gd name="T33" fmla="*/ 1624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5" h="1629">
                  <a:moveTo>
                    <a:pt x="1605" y="1624"/>
                  </a:moveTo>
                  <a:cubicBezTo>
                    <a:pt x="1605" y="1626"/>
                    <a:pt x="1604" y="1628"/>
                    <a:pt x="1603" y="1629"/>
                  </a:cubicBezTo>
                  <a:cubicBezTo>
                    <a:pt x="1601" y="1629"/>
                    <a:pt x="1598" y="1629"/>
                    <a:pt x="1597" y="1626"/>
                  </a:cubicBezTo>
                  <a:cubicBezTo>
                    <a:pt x="1261" y="661"/>
                    <a:pt x="1261" y="661"/>
                    <a:pt x="1261" y="661"/>
                  </a:cubicBezTo>
                  <a:cubicBezTo>
                    <a:pt x="1261" y="660"/>
                    <a:pt x="1261" y="658"/>
                    <a:pt x="1262" y="657"/>
                  </a:cubicBezTo>
                  <a:cubicBezTo>
                    <a:pt x="1363" y="522"/>
                    <a:pt x="1363" y="522"/>
                    <a:pt x="1363" y="522"/>
                  </a:cubicBezTo>
                  <a:cubicBezTo>
                    <a:pt x="1318" y="385"/>
                    <a:pt x="1318" y="385"/>
                    <a:pt x="1318" y="38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323" y="378"/>
                    <a:pt x="1323" y="378"/>
                    <a:pt x="1323" y="378"/>
                  </a:cubicBezTo>
                  <a:cubicBezTo>
                    <a:pt x="1324" y="379"/>
                    <a:pt x="1325" y="380"/>
                    <a:pt x="1325" y="381"/>
                  </a:cubicBezTo>
                  <a:cubicBezTo>
                    <a:pt x="1371" y="521"/>
                    <a:pt x="1371" y="521"/>
                    <a:pt x="1371" y="521"/>
                  </a:cubicBezTo>
                  <a:cubicBezTo>
                    <a:pt x="1372" y="522"/>
                    <a:pt x="1372" y="524"/>
                    <a:pt x="1371" y="525"/>
                  </a:cubicBezTo>
                  <a:cubicBezTo>
                    <a:pt x="1269" y="661"/>
                    <a:pt x="1269" y="661"/>
                    <a:pt x="1269" y="661"/>
                  </a:cubicBezTo>
                  <a:cubicBezTo>
                    <a:pt x="1605" y="1624"/>
                    <a:pt x="1605" y="1624"/>
                    <a:pt x="1605" y="1624"/>
                  </a:cubicBezTo>
                  <a:cubicBezTo>
                    <a:pt x="1605" y="1624"/>
                    <a:pt x="1605" y="1624"/>
                    <a:pt x="1605" y="1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6" name="Freeform 218">
              <a:extLst>
                <a:ext uri="{FF2B5EF4-FFF2-40B4-BE49-F238E27FC236}">
                  <a16:creationId xmlns:a16="http://schemas.microsoft.com/office/drawing/2014/main" id="{171E6A70-016E-51BD-A549-858C17533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9" y="792"/>
              <a:ext cx="838" cy="846"/>
            </a:xfrm>
            <a:custGeom>
              <a:avLst/>
              <a:gdLst>
                <a:gd name="T0" fmla="*/ 1639 w 1639"/>
                <a:gd name="T1" fmla="*/ 1377 h 1641"/>
                <a:gd name="T2" fmla="*/ 1639 w 1639"/>
                <a:gd name="T3" fmla="*/ 1379 h 1641"/>
                <a:gd name="T4" fmla="*/ 1462 w 1639"/>
                <a:gd name="T5" fmla="*/ 1638 h 1641"/>
                <a:gd name="T6" fmla="*/ 1457 w 1639"/>
                <a:gd name="T7" fmla="*/ 1639 h 1641"/>
                <a:gd name="T8" fmla="*/ 1456 w 1639"/>
                <a:gd name="T9" fmla="*/ 1634 h 1641"/>
                <a:gd name="T10" fmla="*/ 1631 w 1639"/>
                <a:gd name="T11" fmla="*/ 1376 h 1641"/>
                <a:gd name="T12" fmla="*/ 1316 w 1639"/>
                <a:gd name="T13" fmla="*/ 369 h 1641"/>
                <a:gd name="T14" fmla="*/ 4 w 1639"/>
                <a:gd name="T15" fmla="*/ 9 h 1641"/>
                <a:gd name="T16" fmla="*/ 1 w 1639"/>
                <a:gd name="T17" fmla="*/ 4 h 1641"/>
                <a:gd name="T18" fmla="*/ 5 w 1639"/>
                <a:gd name="T19" fmla="*/ 1 h 1641"/>
                <a:gd name="T20" fmla="*/ 1320 w 1639"/>
                <a:gd name="T21" fmla="*/ 362 h 1641"/>
                <a:gd name="T22" fmla="*/ 1323 w 1639"/>
                <a:gd name="T23" fmla="*/ 365 h 1641"/>
                <a:gd name="T24" fmla="*/ 1639 w 1639"/>
                <a:gd name="T25" fmla="*/ 1376 h 1641"/>
                <a:gd name="T26" fmla="*/ 1639 w 1639"/>
                <a:gd name="T27" fmla="*/ 1377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9" h="1641">
                  <a:moveTo>
                    <a:pt x="1639" y="1377"/>
                  </a:moveTo>
                  <a:cubicBezTo>
                    <a:pt x="1639" y="1377"/>
                    <a:pt x="1639" y="1379"/>
                    <a:pt x="1639" y="1379"/>
                  </a:cubicBezTo>
                  <a:cubicBezTo>
                    <a:pt x="1462" y="1638"/>
                    <a:pt x="1462" y="1638"/>
                    <a:pt x="1462" y="1638"/>
                  </a:cubicBezTo>
                  <a:cubicBezTo>
                    <a:pt x="1461" y="1640"/>
                    <a:pt x="1458" y="1641"/>
                    <a:pt x="1457" y="1639"/>
                  </a:cubicBezTo>
                  <a:cubicBezTo>
                    <a:pt x="1455" y="1638"/>
                    <a:pt x="1454" y="1636"/>
                    <a:pt x="1456" y="1634"/>
                  </a:cubicBezTo>
                  <a:cubicBezTo>
                    <a:pt x="1631" y="1376"/>
                    <a:pt x="1631" y="1376"/>
                    <a:pt x="1631" y="1376"/>
                  </a:cubicBezTo>
                  <a:cubicBezTo>
                    <a:pt x="1316" y="369"/>
                    <a:pt x="1316" y="369"/>
                    <a:pt x="1316" y="36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1320" y="362"/>
                    <a:pt x="1320" y="362"/>
                    <a:pt x="1320" y="362"/>
                  </a:cubicBezTo>
                  <a:cubicBezTo>
                    <a:pt x="1321" y="362"/>
                    <a:pt x="1322" y="364"/>
                    <a:pt x="1323" y="365"/>
                  </a:cubicBezTo>
                  <a:cubicBezTo>
                    <a:pt x="1639" y="1376"/>
                    <a:pt x="1639" y="1376"/>
                    <a:pt x="1639" y="1376"/>
                  </a:cubicBezTo>
                  <a:cubicBezTo>
                    <a:pt x="1639" y="1376"/>
                    <a:pt x="1639" y="1377"/>
                    <a:pt x="1639" y="13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7" name="Freeform 219">
              <a:extLst>
                <a:ext uri="{FF2B5EF4-FFF2-40B4-BE49-F238E27FC236}">
                  <a16:creationId xmlns:a16="http://schemas.microsoft.com/office/drawing/2014/main" id="{11C4B6B0-CFD5-7638-C78A-9C8C8D4B4C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5" y="1235"/>
              <a:ext cx="369" cy="326"/>
            </a:xfrm>
            <a:custGeom>
              <a:avLst/>
              <a:gdLst>
                <a:gd name="T0" fmla="*/ 722 w 722"/>
                <a:gd name="T1" fmla="*/ 627 h 632"/>
                <a:gd name="T2" fmla="*/ 722 w 722"/>
                <a:gd name="T3" fmla="*/ 629 h 632"/>
                <a:gd name="T4" fmla="*/ 717 w 722"/>
                <a:gd name="T5" fmla="*/ 631 h 632"/>
                <a:gd name="T6" fmla="*/ 587 w 722"/>
                <a:gd name="T7" fmla="*/ 583 h 632"/>
                <a:gd name="T8" fmla="*/ 585 w 722"/>
                <a:gd name="T9" fmla="*/ 581 h 632"/>
                <a:gd name="T10" fmla="*/ 539 w 722"/>
                <a:gd name="T11" fmla="*/ 477 h 632"/>
                <a:gd name="T12" fmla="*/ 412 w 722"/>
                <a:gd name="T13" fmla="*/ 430 h 632"/>
                <a:gd name="T14" fmla="*/ 410 w 722"/>
                <a:gd name="T15" fmla="*/ 428 h 632"/>
                <a:gd name="T16" fmla="*/ 361 w 722"/>
                <a:gd name="T17" fmla="*/ 321 h 632"/>
                <a:gd name="T18" fmla="*/ 236 w 722"/>
                <a:gd name="T19" fmla="*/ 276 h 632"/>
                <a:gd name="T20" fmla="*/ 233 w 722"/>
                <a:gd name="T21" fmla="*/ 274 h 632"/>
                <a:gd name="T22" fmla="*/ 182 w 722"/>
                <a:gd name="T23" fmla="*/ 165 h 632"/>
                <a:gd name="T24" fmla="*/ 58 w 722"/>
                <a:gd name="T25" fmla="*/ 121 h 632"/>
                <a:gd name="T26" fmla="*/ 55 w 722"/>
                <a:gd name="T27" fmla="*/ 119 h 632"/>
                <a:gd name="T28" fmla="*/ 1 w 722"/>
                <a:gd name="T29" fmla="*/ 7 h 632"/>
                <a:gd name="T30" fmla="*/ 3 w 722"/>
                <a:gd name="T31" fmla="*/ 1 h 632"/>
                <a:gd name="T32" fmla="*/ 8 w 722"/>
                <a:gd name="T33" fmla="*/ 3 h 632"/>
                <a:gd name="T34" fmla="*/ 63 w 722"/>
                <a:gd name="T35" fmla="*/ 115 h 632"/>
                <a:gd name="T36" fmla="*/ 186 w 722"/>
                <a:gd name="T37" fmla="*/ 158 h 632"/>
                <a:gd name="T38" fmla="*/ 189 w 722"/>
                <a:gd name="T39" fmla="*/ 161 h 632"/>
                <a:gd name="T40" fmla="*/ 240 w 722"/>
                <a:gd name="T41" fmla="*/ 270 h 632"/>
                <a:gd name="T42" fmla="*/ 366 w 722"/>
                <a:gd name="T43" fmla="*/ 315 h 632"/>
                <a:gd name="T44" fmla="*/ 368 w 722"/>
                <a:gd name="T45" fmla="*/ 317 h 632"/>
                <a:gd name="T46" fmla="*/ 417 w 722"/>
                <a:gd name="T47" fmla="*/ 423 h 632"/>
                <a:gd name="T48" fmla="*/ 544 w 722"/>
                <a:gd name="T49" fmla="*/ 470 h 632"/>
                <a:gd name="T50" fmla="*/ 546 w 722"/>
                <a:gd name="T51" fmla="*/ 472 h 632"/>
                <a:gd name="T52" fmla="*/ 592 w 722"/>
                <a:gd name="T53" fmla="*/ 576 h 632"/>
                <a:gd name="T54" fmla="*/ 720 w 722"/>
                <a:gd name="T55" fmla="*/ 624 h 632"/>
                <a:gd name="T56" fmla="*/ 722 w 722"/>
                <a:gd name="T57" fmla="*/ 62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2" h="632">
                  <a:moveTo>
                    <a:pt x="722" y="627"/>
                  </a:moveTo>
                  <a:cubicBezTo>
                    <a:pt x="722" y="628"/>
                    <a:pt x="722" y="628"/>
                    <a:pt x="722" y="629"/>
                  </a:cubicBezTo>
                  <a:cubicBezTo>
                    <a:pt x="721" y="631"/>
                    <a:pt x="718" y="632"/>
                    <a:pt x="717" y="631"/>
                  </a:cubicBezTo>
                  <a:cubicBezTo>
                    <a:pt x="587" y="583"/>
                    <a:pt x="587" y="583"/>
                    <a:pt x="587" y="583"/>
                  </a:cubicBezTo>
                  <a:cubicBezTo>
                    <a:pt x="587" y="582"/>
                    <a:pt x="586" y="582"/>
                    <a:pt x="585" y="581"/>
                  </a:cubicBezTo>
                  <a:cubicBezTo>
                    <a:pt x="539" y="477"/>
                    <a:pt x="539" y="477"/>
                    <a:pt x="539" y="477"/>
                  </a:cubicBezTo>
                  <a:cubicBezTo>
                    <a:pt x="412" y="430"/>
                    <a:pt x="412" y="430"/>
                    <a:pt x="412" y="430"/>
                  </a:cubicBezTo>
                  <a:cubicBezTo>
                    <a:pt x="411" y="430"/>
                    <a:pt x="410" y="429"/>
                    <a:pt x="410" y="428"/>
                  </a:cubicBezTo>
                  <a:cubicBezTo>
                    <a:pt x="361" y="321"/>
                    <a:pt x="361" y="321"/>
                    <a:pt x="361" y="321"/>
                  </a:cubicBezTo>
                  <a:cubicBezTo>
                    <a:pt x="236" y="276"/>
                    <a:pt x="236" y="276"/>
                    <a:pt x="236" y="276"/>
                  </a:cubicBezTo>
                  <a:cubicBezTo>
                    <a:pt x="235" y="276"/>
                    <a:pt x="234" y="275"/>
                    <a:pt x="233" y="274"/>
                  </a:cubicBezTo>
                  <a:cubicBezTo>
                    <a:pt x="182" y="165"/>
                    <a:pt x="182" y="165"/>
                    <a:pt x="182" y="165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57" y="121"/>
                    <a:pt x="56" y="120"/>
                    <a:pt x="55" y="11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186" y="158"/>
                    <a:pt x="186" y="158"/>
                    <a:pt x="186" y="158"/>
                  </a:cubicBezTo>
                  <a:cubicBezTo>
                    <a:pt x="187" y="159"/>
                    <a:pt x="188" y="159"/>
                    <a:pt x="189" y="161"/>
                  </a:cubicBezTo>
                  <a:cubicBezTo>
                    <a:pt x="240" y="270"/>
                    <a:pt x="240" y="270"/>
                    <a:pt x="240" y="270"/>
                  </a:cubicBezTo>
                  <a:cubicBezTo>
                    <a:pt x="366" y="315"/>
                    <a:pt x="366" y="315"/>
                    <a:pt x="366" y="315"/>
                  </a:cubicBezTo>
                  <a:cubicBezTo>
                    <a:pt x="367" y="315"/>
                    <a:pt x="367" y="316"/>
                    <a:pt x="368" y="317"/>
                  </a:cubicBezTo>
                  <a:cubicBezTo>
                    <a:pt x="417" y="423"/>
                    <a:pt x="417" y="423"/>
                    <a:pt x="417" y="423"/>
                  </a:cubicBezTo>
                  <a:cubicBezTo>
                    <a:pt x="544" y="470"/>
                    <a:pt x="544" y="470"/>
                    <a:pt x="544" y="470"/>
                  </a:cubicBezTo>
                  <a:cubicBezTo>
                    <a:pt x="545" y="470"/>
                    <a:pt x="545" y="471"/>
                    <a:pt x="546" y="472"/>
                  </a:cubicBezTo>
                  <a:cubicBezTo>
                    <a:pt x="592" y="576"/>
                    <a:pt x="592" y="576"/>
                    <a:pt x="592" y="576"/>
                  </a:cubicBezTo>
                  <a:cubicBezTo>
                    <a:pt x="720" y="624"/>
                    <a:pt x="720" y="624"/>
                    <a:pt x="720" y="624"/>
                  </a:cubicBezTo>
                  <a:cubicBezTo>
                    <a:pt x="721" y="624"/>
                    <a:pt x="722" y="625"/>
                    <a:pt x="722" y="6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8" name="Freeform 220">
              <a:extLst>
                <a:ext uri="{FF2B5EF4-FFF2-40B4-BE49-F238E27FC236}">
                  <a16:creationId xmlns:a16="http://schemas.microsoft.com/office/drawing/2014/main" id="{B0739F42-C4F5-32DA-3C2B-6229056D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2" y="732"/>
              <a:ext cx="759" cy="961"/>
            </a:xfrm>
            <a:custGeom>
              <a:avLst/>
              <a:gdLst>
                <a:gd name="T0" fmla="*/ 1362 w 1485"/>
                <a:gd name="T1" fmla="*/ 491 h 1865"/>
                <a:gd name="T2" fmla="*/ 1362 w 1485"/>
                <a:gd name="T3" fmla="*/ 494 h 1865"/>
                <a:gd name="T4" fmla="*/ 1164 w 1485"/>
                <a:gd name="T5" fmla="*/ 759 h 1865"/>
                <a:gd name="T6" fmla="*/ 1484 w 1485"/>
                <a:gd name="T7" fmla="*/ 1729 h 1865"/>
                <a:gd name="T8" fmla="*/ 1484 w 1485"/>
                <a:gd name="T9" fmla="*/ 1733 h 1865"/>
                <a:gd name="T10" fmla="*/ 1396 w 1485"/>
                <a:gd name="T11" fmla="*/ 1862 h 1865"/>
                <a:gd name="T12" fmla="*/ 1391 w 1485"/>
                <a:gd name="T13" fmla="*/ 1863 h 1865"/>
                <a:gd name="T14" fmla="*/ 1390 w 1485"/>
                <a:gd name="T15" fmla="*/ 1858 h 1865"/>
                <a:gd name="T16" fmla="*/ 1476 w 1485"/>
                <a:gd name="T17" fmla="*/ 1729 h 1865"/>
                <a:gd name="T18" fmla="*/ 1156 w 1485"/>
                <a:gd name="T19" fmla="*/ 759 h 1865"/>
                <a:gd name="T20" fmla="*/ 1156 w 1485"/>
                <a:gd name="T21" fmla="*/ 755 h 1865"/>
                <a:gd name="T22" fmla="*/ 1354 w 1485"/>
                <a:gd name="T23" fmla="*/ 490 h 1865"/>
                <a:gd name="T24" fmla="*/ 1314 w 1485"/>
                <a:gd name="T25" fmla="*/ 353 h 1865"/>
                <a:gd name="T26" fmla="*/ 4 w 1485"/>
                <a:gd name="T27" fmla="*/ 8 h 1865"/>
                <a:gd name="T28" fmla="*/ 1 w 1485"/>
                <a:gd name="T29" fmla="*/ 4 h 1865"/>
                <a:gd name="T30" fmla="*/ 6 w 1485"/>
                <a:gd name="T31" fmla="*/ 1 h 1865"/>
                <a:gd name="T32" fmla="*/ 1318 w 1485"/>
                <a:gd name="T33" fmla="*/ 346 h 1865"/>
                <a:gd name="T34" fmla="*/ 1320 w 1485"/>
                <a:gd name="T35" fmla="*/ 349 h 1865"/>
                <a:gd name="T36" fmla="*/ 1362 w 1485"/>
                <a:gd name="T37" fmla="*/ 491 h 1865"/>
                <a:gd name="T38" fmla="*/ 1362 w 1485"/>
                <a:gd name="T39" fmla="*/ 491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5" h="1865">
                  <a:moveTo>
                    <a:pt x="1362" y="491"/>
                  </a:moveTo>
                  <a:cubicBezTo>
                    <a:pt x="1363" y="492"/>
                    <a:pt x="1362" y="493"/>
                    <a:pt x="1362" y="494"/>
                  </a:cubicBezTo>
                  <a:cubicBezTo>
                    <a:pt x="1164" y="759"/>
                    <a:pt x="1164" y="759"/>
                    <a:pt x="1164" y="759"/>
                  </a:cubicBezTo>
                  <a:cubicBezTo>
                    <a:pt x="1484" y="1729"/>
                    <a:pt x="1484" y="1729"/>
                    <a:pt x="1484" y="1729"/>
                  </a:cubicBezTo>
                  <a:cubicBezTo>
                    <a:pt x="1485" y="1730"/>
                    <a:pt x="1485" y="1731"/>
                    <a:pt x="1484" y="1733"/>
                  </a:cubicBezTo>
                  <a:cubicBezTo>
                    <a:pt x="1396" y="1862"/>
                    <a:pt x="1396" y="1862"/>
                    <a:pt x="1396" y="1862"/>
                  </a:cubicBezTo>
                  <a:cubicBezTo>
                    <a:pt x="1395" y="1864"/>
                    <a:pt x="1393" y="1865"/>
                    <a:pt x="1391" y="1863"/>
                  </a:cubicBezTo>
                  <a:cubicBezTo>
                    <a:pt x="1389" y="1862"/>
                    <a:pt x="1388" y="1860"/>
                    <a:pt x="1390" y="1858"/>
                  </a:cubicBezTo>
                  <a:cubicBezTo>
                    <a:pt x="1476" y="1729"/>
                    <a:pt x="1476" y="1729"/>
                    <a:pt x="1476" y="1729"/>
                  </a:cubicBezTo>
                  <a:cubicBezTo>
                    <a:pt x="1156" y="759"/>
                    <a:pt x="1156" y="759"/>
                    <a:pt x="1156" y="759"/>
                  </a:cubicBezTo>
                  <a:cubicBezTo>
                    <a:pt x="1155" y="758"/>
                    <a:pt x="1155" y="756"/>
                    <a:pt x="1156" y="755"/>
                  </a:cubicBezTo>
                  <a:cubicBezTo>
                    <a:pt x="1354" y="490"/>
                    <a:pt x="1354" y="490"/>
                    <a:pt x="1354" y="490"/>
                  </a:cubicBezTo>
                  <a:cubicBezTo>
                    <a:pt x="1314" y="353"/>
                    <a:pt x="1314" y="353"/>
                    <a:pt x="1314" y="35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1318" y="346"/>
                    <a:pt x="1318" y="346"/>
                    <a:pt x="1318" y="346"/>
                  </a:cubicBezTo>
                  <a:cubicBezTo>
                    <a:pt x="1319" y="346"/>
                    <a:pt x="1320" y="347"/>
                    <a:pt x="1320" y="349"/>
                  </a:cubicBezTo>
                  <a:cubicBezTo>
                    <a:pt x="1362" y="491"/>
                    <a:pt x="1362" y="491"/>
                    <a:pt x="1362" y="491"/>
                  </a:cubicBezTo>
                  <a:cubicBezTo>
                    <a:pt x="1362" y="491"/>
                    <a:pt x="1362" y="491"/>
                    <a:pt x="1362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9" name="Freeform 221">
              <a:extLst>
                <a:ext uri="{FF2B5EF4-FFF2-40B4-BE49-F238E27FC236}">
                  <a16:creationId xmlns:a16="http://schemas.microsoft.com/office/drawing/2014/main" id="{4E587485-279C-F3ED-8B37-DA1379EE4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1" y="676"/>
              <a:ext cx="379" cy="784"/>
            </a:xfrm>
            <a:custGeom>
              <a:avLst/>
              <a:gdLst>
                <a:gd name="T0" fmla="*/ 742 w 742"/>
                <a:gd name="T1" fmla="*/ 141 h 1522"/>
                <a:gd name="T2" fmla="*/ 741 w 742"/>
                <a:gd name="T3" fmla="*/ 144 h 1522"/>
                <a:gd name="T4" fmla="*/ 658 w 742"/>
                <a:gd name="T5" fmla="*/ 258 h 1522"/>
                <a:gd name="T6" fmla="*/ 687 w 742"/>
                <a:gd name="T7" fmla="*/ 388 h 1522"/>
                <a:gd name="T8" fmla="*/ 686 w 742"/>
                <a:gd name="T9" fmla="*/ 392 h 1522"/>
                <a:gd name="T10" fmla="*/ 603 w 742"/>
                <a:gd name="T11" fmla="*/ 508 h 1522"/>
                <a:gd name="T12" fmla="*/ 633 w 742"/>
                <a:gd name="T13" fmla="*/ 634 h 1522"/>
                <a:gd name="T14" fmla="*/ 633 w 742"/>
                <a:gd name="T15" fmla="*/ 637 h 1522"/>
                <a:gd name="T16" fmla="*/ 8 w 742"/>
                <a:gd name="T17" fmla="*/ 1520 h 1522"/>
                <a:gd name="T18" fmla="*/ 2 w 742"/>
                <a:gd name="T19" fmla="*/ 1521 h 1522"/>
                <a:gd name="T20" fmla="*/ 1 w 742"/>
                <a:gd name="T21" fmla="*/ 1516 h 1522"/>
                <a:gd name="T22" fmla="*/ 625 w 742"/>
                <a:gd name="T23" fmla="*/ 634 h 1522"/>
                <a:gd name="T24" fmla="*/ 595 w 742"/>
                <a:gd name="T25" fmla="*/ 508 h 1522"/>
                <a:gd name="T26" fmla="*/ 596 w 742"/>
                <a:gd name="T27" fmla="*/ 505 h 1522"/>
                <a:gd name="T28" fmla="*/ 679 w 742"/>
                <a:gd name="T29" fmla="*/ 389 h 1522"/>
                <a:gd name="T30" fmla="*/ 650 w 742"/>
                <a:gd name="T31" fmla="*/ 258 h 1522"/>
                <a:gd name="T32" fmla="*/ 650 w 742"/>
                <a:gd name="T33" fmla="*/ 255 h 1522"/>
                <a:gd name="T34" fmla="*/ 734 w 742"/>
                <a:gd name="T35" fmla="*/ 141 h 1522"/>
                <a:gd name="T36" fmla="*/ 705 w 742"/>
                <a:gd name="T37" fmla="*/ 6 h 1522"/>
                <a:gd name="T38" fmla="*/ 708 w 742"/>
                <a:gd name="T39" fmla="*/ 1 h 1522"/>
                <a:gd name="T40" fmla="*/ 713 w 742"/>
                <a:gd name="T41" fmla="*/ 4 h 1522"/>
                <a:gd name="T42" fmla="*/ 742 w 742"/>
                <a:gd name="T43" fmla="*/ 141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1522">
                  <a:moveTo>
                    <a:pt x="742" y="141"/>
                  </a:moveTo>
                  <a:cubicBezTo>
                    <a:pt x="742" y="142"/>
                    <a:pt x="742" y="143"/>
                    <a:pt x="741" y="144"/>
                  </a:cubicBezTo>
                  <a:cubicBezTo>
                    <a:pt x="658" y="258"/>
                    <a:pt x="658" y="258"/>
                    <a:pt x="658" y="258"/>
                  </a:cubicBezTo>
                  <a:cubicBezTo>
                    <a:pt x="687" y="388"/>
                    <a:pt x="687" y="388"/>
                    <a:pt x="687" y="388"/>
                  </a:cubicBezTo>
                  <a:cubicBezTo>
                    <a:pt x="687" y="390"/>
                    <a:pt x="687" y="391"/>
                    <a:pt x="686" y="392"/>
                  </a:cubicBezTo>
                  <a:cubicBezTo>
                    <a:pt x="603" y="508"/>
                    <a:pt x="603" y="508"/>
                    <a:pt x="603" y="508"/>
                  </a:cubicBezTo>
                  <a:cubicBezTo>
                    <a:pt x="633" y="634"/>
                    <a:pt x="633" y="634"/>
                    <a:pt x="633" y="634"/>
                  </a:cubicBezTo>
                  <a:cubicBezTo>
                    <a:pt x="633" y="635"/>
                    <a:pt x="633" y="636"/>
                    <a:pt x="633" y="637"/>
                  </a:cubicBezTo>
                  <a:cubicBezTo>
                    <a:pt x="8" y="1520"/>
                    <a:pt x="8" y="1520"/>
                    <a:pt x="8" y="1520"/>
                  </a:cubicBezTo>
                  <a:cubicBezTo>
                    <a:pt x="7" y="1522"/>
                    <a:pt x="4" y="1522"/>
                    <a:pt x="2" y="1521"/>
                  </a:cubicBezTo>
                  <a:cubicBezTo>
                    <a:pt x="1" y="1520"/>
                    <a:pt x="0" y="1518"/>
                    <a:pt x="1" y="1516"/>
                  </a:cubicBezTo>
                  <a:cubicBezTo>
                    <a:pt x="625" y="634"/>
                    <a:pt x="625" y="634"/>
                    <a:pt x="625" y="634"/>
                  </a:cubicBezTo>
                  <a:cubicBezTo>
                    <a:pt x="595" y="508"/>
                    <a:pt x="595" y="508"/>
                    <a:pt x="595" y="508"/>
                  </a:cubicBezTo>
                  <a:cubicBezTo>
                    <a:pt x="595" y="507"/>
                    <a:pt x="595" y="506"/>
                    <a:pt x="596" y="505"/>
                  </a:cubicBezTo>
                  <a:cubicBezTo>
                    <a:pt x="679" y="389"/>
                    <a:pt x="679" y="389"/>
                    <a:pt x="679" y="38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49" y="257"/>
                    <a:pt x="650" y="256"/>
                    <a:pt x="650" y="255"/>
                  </a:cubicBezTo>
                  <a:cubicBezTo>
                    <a:pt x="734" y="141"/>
                    <a:pt x="734" y="141"/>
                    <a:pt x="734" y="141"/>
                  </a:cubicBezTo>
                  <a:cubicBezTo>
                    <a:pt x="705" y="6"/>
                    <a:pt x="705" y="6"/>
                    <a:pt x="705" y="6"/>
                  </a:cubicBezTo>
                  <a:cubicBezTo>
                    <a:pt x="705" y="3"/>
                    <a:pt x="706" y="2"/>
                    <a:pt x="708" y="1"/>
                  </a:cubicBezTo>
                  <a:cubicBezTo>
                    <a:pt x="710" y="0"/>
                    <a:pt x="712" y="2"/>
                    <a:pt x="713" y="4"/>
                  </a:cubicBezTo>
                  <a:lnTo>
                    <a:pt x="742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0" name="Freeform 222">
              <a:extLst>
                <a:ext uri="{FF2B5EF4-FFF2-40B4-BE49-F238E27FC236}">
                  <a16:creationId xmlns:a16="http://schemas.microsoft.com/office/drawing/2014/main" id="{91234C62-8E5B-6454-6F52-B70B095CC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4" y="674"/>
              <a:ext cx="673" cy="174"/>
            </a:xfrm>
            <a:custGeom>
              <a:avLst/>
              <a:gdLst>
                <a:gd name="T0" fmla="*/ 1318 w 1318"/>
                <a:gd name="T1" fmla="*/ 333 h 338"/>
                <a:gd name="T2" fmla="*/ 1318 w 1318"/>
                <a:gd name="T3" fmla="*/ 335 h 338"/>
                <a:gd name="T4" fmla="*/ 1313 w 1318"/>
                <a:gd name="T5" fmla="*/ 338 h 338"/>
                <a:gd name="T6" fmla="*/ 3 w 1318"/>
                <a:gd name="T7" fmla="*/ 9 h 338"/>
                <a:gd name="T8" fmla="*/ 0 w 1318"/>
                <a:gd name="T9" fmla="*/ 4 h 338"/>
                <a:gd name="T10" fmla="*/ 5 w 1318"/>
                <a:gd name="T11" fmla="*/ 1 h 338"/>
                <a:gd name="T12" fmla="*/ 1315 w 1318"/>
                <a:gd name="T13" fmla="*/ 330 h 338"/>
                <a:gd name="T14" fmla="*/ 1318 w 1318"/>
                <a:gd name="T15" fmla="*/ 33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8" h="338">
                  <a:moveTo>
                    <a:pt x="1318" y="333"/>
                  </a:moveTo>
                  <a:cubicBezTo>
                    <a:pt x="1318" y="334"/>
                    <a:pt x="1318" y="334"/>
                    <a:pt x="1318" y="335"/>
                  </a:cubicBezTo>
                  <a:cubicBezTo>
                    <a:pt x="1317" y="337"/>
                    <a:pt x="1315" y="338"/>
                    <a:pt x="1313" y="33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1315" y="330"/>
                    <a:pt x="1315" y="330"/>
                    <a:pt x="1315" y="330"/>
                  </a:cubicBezTo>
                  <a:cubicBezTo>
                    <a:pt x="1317" y="330"/>
                    <a:pt x="1318" y="332"/>
                    <a:pt x="1318" y="3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1" name="Freeform 223">
              <a:extLst>
                <a:ext uri="{FF2B5EF4-FFF2-40B4-BE49-F238E27FC236}">
                  <a16:creationId xmlns:a16="http://schemas.microsoft.com/office/drawing/2014/main" id="{0D0F4C06-37F5-217A-8E59-60668E825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54" y="616"/>
              <a:ext cx="673" cy="166"/>
            </a:xfrm>
            <a:custGeom>
              <a:avLst/>
              <a:gdLst>
                <a:gd name="T0" fmla="*/ 1316 w 1316"/>
                <a:gd name="T1" fmla="*/ 318 h 323"/>
                <a:gd name="T2" fmla="*/ 1315 w 1316"/>
                <a:gd name="T3" fmla="*/ 319 h 323"/>
                <a:gd name="T4" fmla="*/ 1311 w 1316"/>
                <a:gd name="T5" fmla="*/ 322 h 323"/>
                <a:gd name="T6" fmla="*/ 4 w 1316"/>
                <a:gd name="T7" fmla="*/ 9 h 323"/>
                <a:gd name="T8" fmla="*/ 1 w 1316"/>
                <a:gd name="T9" fmla="*/ 4 h 323"/>
                <a:gd name="T10" fmla="*/ 6 w 1316"/>
                <a:gd name="T11" fmla="*/ 1 h 323"/>
                <a:gd name="T12" fmla="*/ 1312 w 1316"/>
                <a:gd name="T13" fmla="*/ 315 h 323"/>
                <a:gd name="T14" fmla="*/ 1316 w 1316"/>
                <a:gd name="T15" fmla="*/ 31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6" h="323">
                  <a:moveTo>
                    <a:pt x="1316" y="318"/>
                  </a:moveTo>
                  <a:cubicBezTo>
                    <a:pt x="1316" y="319"/>
                    <a:pt x="1316" y="319"/>
                    <a:pt x="1315" y="319"/>
                  </a:cubicBezTo>
                  <a:cubicBezTo>
                    <a:pt x="1315" y="322"/>
                    <a:pt x="1313" y="323"/>
                    <a:pt x="1311" y="32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1312" y="315"/>
                    <a:pt x="1312" y="315"/>
                    <a:pt x="1312" y="315"/>
                  </a:cubicBezTo>
                  <a:cubicBezTo>
                    <a:pt x="1314" y="315"/>
                    <a:pt x="1315" y="317"/>
                    <a:pt x="1316" y="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2" name="Freeform 224">
              <a:extLst>
                <a:ext uri="{FF2B5EF4-FFF2-40B4-BE49-F238E27FC236}">
                  <a16:creationId xmlns:a16="http://schemas.microsoft.com/office/drawing/2014/main" id="{DC89B791-DE75-F318-C320-52EC67591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" y="560"/>
              <a:ext cx="671" cy="158"/>
            </a:xfrm>
            <a:custGeom>
              <a:avLst/>
              <a:gdLst>
                <a:gd name="T0" fmla="*/ 1312 w 1312"/>
                <a:gd name="T1" fmla="*/ 303 h 307"/>
                <a:gd name="T2" fmla="*/ 1312 w 1312"/>
                <a:gd name="T3" fmla="*/ 304 h 307"/>
                <a:gd name="T4" fmla="*/ 1307 w 1312"/>
                <a:gd name="T5" fmla="*/ 307 h 307"/>
                <a:gd name="T6" fmla="*/ 3 w 1312"/>
                <a:gd name="T7" fmla="*/ 8 h 307"/>
                <a:gd name="T8" fmla="*/ 0 w 1312"/>
                <a:gd name="T9" fmla="*/ 3 h 307"/>
                <a:gd name="T10" fmla="*/ 5 w 1312"/>
                <a:gd name="T11" fmla="*/ 0 h 307"/>
                <a:gd name="T12" fmla="*/ 1309 w 1312"/>
                <a:gd name="T13" fmla="*/ 299 h 307"/>
                <a:gd name="T14" fmla="*/ 1312 w 1312"/>
                <a:gd name="T15" fmla="*/ 30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2" h="307">
                  <a:moveTo>
                    <a:pt x="1312" y="303"/>
                  </a:moveTo>
                  <a:cubicBezTo>
                    <a:pt x="1312" y="303"/>
                    <a:pt x="1312" y="303"/>
                    <a:pt x="1312" y="304"/>
                  </a:cubicBezTo>
                  <a:cubicBezTo>
                    <a:pt x="1311" y="306"/>
                    <a:pt x="1309" y="307"/>
                    <a:pt x="1307" y="30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309" y="299"/>
                    <a:pt x="1309" y="299"/>
                    <a:pt x="1309" y="299"/>
                  </a:cubicBezTo>
                  <a:cubicBezTo>
                    <a:pt x="1311" y="300"/>
                    <a:pt x="1312" y="301"/>
                    <a:pt x="1312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3" name="Freeform 225">
              <a:extLst>
                <a:ext uri="{FF2B5EF4-FFF2-40B4-BE49-F238E27FC236}">
                  <a16:creationId xmlns:a16="http://schemas.microsoft.com/office/drawing/2014/main" id="{F98EA5E8-4DDC-0FDD-6477-A30BB7419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4" y="1294"/>
              <a:ext cx="274" cy="242"/>
            </a:xfrm>
            <a:custGeom>
              <a:avLst/>
              <a:gdLst>
                <a:gd name="T0" fmla="*/ 538 w 538"/>
                <a:gd name="T1" fmla="*/ 466 h 471"/>
                <a:gd name="T2" fmla="*/ 537 w 538"/>
                <a:gd name="T3" fmla="*/ 468 h 471"/>
                <a:gd name="T4" fmla="*/ 532 w 538"/>
                <a:gd name="T5" fmla="*/ 470 h 471"/>
                <a:gd name="T6" fmla="*/ 406 w 538"/>
                <a:gd name="T7" fmla="*/ 423 h 471"/>
                <a:gd name="T8" fmla="*/ 403 w 538"/>
                <a:gd name="T9" fmla="*/ 420 h 471"/>
                <a:gd name="T10" fmla="*/ 356 w 538"/>
                <a:gd name="T11" fmla="*/ 317 h 471"/>
                <a:gd name="T12" fmla="*/ 232 w 538"/>
                <a:gd name="T13" fmla="*/ 271 h 471"/>
                <a:gd name="T14" fmla="*/ 230 w 538"/>
                <a:gd name="T15" fmla="*/ 269 h 471"/>
                <a:gd name="T16" fmla="*/ 179 w 538"/>
                <a:gd name="T17" fmla="*/ 163 h 471"/>
                <a:gd name="T18" fmla="*/ 57 w 538"/>
                <a:gd name="T19" fmla="*/ 119 h 471"/>
                <a:gd name="T20" fmla="*/ 54 w 538"/>
                <a:gd name="T21" fmla="*/ 117 h 471"/>
                <a:gd name="T22" fmla="*/ 1 w 538"/>
                <a:gd name="T23" fmla="*/ 7 h 471"/>
                <a:gd name="T24" fmla="*/ 3 w 538"/>
                <a:gd name="T25" fmla="*/ 1 h 471"/>
                <a:gd name="T26" fmla="*/ 8 w 538"/>
                <a:gd name="T27" fmla="*/ 3 h 471"/>
                <a:gd name="T28" fmla="*/ 61 w 538"/>
                <a:gd name="T29" fmla="*/ 112 h 471"/>
                <a:gd name="T30" fmla="*/ 184 w 538"/>
                <a:gd name="T31" fmla="*/ 156 h 471"/>
                <a:gd name="T32" fmla="*/ 186 w 538"/>
                <a:gd name="T33" fmla="*/ 158 h 471"/>
                <a:gd name="T34" fmla="*/ 236 w 538"/>
                <a:gd name="T35" fmla="*/ 264 h 471"/>
                <a:gd name="T36" fmla="*/ 360 w 538"/>
                <a:gd name="T37" fmla="*/ 310 h 471"/>
                <a:gd name="T38" fmla="*/ 363 w 538"/>
                <a:gd name="T39" fmla="*/ 312 h 471"/>
                <a:gd name="T40" fmla="*/ 410 w 538"/>
                <a:gd name="T41" fmla="*/ 416 h 471"/>
                <a:gd name="T42" fmla="*/ 535 w 538"/>
                <a:gd name="T43" fmla="*/ 462 h 471"/>
                <a:gd name="T44" fmla="*/ 538 w 538"/>
                <a:gd name="T45" fmla="*/ 46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8" h="471">
                  <a:moveTo>
                    <a:pt x="538" y="466"/>
                  </a:moveTo>
                  <a:cubicBezTo>
                    <a:pt x="538" y="466"/>
                    <a:pt x="538" y="467"/>
                    <a:pt x="537" y="468"/>
                  </a:cubicBezTo>
                  <a:cubicBezTo>
                    <a:pt x="536" y="470"/>
                    <a:pt x="534" y="471"/>
                    <a:pt x="532" y="470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05" y="422"/>
                    <a:pt x="404" y="422"/>
                    <a:pt x="403" y="420"/>
                  </a:cubicBezTo>
                  <a:cubicBezTo>
                    <a:pt x="356" y="317"/>
                    <a:pt x="356" y="317"/>
                    <a:pt x="356" y="317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1" y="271"/>
                    <a:pt x="230" y="270"/>
                    <a:pt x="230" y="269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6" y="119"/>
                    <a:pt x="55" y="118"/>
                    <a:pt x="54" y="11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184" y="156"/>
                    <a:pt x="184" y="156"/>
                    <a:pt x="184" y="156"/>
                  </a:cubicBezTo>
                  <a:cubicBezTo>
                    <a:pt x="185" y="156"/>
                    <a:pt x="186" y="157"/>
                    <a:pt x="186" y="158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360" y="310"/>
                    <a:pt x="360" y="310"/>
                    <a:pt x="360" y="310"/>
                  </a:cubicBezTo>
                  <a:cubicBezTo>
                    <a:pt x="361" y="310"/>
                    <a:pt x="362" y="311"/>
                    <a:pt x="363" y="312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535" y="462"/>
                    <a:pt x="535" y="462"/>
                    <a:pt x="535" y="462"/>
                  </a:cubicBezTo>
                  <a:cubicBezTo>
                    <a:pt x="537" y="463"/>
                    <a:pt x="537" y="464"/>
                    <a:pt x="538" y="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4" name="Freeform 226">
              <a:extLst>
                <a:ext uri="{FF2B5EF4-FFF2-40B4-BE49-F238E27FC236}">
                  <a16:creationId xmlns:a16="http://schemas.microsoft.com/office/drawing/2014/main" id="{A24FD18D-0402-5426-F93E-AFAEE64C95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1" y="409"/>
              <a:ext cx="119" cy="59"/>
            </a:xfrm>
            <a:custGeom>
              <a:avLst/>
              <a:gdLst>
                <a:gd name="T0" fmla="*/ 233 w 233"/>
                <a:gd name="T1" fmla="*/ 4 h 114"/>
                <a:gd name="T2" fmla="*/ 232 w 233"/>
                <a:gd name="T3" fmla="*/ 7 h 114"/>
                <a:gd name="T4" fmla="*/ 140 w 233"/>
                <a:gd name="T5" fmla="*/ 112 h 114"/>
                <a:gd name="T6" fmla="*/ 136 w 233"/>
                <a:gd name="T7" fmla="*/ 113 h 114"/>
                <a:gd name="T8" fmla="*/ 4 w 233"/>
                <a:gd name="T9" fmla="*/ 86 h 114"/>
                <a:gd name="T10" fmla="*/ 1 w 233"/>
                <a:gd name="T11" fmla="*/ 81 h 114"/>
                <a:gd name="T12" fmla="*/ 6 w 233"/>
                <a:gd name="T13" fmla="*/ 78 h 114"/>
                <a:gd name="T14" fmla="*/ 135 w 233"/>
                <a:gd name="T15" fmla="*/ 105 h 114"/>
                <a:gd name="T16" fmla="*/ 226 w 233"/>
                <a:gd name="T17" fmla="*/ 1 h 114"/>
                <a:gd name="T18" fmla="*/ 231 w 233"/>
                <a:gd name="T19" fmla="*/ 1 h 114"/>
                <a:gd name="T20" fmla="*/ 233 w 233"/>
                <a:gd name="T21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114">
                  <a:moveTo>
                    <a:pt x="233" y="4"/>
                  </a:moveTo>
                  <a:cubicBezTo>
                    <a:pt x="233" y="5"/>
                    <a:pt x="232" y="6"/>
                    <a:pt x="232" y="7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39" y="113"/>
                    <a:pt x="137" y="114"/>
                    <a:pt x="136" y="113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2" y="85"/>
                    <a:pt x="0" y="83"/>
                    <a:pt x="1" y="81"/>
                  </a:cubicBezTo>
                  <a:cubicBezTo>
                    <a:pt x="1" y="79"/>
                    <a:pt x="3" y="77"/>
                    <a:pt x="6" y="78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26" y="1"/>
                    <a:pt x="226" y="1"/>
                    <a:pt x="226" y="1"/>
                  </a:cubicBezTo>
                  <a:cubicBezTo>
                    <a:pt x="227" y="0"/>
                    <a:pt x="230" y="0"/>
                    <a:pt x="231" y="1"/>
                  </a:cubicBezTo>
                  <a:cubicBezTo>
                    <a:pt x="232" y="2"/>
                    <a:pt x="232" y="3"/>
                    <a:pt x="23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5" name="Freeform 227">
              <a:extLst>
                <a:ext uri="{FF2B5EF4-FFF2-40B4-BE49-F238E27FC236}">
                  <a16:creationId xmlns:a16="http://schemas.microsoft.com/office/drawing/2014/main" id="{22905CC5-C7DC-5115-A123-B6B71463E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2" y="746"/>
              <a:ext cx="372" cy="775"/>
            </a:xfrm>
            <a:custGeom>
              <a:avLst/>
              <a:gdLst>
                <a:gd name="T0" fmla="*/ 729 w 729"/>
                <a:gd name="T1" fmla="*/ 137 h 1504"/>
                <a:gd name="T2" fmla="*/ 728 w 729"/>
                <a:gd name="T3" fmla="*/ 140 h 1504"/>
                <a:gd name="T4" fmla="*/ 647 w 729"/>
                <a:gd name="T5" fmla="*/ 253 h 1504"/>
                <a:gd name="T6" fmla="*/ 675 w 729"/>
                <a:gd name="T7" fmla="*/ 380 h 1504"/>
                <a:gd name="T8" fmla="*/ 674 w 729"/>
                <a:gd name="T9" fmla="*/ 383 h 1504"/>
                <a:gd name="T10" fmla="*/ 593 w 729"/>
                <a:gd name="T11" fmla="*/ 499 h 1504"/>
                <a:gd name="T12" fmla="*/ 622 w 729"/>
                <a:gd name="T13" fmla="*/ 620 h 1504"/>
                <a:gd name="T14" fmla="*/ 621 w 729"/>
                <a:gd name="T15" fmla="*/ 624 h 1504"/>
                <a:gd name="T16" fmla="*/ 8 w 729"/>
                <a:gd name="T17" fmla="*/ 1502 h 1504"/>
                <a:gd name="T18" fmla="*/ 3 w 729"/>
                <a:gd name="T19" fmla="*/ 1503 h 1504"/>
                <a:gd name="T20" fmla="*/ 2 w 729"/>
                <a:gd name="T21" fmla="*/ 1497 h 1504"/>
                <a:gd name="T22" fmla="*/ 613 w 729"/>
                <a:gd name="T23" fmla="*/ 621 h 1504"/>
                <a:gd name="T24" fmla="*/ 584 w 729"/>
                <a:gd name="T25" fmla="*/ 499 h 1504"/>
                <a:gd name="T26" fmla="*/ 585 w 729"/>
                <a:gd name="T27" fmla="*/ 495 h 1504"/>
                <a:gd name="T28" fmla="*/ 666 w 729"/>
                <a:gd name="T29" fmla="*/ 380 h 1504"/>
                <a:gd name="T30" fmla="*/ 638 w 729"/>
                <a:gd name="T31" fmla="*/ 254 h 1504"/>
                <a:gd name="T32" fmla="*/ 639 w 729"/>
                <a:gd name="T33" fmla="*/ 250 h 1504"/>
                <a:gd name="T34" fmla="*/ 720 w 729"/>
                <a:gd name="T35" fmla="*/ 136 h 1504"/>
                <a:gd name="T36" fmla="*/ 693 w 729"/>
                <a:gd name="T37" fmla="*/ 5 h 1504"/>
                <a:gd name="T38" fmla="*/ 696 w 729"/>
                <a:gd name="T39" fmla="*/ 0 h 1504"/>
                <a:gd name="T40" fmla="*/ 700 w 729"/>
                <a:gd name="T41" fmla="*/ 3 h 1504"/>
                <a:gd name="T42" fmla="*/ 729 w 729"/>
                <a:gd name="T43" fmla="*/ 137 h 1504"/>
                <a:gd name="T44" fmla="*/ 729 w 729"/>
                <a:gd name="T45" fmla="*/ 137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9" h="1504">
                  <a:moveTo>
                    <a:pt x="729" y="137"/>
                  </a:moveTo>
                  <a:cubicBezTo>
                    <a:pt x="729" y="137"/>
                    <a:pt x="729" y="139"/>
                    <a:pt x="728" y="140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75" y="380"/>
                    <a:pt x="675" y="380"/>
                    <a:pt x="675" y="380"/>
                  </a:cubicBezTo>
                  <a:cubicBezTo>
                    <a:pt x="675" y="381"/>
                    <a:pt x="675" y="382"/>
                    <a:pt x="674" y="383"/>
                  </a:cubicBezTo>
                  <a:cubicBezTo>
                    <a:pt x="593" y="499"/>
                    <a:pt x="593" y="499"/>
                    <a:pt x="593" y="499"/>
                  </a:cubicBezTo>
                  <a:cubicBezTo>
                    <a:pt x="622" y="620"/>
                    <a:pt x="622" y="620"/>
                    <a:pt x="622" y="620"/>
                  </a:cubicBezTo>
                  <a:cubicBezTo>
                    <a:pt x="622" y="622"/>
                    <a:pt x="622" y="623"/>
                    <a:pt x="621" y="624"/>
                  </a:cubicBezTo>
                  <a:cubicBezTo>
                    <a:pt x="8" y="1502"/>
                    <a:pt x="8" y="1502"/>
                    <a:pt x="8" y="1502"/>
                  </a:cubicBezTo>
                  <a:cubicBezTo>
                    <a:pt x="7" y="1504"/>
                    <a:pt x="4" y="1504"/>
                    <a:pt x="3" y="1503"/>
                  </a:cubicBezTo>
                  <a:cubicBezTo>
                    <a:pt x="1" y="1501"/>
                    <a:pt x="0" y="1499"/>
                    <a:pt x="2" y="1497"/>
                  </a:cubicBezTo>
                  <a:cubicBezTo>
                    <a:pt x="613" y="621"/>
                    <a:pt x="613" y="621"/>
                    <a:pt x="613" y="621"/>
                  </a:cubicBezTo>
                  <a:cubicBezTo>
                    <a:pt x="584" y="499"/>
                    <a:pt x="584" y="499"/>
                    <a:pt x="584" y="499"/>
                  </a:cubicBezTo>
                  <a:cubicBezTo>
                    <a:pt x="584" y="498"/>
                    <a:pt x="584" y="496"/>
                    <a:pt x="585" y="495"/>
                  </a:cubicBezTo>
                  <a:cubicBezTo>
                    <a:pt x="666" y="380"/>
                    <a:pt x="666" y="380"/>
                    <a:pt x="666" y="380"/>
                  </a:cubicBezTo>
                  <a:cubicBezTo>
                    <a:pt x="638" y="254"/>
                    <a:pt x="638" y="254"/>
                    <a:pt x="638" y="254"/>
                  </a:cubicBezTo>
                  <a:cubicBezTo>
                    <a:pt x="638" y="252"/>
                    <a:pt x="638" y="251"/>
                    <a:pt x="639" y="250"/>
                  </a:cubicBezTo>
                  <a:cubicBezTo>
                    <a:pt x="720" y="136"/>
                    <a:pt x="720" y="136"/>
                    <a:pt x="720" y="136"/>
                  </a:cubicBezTo>
                  <a:cubicBezTo>
                    <a:pt x="693" y="5"/>
                    <a:pt x="693" y="5"/>
                    <a:pt x="693" y="5"/>
                  </a:cubicBezTo>
                  <a:cubicBezTo>
                    <a:pt x="692" y="3"/>
                    <a:pt x="694" y="1"/>
                    <a:pt x="696" y="0"/>
                  </a:cubicBezTo>
                  <a:cubicBezTo>
                    <a:pt x="698" y="0"/>
                    <a:pt x="700" y="2"/>
                    <a:pt x="700" y="3"/>
                  </a:cubicBezTo>
                  <a:cubicBezTo>
                    <a:pt x="729" y="137"/>
                    <a:pt x="729" y="137"/>
                    <a:pt x="729" y="137"/>
                  </a:cubicBezTo>
                  <a:cubicBezTo>
                    <a:pt x="729" y="136"/>
                    <a:pt x="729" y="136"/>
                    <a:pt x="729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6" name="Freeform 228">
              <a:extLst>
                <a:ext uri="{FF2B5EF4-FFF2-40B4-BE49-F238E27FC236}">
                  <a16:creationId xmlns:a16="http://schemas.microsoft.com/office/drawing/2014/main" id="{2E68E4BD-F1ED-2394-484F-8C5488525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1" y="1350"/>
              <a:ext cx="182" cy="162"/>
            </a:xfrm>
            <a:custGeom>
              <a:avLst/>
              <a:gdLst>
                <a:gd name="T0" fmla="*/ 357 w 357"/>
                <a:gd name="T1" fmla="*/ 308 h 314"/>
                <a:gd name="T2" fmla="*/ 357 w 357"/>
                <a:gd name="T3" fmla="*/ 310 h 314"/>
                <a:gd name="T4" fmla="*/ 352 w 357"/>
                <a:gd name="T5" fmla="*/ 313 h 314"/>
                <a:gd name="T6" fmla="*/ 228 w 357"/>
                <a:gd name="T7" fmla="*/ 266 h 314"/>
                <a:gd name="T8" fmla="*/ 225 w 357"/>
                <a:gd name="T9" fmla="*/ 264 h 314"/>
                <a:gd name="T10" fmla="*/ 177 w 357"/>
                <a:gd name="T11" fmla="*/ 161 h 314"/>
                <a:gd name="T12" fmla="*/ 55 w 357"/>
                <a:gd name="T13" fmla="*/ 116 h 314"/>
                <a:gd name="T14" fmla="*/ 53 w 357"/>
                <a:gd name="T15" fmla="*/ 114 h 314"/>
                <a:gd name="T16" fmla="*/ 1 w 357"/>
                <a:gd name="T17" fmla="*/ 7 h 314"/>
                <a:gd name="T18" fmla="*/ 3 w 357"/>
                <a:gd name="T19" fmla="*/ 1 h 314"/>
                <a:gd name="T20" fmla="*/ 8 w 357"/>
                <a:gd name="T21" fmla="*/ 3 h 314"/>
                <a:gd name="T22" fmla="*/ 59 w 357"/>
                <a:gd name="T23" fmla="*/ 109 h 314"/>
                <a:gd name="T24" fmla="*/ 181 w 357"/>
                <a:gd name="T25" fmla="*/ 154 h 314"/>
                <a:gd name="T26" fmla="*/ 183 w 357"/>
                <a:gd name="T27" fmla="*/ 156 h 314"/>
                <a:gd name="T28" fmla="*/ 232 w 357"/>
                <a:gd name="T29" fmla="*/ 259 h 314"/>
                <a:gd name="T30" fmla="*/ 354 w 357"/>
                <a:gd name="T31" fmla="*/ 305 h 314"/>
                <a:gd name="T32" fmla="*/ 357 w 357"/>
                <a:gd name="T33" fmla="*/ 30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7" h="314">
                  <a:moveTo>
                    <a:pt x="357" y="308"/>
                  </a:moveTo>
                  <a:cubicBezTo>
                    <a:pt x="357" y="309"/>
                    <a:pt x="357" y="310"/>
                    <a:pt x="357" y="310"/>
                  </a:cubicBezTo>
                  <a:cubicBezTo>
                    <a:pt x="356" y="312"/>
                    <a:pt x="353" y="314"/>
                    <a:pt x="352" y="313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7" y="266"/>
                    <a:pt x="226" y="265"/>
                    <a:pt x="225" y="264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4" y="116"/>
                    <a:pt x="53" y="115"/>
                    <a:pt x="53" y="11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181" y="154"/>
                    <a:pt x="181" y="154"/>
                    <a:pt x="181" y="154"/>
                  </a:cubicBezTo>
                  <a:cubicBezTo>
                    <a:pt x="181" y="154"/>
                    <a:pt x="182" y="155"/>
                    <a:pt x="183" y="156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6" y="306"/>
                    <a:pt x="357" y="307"/>
                    <a:pt x="357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7" name="Freeform 229">
              <a:extLst>
                <a:ext uri="{FF2B5EF4-FFF2-40B4-BE49-F238E27FC236}">
                  <a16:creationId xmlns:a16="http://schemas.microsoft.com/office/drawing/2014/main" id="{D361393B-FEB6-D89E-2B04-2142939FEC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28" y="1406"/>
              <a:ext cx="92" cy="82"/>
            </a:xfrm>
            <a:custGeom>
              <a:avLst/>
              <a:gdLst>
                <a:gd name="T0" fmla="*/ 181 w 181"/>
                <a:gd name="T1" fmla="*/ 154 h 159"/>
                <a:gd name="T2" fmla="*/ 181 w 181"/>
                <a:gd name="T3" fmla="*/ 156 h 159"/>
                <a:gd name="T4" fmla="*/ 176 w 181"/>
                <a:gd name="T5" fmla="*/ 158 h 159"/>
                <a:gd name="T6" fmla="*/ 54 w 181"/>
                <a:gd name="T7" fmla="*/ 113 h 159"/>
                <a:gd name="T8" fmla="*/ 52 w 181"/>
                <a:gd name="T9" fmla="*/ 111 h 159"/>
                <a:gd name="T10" fmla="*/ 1 w 181"/>
                <a:gd name="T11" fmla="*/ 6 h 159"/>
                <a:gd name="T12" fmla="*/ 3 w 181"/>
                <a:gd name="T13" fmla="*/ 1 h 159"/>
                <a:gd name="T14" fmla="*/ 8 w 181"/>
                <a:gd name="T15" fmla="*/ 3 h 159"/>
                <a:gd name="T16" fmla="*/ 58 w 181"/>
                <a:gd name="T17" fmla="*/ 106 h 159"/>
                <a:gd name="T18" fmla="*/ 178 w 181"/>
                <a:gd name="T19" fmla="*/ 150 h 159"/>
                <a:gd name="T20" fmla="*/ 181 w 181"/>
                <a:gd name="T21" fmla="*/ 15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159">
                  <a:moveTo>
                    <a:pt x="181" y="154"/>
                  </a:moveTo>
                  <a:cubicBezTo>
                    <a:pt x="181" y="155"/>
                    <a:pt x="181" y="155"/>
                    <a:pt x="181" y="156"/>
                  </a:cubicBezTo>
                  <a:cubicBezTo>
                    <a:pt x="180" y="158"/>
                    <a:pt x="177" y="159"/>
                    <a:pt x="176" y="158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3" y="113"/>
                    <a:pt x="52" y="112"/>
                    <a:pt x="52" y="11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0" y="151"/>
                    <a:pt x="181" y="152"/>
                    <a:pt x="18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8" name="Freeform 230">
              <a:extLst>
                <a:ext uri="{FF2B5EF4-FFF2-40B4-BE49-F238E27FC236}">
                  <a16:creationId xmlns:a16="http://schemas.microsoft.com/office/drawing/2014/main" id="{C173972F-58B1-2EBA-F316-1C49AE010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5" y="814"/>
              <a:ext cx="153" cy="619"/>
            </a:xfrm>
            <a:custGeom>
              <a:avLst/>
              <a:gdLst>
                <a:gd name="T0" fmla="*/ 299 w 299"/>
                <a:gd name="T1" fmla="*/ 133 h 1200"/>
                <a:gd name="T2" fmla="*/ 298 w 299"/>
                <a:gd name="T3" fmla="*/ 136 h 1200"/>
                <a:gd name="T4" fmla="*/ 218 w 299"/>
                <a:gd name="T5" fmla="*/ 250 h 1200"/>
                <a:gd name="T6" fmla="*/ 246 w 299"/>
                <a:gd name="T7" fmla="*/ 372 h 1200"/>
                <a:gd name="T8" fmla="*/ 245 w 299"/>
                <a:gd name="T9" fmla="*/ 375 h 1200"/>
                <a:gd name="T10" fmla="*/ 165 w 299"/>
                <a:gd name="T11" fmla="*/ 490 h 1200"/>
                <a:gd name="T12" fmla="*/ 193 w 299"/>
                <a:gd name="T13" fmla="*/ 609 h 1200"/>
                <a:gd name="T14" fmla="*/ 193 w 299"/>
                <a:gd name="T15" fmla="*/ 612 h 1200"/>
                <a:gd name="T16" fmla="*/ 112 w 299"/>
                <a:gd name="T17" fmla="*/ 728 h 1200"/>
                <a:gd name="T18" fmla="*/ 141 w 299"/>
                <a:gd name="T19" fmla="*/ 842 h 1200"/>
                <a:gd name="T20" fmla="*/ 140 w 299"/>
                <a:gd name="T21" fmla="*/ 846 h 1200"/>
                <a:gd name="T22" fmla="*/ 60 w 299"/>
                <a:gd name="T23" fmla="*/ 963 h 1200"/>
                <a:gd name="T24" fmla="*/ 90 w 299"/>
                <a:gd name="T25" fmla="*/ 1073 h 1200"/>
                <a:gd name="T26" fmla="*/ 89 w 299"/>
                <a:gd name="T27" fmla="*/ 1077 h 1200"/>
                <a:gd name="T28" fmla="*/ 7 w 299"/>
                <a:gd name="T29" fmla="*/ 1198 h 1200"/>
                <a:gd name="T30" fmla="*/ 2 w 299"/>
                <a:gd name="T31" fmla="*/ 1199 h 1200"/>
                <a:gd name="T32" fmla="*/ 1 w 299"/>
                <a:gd name="T33" fmla="*/ 1193 h 1200"/>
                <a:gd name="T34" fmla="*/ 81 w 299"/>
                <a:gd name="T35" fmla="*/ 1074 h 1200"/>
                <a:gd name="T36" fmla="*/ 52 w 299"/>
                <a:gd name="T37" fmla="*/ 964 h 1200"/>
                <a:gd name="T38" fmla="*/ 52 w 299"/>
                <a:gd name="T39" fmla="*/ 961 h 1200"/>
                <a:gd name="T40" fmla="*/ 132 w 299"/>
                <a:gd name="T41" fmla="*/ 843 h 1200"/>
                <a:gd name="T42" fmla="*/ 104 w 299"/>
                <a:gd name="T43" fmla="*/ 729 h 1200"/>
                <a:gd name="T44" fmla="*/ 104 w 299"/>
                <a:gd name="T45" fmla="*/ 725 h 1200"/>
                <a:gd name="T46" fmla="*/ 184 w 299"/>
                <a:gd name="T47" fmla="*/ 609 h 1200"/>
                <a:gd name="T48" fmla="*/ 156 w 299"/>
                <a:gd name="T49" fmla="*/ 491 h 1200"/>
                <a:gd name="T50" fmla="*/ 157 w 299"/>
                <a:gd name="T51" fmla="*/ 487 h 1200"/>
                <a:gd name="T52" fmla="*/ 237 w 299"/>
                <a:gd name="T53" fmla="*/ 372 h 1200"/>
                <a:gd name="T54" fmla="*/ 209 w 299"/>
                <a:gd name="T55" fmla="*/ 250 h 1200"/>
                <a:gd name="T56" fmla="*/ 210 w 299"/>
                <a:gd name="T57" fmla="*/ 246 h 1200"/>
                <a:gd name="T58" fmla="*/ 290 w 299"/>
                <a:gd name="T59" fmla="*/ 133 h 1200"/>
                <a:gd name="T60" fmla="*/ 263 w 299"/>
                <a:gd name="T61" fmla="*/ 6 h 1200"/>
                <a:gd name="T62" fmla="*/ 267 w 299"/>
                <a:gd name="T63" fmla="*/ 1 h 1200"/>
                <a:gd name="T64" fmla="*/ 271 w 299"/>
                <a:gd name="T65" fmla="*/ 4 h 1200"/>
                <a:gd name="T66" fmla="*/ 299 w 299"/>
                <a:gd name="T67" fmla="*/ 133 h 1200"/>
                <a:gd name="T68" fmla="*/ 299 w 299"/>
                <a:gd name="T69" fmla="*/ 133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1200">
                  <a:moveTo>
                    <a:pt x="299" y="133"/>
                  </a:moveTo>
                  <a:cubicBezTo>
                    <a:pt x="299" y="134"/>
                    <a:pt x="299" y="135"/>
                    <a:pt x="298" y="136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46" y="372"/>
                    <a:pt x="246" y="372"/>
                    <a:pt x="246" y="372"/>
                  </a:cubicBezTo>
                  <a:cubicBezTo>
                    <a:pt x="246" y="373"/>
                    <a:pt x="246" y="375"/>
                    <a:pt x="245" y="375"/>
                  </a:cubicBezTo>
                  <a:cubicBezTo>
                    <a:pt x="165" y="490"/>
                    <a:pt x="165" y="490"/>
                    <a:pt x="165" y="490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193" y="610"/>
                    <a:pt x="193" y="611"/>
                    <a:pt x="193" y="612"/>
                  </a:cubicBezTo>
                  <a:cubicBezTo>
                    <a:pt x="112" y="728"/>
                    <a:pt x="112" y="728"/>
                    <a:pt x="112" y="728"/>
                  </a:cubicBezTo>
                  <a:cubicBezTo>
                    <a:pt x="141" y="842"/>
                    <a:pt x="141" y="842"/>
                    <a:pt x="141" y="842"/>
                  </a:cubicBezTo>
                  <a:cubicBezTo>
                    <a:pt x="141" y="844"/>
                    <a:pt x="141" y="845"/>
                    <a:pt x="140" y="846"/>
                  </a:cubicBezTo>
                  <a:cubicBezTo>
                    <a:pt x="60" y="963"/>
                    <a:pt x="60" y="963"/>
                    <a:pt x="60" y="963"/>
                  </a:cubicBezTo>
                  <a:cubicBezTo>
                    <a:pt x="90" y="1073"/>
                    <a:pt x="90" y="1073"/>
                    <a:pt x="90" y="1073"/>
                  </a:cubicBezTo>
                  <a:cubicBezTo>
                    <a:pt x="90" y="1075"/>
                    <a:pt x="90" y="1076"/>
                    <a:pt x="89" y="1077"/>
                  </a:cubicBezTo>
                  <a:cubicBezTo>
                    <a:pt x="7" y="1198"/>
                    <a:pt x="7" y="1198"/>
                    <a:pt x="7" y="1198"/>
                  </a:cubicBezTo>
                  <a:cubicBezTo>
                    <a:pt x="6" y="1200"/>
                    <a:pt x="4" y="1200"/>
                    <a:pt x="2" y="1199"/>
                  </a:cubicBezTo>
                  <a:cubicBezTo>
                    <a:pt x="0" y="1197"/>
                    <a:pt x="0" y="1195"/>
                    <a:pt x="1" y="1193"/>
                  </a:cubicBezTo>
                  <a:cubicBezTo>
                    <a:pt x="81" y="1074"/>
                    <a:pt x="81" y="1074"/>
                    <a:pt x="81" y="1074"/>
                  </a:cubicBezTo>
                  <a:cubicBezTo>
                    <a:pt x="52" y="964"/>
                    <a:pt x="52" y="964"/>
                    <a:pt x="52" y="964"/>
                  </a:cubicBezTo>
                  <a:cubicBezTo>
                    <a:pt x="52" y="963"/>
                    <a:pt x="52" y="961"/>
                    <a:pt x="52" y="961"/>
                  </a:cubicBezTo>
                  <a:cubicBezTo>
                    <a:pt x="132" y="843"/>
                    <a:pt x="132" y="843"/>
                    <a:pt x="132" y="843"/>
                  </a:cubicBezTo>
                  <a:cubicBezTo>
                    <a:pt x="104" y="729"/>
                    <a:pt x="104" y="729"/>
                    <a:pt x="104" y="729"/>
                  </a:cubicBezTo>
                  <a:cubicBezTo>
                    <a:pt x="104" y="727"/>
                    <a:pt x="104" y="726"/>
                    <a:pt x="104" y="725"/>
                  </a:cubicBezTo>
                  <a:cubicBezTo>
                    <a:pt x="184" y="609"/>
                    <a:pt x="184" y="609"/>
                    <a:pt x="184" y="609"/>
                  </a:cubicBezTo>
                  <a:cubicBezTo>
                    <a:pt x="156" y="491"/>
                    <a:pt x="156" y="491"/>
                    <a:pt x="156" y="491"/>
                  </a:cubicBezTo>
                  <a:cubicBezTo>
                    <a:pt x="156" y="489"/>
                    <a:pt x="156" y="488"/>
                    <a:pt x="157" y="487"/>
                  </a:cubicBezTo>
                  <a:cubicBezTo>
                    <a:pt x="237" y="372"/>
                    <a:pt x="237" y="372"/>
                    <a:pt x="237" y="372"/>
                  </a:cubicBezTo>
                  <a:cubicBezTo>
                    <a:pt x="209" y="250"/>
                    <a:pt x="209" y="250"/>
                    <a:pt x="209" y="250"/>
                  </a:cubicBezTo>
                  <a:cubicBezTo>
                    <a:pt x="209" y="248"/>
                    <a:pt x="209" y="247"/>
                    <a:pt x="210" y="246"/>
                  </a:cubicBezTo>
                  <a:cubicBezTo>
                    <a:pt x="290" y="133"/>
                    <a:pt x="290" y="133"/>
                    <a:pt x="290" y="133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3"/>
                    <a:pt x="265" y="2"/>
                    <a:pt x="267" y="1"/>
                  </a:cubicBezTo>
                  <a:cubicBezTo>
                    <a:pt x="268" y="0"/>
                    <a:pt x="271" y="2"/>
                    <a:pt x="271" y="4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299" y="133"/>
                    <a:pt x="299" y="133"/>
                    <a:pt x="299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9" name="Freeform 231">
              <a:extLst>
                <a:ext uri="{FF2B5EF4-FFF2-40B4-BE49-F238E27FC236}">
                  <a16:creationId xmlns:a16="http://schemas.microsoft.com/office/drawing/2014/main" id="{89D1CF63-65E9-23BB-09A3-650B88EEC9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7" y="881"/>
              <a:ext cx="125" cy="490"/>
            </a:xfrm>
            <a:custGeom>
              <a:avLst/>
              <a:gdLst>
                <a:gd name="T0" fmla="*/ 245 w 245"/>
                <a:gd name="T1" fmla="*/ 129 h 951"/>
                <a:gd name="T2" fmla="*/ 244 w 245"/>
                <a:gd name="T3" fmla="*/ 132 h 951"/>
                <a:gd name="T4" fmla="*/ 165 w 245"/>
                <a:gd name="T5" fmla="*/ 245 h 951"/>
                <a:gd name="T6" fmla="*/ 192 w 245"/>
                <a:gd name="T7" fmla="*/ 364 h 951"/>
                <a:gd name="T8" fmla="*/ 191 w 245"/>
                <a:gd name="T9" fmla="*/ 367 h 951"/>
                <a:gd name="T10" fmla="*/ 113 w 245"/>
                <a:gd name="T11" fmla="*/ 482 h 951"/>
                <a:gd name="T12" fmla="*/ 140 w 245"/>
                <a:gd name="T13" fmla="*/ 597 h 951"/>
                <a:gd name="T14" fmla="*/ 139 w 245"/>
                <a:gd name="T15" fmla="*/ 600 h 951"/>
                <a:gd name="T16" fmla="*/ 61 w 245"/>
                <a:gd name="T17" fmla="*/ 716 h 951"/>
                <a:gd name="T18" fmla="*/ 88 w 245"/>
                <a:gd name="T19" fmla="*/ 827 h 951"/>
                <a:gd name="T20" fmla="*/ 88 w 245"/>
                <a:gd name="T21" fmla="*/ 830 h 951"/>
                <a:gd name="T22" fmla="*/ 8 w 245"/>
                <a:gd name="T23" fmla="*/ 949 h 951"/>
                <a:gd name="T24" fmla="*/ 2 w 245"/>
                <a:gd name="T25" fmla="*/ 950 h 951"/>
                <a:gd name="T26" fmla="*/ 1 w 245"/>
                <a:gd name="T27" fmla="*/ 944 h 951"/>
                <a:gd name="T28" fmla="*/ 80 w 245"/>
                <a:gd name="T29" fmla="*/ 827 h 951"/>
                <a:gd name="T30" fmla="*/ 52 w 245"/>
                <a:gd name="T31" fmla="*/ 716 h 951"/>
                <a:gd name="T32" fmla="*/ 53 w 245"/>
                <a:gd name="T33" fmla="*/ 713 h 951"/>
                <a:gd name="T34" fmla="*/ 132 w 245"/>
                <a:gd name="T35" fmla="*/ 597 h 951"/>
                <a:gd name="T36" fmla="*/ 104 w 245"/>
                <a:gd name="T37" fmla="*/ 482 h 951"/>
                <a:gd name="T38" fmla="*/ 104 w 245"/>
                <a:gd name="T39" fmla="*/ 479 h 951"/>
                <a:gd name="T40" fmla="*/ 183 w 245"/>
                <a:gd name="T41" fmla="*/ 364 h 951"/>
                <a:gd name="T42" fmla="*/ 157 w 245"/>
                <a:gd name="T43" fmla="*/ 245 h 951"/>
                <a:gd name="T44" fmla="*/ 157 w 245"/>
                <a:gd name="T45" fmla="*/ 242 h 951"/>
                <a:gd name="T46" fmla="*/ 236 w 245"/>
                <a:gd name="T47" fmla="*/ 129 h 951"/>
                <a:gd name="T48" fmla="*/ 210 w 245"/>
                <a:gd name="T49" fmla="*/ 6 h 951"/>
                <a:gd name="T50" fmla="*/ 213 w 245"/>
                <a:gd name="T51" fmla="*/ 1 h 951"/>
                <a:gd name="T52" fmla="*/ 217 w 245"/>
                <a:gd name="T53" fmla="*/ 4 h 951"/>
                <a:gd name="T54" fmla="*/ 245 w 245"/>
                <a:gd name="T55" fmla="*/ 129 h 951"/>
                <a:gd name="T56" fmla="*/ 245 w 245"/>
                <a:gd name="T57" fmla="*/ 129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5" h="951">
                  <a:moveTo>
                    <a:pt x="245" y="129"/>
                  </a:moveTo>
                  <a:cubicBezTo>
                    <a:pt x="245" y="130"/>
                    <a:pt x="244" y="131"/>
                    <a:pt x="244" y="132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92" y="364"/>
                    <a:pt x="192" y="364"/>
                    <a:pt x="192" y="364"/>
                  </a:cubicBezTo>
                  <a:cubicBezTo>
                    <a:pt x="192" y="365"/>
                    <a:pt x="192" y="367"/>
                    <a:pt x="191" y="367"/>
                  </a:cubicBezTo>
                  <a:cubicBezTo>
                    <a:pt x="113" y="482"/>
                    <a:pt x="113" y="482"/>
                    <a:pt x="113" y="482"/>
                  </a:cubicBezTo>
                  <a:cubicBezTo>
                    <a:pt x="140" y="597"/>
                    <a:pt x="140" y="597"/>
                    <a:pt x="140" y="597"/>
                  </a:cubicBezTo>
                  <a:cubicBezTo>
                    <a:pt x="140" y="598"/>
                    <a:pt x="140" y="599"/>
                    <a:pt x="139" y="600"/>
                  </a:cubicBezTo>
                  <a:cubicBezTo>
                    <a:pt x="61" y="716"/>
                    <a:pt x="61" y="716"/>
                    <a:pt x="61" y="716"/>
                  </a:cubicBezTo>
                  <a:cubicBezTo>
                    <a:pt x="88" y="827"/>
                    <a:pt x="88" y="827"/>
                    <a:pt x="88" y="827"/>
                  </a:cubicBezTo>
                  <a:cubicBezTo>
                    <a:pt x="89" y="828"/>
                    <a:pt x="89" y="830"/>
                    <a:pt x="88" y="830"/>
                  </a:cubicBezTo>
                  <a:cubicBezTo>
                    <a:pt x="8" y="949"/>
                    <a:pt x="8" y="949"/>
                    <a:pt x="8" y="949"/>
                  </a:cubicBezTo>
                  <a:cubicBezTo>
                    <a:pt x="7" y="951"/>
                    <a:pt x="4" y="951"/>
                    <a:pt x="2" y="950"/>
                  </a:cubicBezTo>
                  <a:cubicBezTo>
                    <a:pt x="1" y="949"/>
                    <a:pt x="0" y="946"/>
                    <a:pt x="1" y="944"/>
                  </a:cubicBezTo>
                  <a:cubicBezTo>
                    <a:pt x="80" y="827"/>
                    <a:pt x="80" y="827"/>
                    <a:pt x="80" y="827"/>
                  </a:cubicBezTo>
                  <a:cubicBezTo>
                    <a:pt x="52" y="716"/>
                    <a:pt x="52" y="716"/>
                    <a:pt x="52" y="716"/>
                  </a:cubicBezTo>
                  <a:cubicBezTo>
                    <a:pt x="52" y="715"/>
                    <a:pt x="52" y="714"/>
                    <a:pt x="53" y="713"/>
                  </a:cubicBezTo>
                  <a:cubicBezTo>
                    <a:pt x="132" y="597"/>
                    <a:pt x="132" y="597"/>
                    <a:pt x="132" y="597"/>
                  </a:cubicBezTo>
                  <a:cubicBezTo>
                    <a:pt x="104" y="482"/>
                    <a:pt x="104" y="482"/>
                    <a:pt x="104" y="482"/>
                  </a:cubicBezTo>
                  <a:cubicBezTo>
                    <a:pt x="104" y="481"/>
                    <a:pt x="104" y="479"/>
                    <a:pt x="104" y="479"/>
                  </a:cubicBezTo>
                  <a:cubicBezTo>
                    <a:pt x="183" y="364"/>
                    <a:pt x="183" y="364"/>
                    <a:pt x="183" y="36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4"/>
                    <a:pt x="157" y="243"/>
                    <a:pt x="157" y="242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09" y="3"/>
                    <a:pt x="211" y="1"/>
                    <a:pt x="213" y="1"/>
                  </a:cubicBezTo>
                  <a:cubicBezTo>
                    <a:pt x="215" y="0"/>
                    <a:pt x="217" y="2"/>
                    <a:pt x="217" y="4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5" y="129"/>
                    <a:pt x="245" y="129"/>
                    <a:pt x="245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0" name="Freeform 232">
              <a:extLst>
                <a:ext uri="{FF2B5EF4-FFF2-40B4-BE49-F238E27FC236}">
                  <a16:creationId xmlns:a16="http://schemas.microsoft.com/office/drawing/2014/main" id="{74DE5840-FC81-39C0-E1EC-CDA855973E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18" y="945"/>
              <a:ext cx="97" cy="365"/>
            </a:xfrm>
            <a:custGeom>
              <a:avLst/>
              <a:gdLst>
                <a:gd name="T0" fmla="*/ 190 w 190"/>
                <a:gd name="T1" fmla="*/ 126 h 708"/>
                <a:gd name="T2" fmla="*/ 190 w 190"/>
                <a:gd name="T3" fmla="*/ 128 h 708"/>
                <a:gd name="T4" fmla="*/ 112 w 190"/>
                <a:gd name="T5" fmla="*/ 241 h 708"/>
                <a:gd name="T6" fmla="*/ 138 w 190"/>
                <a:gd name="T7" fmla="*/ 357 h 708"/>
                <a:gd name="T8" fmla="*/ 138 w 190"/>
                <a:gd name="T9" fmla="*/ 360 h 708"/>
                <a:gd name="T10" fmla="*/ 61 w 190"/>
                <a:gd name="T11" fmla="*/ 474 h 708"/>
                <a:gd name="T12" fmla="*/ 87 w 190"/>
                <a:gd name="T13" fmla="*/ 585 h 708"/>
                <a:gd name="T14" fmla="*/ 87 w 190"/>
                <a:gd name="T15" fmla="*/ 589 h 708"/>
                <a:gd name="T16" fmla="*/ 8 w 190"/>
                <a:gd name="T17" fmla="*/ 705 h 708"/>
                <a:gd name="T18" fmla="*/ 3 w 190"/>
                <a:gd name="T19" fmla="*/ 706 h 708"/>
                <a:gd name="T20" fmla="*/ 2 w 190"/>
                <a:gd name="T21" fmla="*/ 701 h 708"/>
                <a:gd name="T22" fmla="*/ 79 w 190"/>
                <a:gd name="T23" fmla="*/ 586 h 708"/>
                <a:gd name="T24" fmla="*/ 53 w 190"/>
                <a:gd name="T25" fmla="*/ 474 h 708"/>
                <a:gd name="T26" fmla="*/ 53 w 190"/>
                <a:gd name="T27" fmla="*/ 471 h 708"/>
                <a:gd name="T28" fmla="*/ 130 w 190"/>
                <a:gd name="T29" fmla="*/ 357 h 708"/>
                <a:gd name="T30" fmla="*/ 104 w 190"/>
                <a:gd name="T31" fmla="*/ 242 h 708"/>
                <a:gd name="T32" fmla="*/ 105 w 190"/>
                <a:gd name="T33" fmla="*/ 238 h 708"/>
                <a:gd name="T34" fmla="*/ 182 w 190"/>
                <a:gd name="T35" fmla="*/ 126 h 708"/>
                <a:gd name="T36" fmla="*/ 157 w 190"/>
                <a:gd name="T37" fmla="*/ 6 h 708"/>
                <a:gd name="T38" fmla="*/ 160 w 190"/>
                <a:gd name="T39" fmla="*/ 1 h 708"/>
                <a:gd name="T40" fmla="*/ 165 w 190"/>
                <a:gd name="T41" fmla="*/ 4 h 708"/>
                <a:gd name="T42" fmla="*/ 190 w 190"/>
                <a:gd name="T43" fmla="*/ 126 h 708"/>
                <a:gd name="T44" fmla="*/ 190 w 190"/>
                <a:gd name="T45" fmla="*/ 12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0" h="708">
                  <a:moveTo>
                    <a:pt x="190" y="126"/>
                  </a:moveTo>
                  <a:cubicBezTo>
                    <a:pt x="190" y="126"/>
                    <a:pt x="190" y="128"/>
                    <a:pt x="190" y="128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138" y="357"/>
                    <a:pt x="138" y="357"/>
                    <a:pt x="138" y="357"/>
                  </a:cubicBezTo>
                  <a:cubicBezTo>
                    <a:pt x="139" y="358"/>
                    <a:pt x="138" y="359"/>
                    <a:pt x="138" y="360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87" y="585"/>
                    <a:pt x="87" y="585"/>
                    <a:pt x="87" y="585"/>
                  </a:cubicBezTo>
                  <a:cubicBezTo>
                    <a:pt x="88" y="587"/>
                    <a:pt x="87" y="588"/>
                    <a:pt x="87" y="589"/>
                  </a:cubicBezTo>
                  <a:cubicBezTo>
                    <a:pt x="8" y="705"/>
                    <a:pt x="8" y="705"/>
                    <a:pt x="8" y="705"/>
                  </a:cubicBezTo>
                  <a:cubicBezTo>
                    <a:pt x="7" y="707"/>
                    <a:pt x="5" y="708"/>
                    <a:pt x="3" y="706"/>
                  </a:cubicBezTo>
                  <a:cubicBezTo>
                    <a:pt x="1" y="705"/>
                    <a:pt x="0" y="703"/>
                    <a:pt x="2" y="701"/>
                  </a:cubicBezTo>
                  <a:cubicBezTo>
                    <a:pt x="79" y="586"/>
                    <a:pt x="79" y="586"/>
                    <a:pt x="79" y="586"/>
                  </a:cubicBezTo>
                  <a:cubicBezTo>
                    <a:pt x="53" y="474"/>
                    <a:pt x="53" y="474"/>
                    <a:pt x="53" y="474"/>
                  </a:cubicBezTo>
                  <a:cubicBezTo>
                    <a:pt x="53" y="473"/>
                    <a:pt x="53" y="472"/>
                    <a:pt x="53" y="471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04" y="242"/>
                    <a:pt x="104" y="242"/>
                    <a:pt x="104" y="242"/>
                  </a:cubicBezTo>
                  <a:cubicBezTo>
                    <a:pt x="104" y="240"/>
                    <a:pt x="105" y="239"/>
                    <a:pt x="105" y="238"/>
                  </a:cubicBezTo>
                  <a:cubicBezTo>
                    <a:pt x="182" y="126"/>
                    <a:pt x="182" y="126"/>
                    <a:pt x="182" y="12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4"/>
                    <a:pt x="158" y="2"/>
                    <a:pt x="160" y="1"/>
                  </a:cubicBezTo>
                  <a:cubicBezTo>
                    <a:pt x="162" y="0"/>
                    <a:pt x="164" y="2"/>
                    <a:pt x="165" y="4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0" y="125"/>
                    <a:pt x="190" y="125"/>
                    <a:pt x="190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1" name="Freeform 233">
              <a:extLst>
                <a:ext uri="{FF2B5EF4-FFF2-40B4-BE49-F238E27FC236}">
                  <a16:creationId xmlns:a16="http://schemas.microsoft.com/office/drawing/2014/main" id="{B01E7CC5-2887-1DF6-9776-860F6B89D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7" y="1008"/>
              <a:ext cx="71" cy="241"/>
            </a:xfrm>
            <a:custGeom>
              <a:avLst/>
              <a:gdLst>
                <a:gd name="T0" fmla="*/ 137 w 138"/>
                <a:gd name="T1" fmla="*/ 122 h 469"/>
                <a:gd name="T2" fmla="*/ 137 w 138"/>
                <a:gd name="T3" fmla="*/ 125 h 469"/>
                <a:gd name="T4" fmla="*/ 61 w 138"/>
                <a:gd name="T5" fmla="*/ 237 h 469"/>
                <a:gd name="T6" fmla="*/ 86 w 138"/>
                <a:gd name="T7" fmla="*/ 349 h 469"/>
                <a:gd name="T8" fmla="*/ 85 w 138"/>
                <a:gd name="T9" fmla="*/ 352 h 469"/>
                <a:gd name="T10" fmla="*/ 8 w 138"/>
                <a:gd name="T11" fmla="*/ 467 h 469"/>
                <a:gd name="T12" fmla="*/ 3 w 138"/>
                <a:gd name="T13" fmla="*/ 468 h 469"/>
                <a:gd name="T14" fmla="*/ 2 w 138"/>
                <a:gd name="T15" fmla="*/ 463 h 469"/>
                <a:gd name="T16" fmla="*/ 78 w 138"/>
                <a:gd name="T17" fmla="*/ 349 h 469"/>
                <a:gd name="T18" fmla="*/ 53 w 138"/>
                <a:gd name="T19" fmla="*/ 237 h 469"/>
                <a:gd name="T20" fmla="*/ 53 w 138"/>
                <a:gd name="T21" fmla="*/ 234 h 469"/>
                <a:gd name="T22" fmla="*/ 129 w 138"/>
                <a:gd name="T23" fmla="*/ 122 h 469"/>
                <a:gd name="T24" fmla="*/ 104 w 138"/>
                <a:gd name="T25" fmla="*/ 6 h 469"/>
                <a:gd name="T26" fmla="*/ 107 w 138"/>
                <a:gd name="T27" fmla="*/ 1 h 469"/>
                <a:gd name="T28" fmla="*/ 112 w 138"/>
                <a:gd name="T29" fmla="*/ 4 h 469"/>
                <a:gd name="T30" fmla="*/ 137 w 138"/>
                <a:gd name="T31" fmla="*/ 122 h 469"/>
                <a:gd name="T32" fmla="*/ 137 w 138"/>
                <a:gd name="T33" fmla="*/ 1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469">
                  <a:moveTo>
                    <a:pt x="137" y="122"/>
                  </a:moveTo>
                  <a:cubicBezTo>
                    <a:pt x="138" y="123"/>
                    <a:pt x="137" y="125"/>
                    <a:pt x="137" y="125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86" y="349"/>
                    <a:pt x="86" y="349"/>
                    <a:pt x="86" y="349"/>
                  </a:cubicBezTo>
                  <a:cubicBezTo>
                    <a:pt x="86" y="350"/>
                    <a:pt x="86" y="351"/>
                    <a:pt x="85" y="352"/>
                  </a:cubicBezTo>
                  <a:cubicBezTo>
                    <a:pt x="8" y="467"/>
                    <a:pt x="8" y="467"/>
                    <a:pt x="8" y="467"/>
                  </a:cubicBezTo>
                  <a:cubicBezTo>
                    <a:pt x="7" y="469"/>
                    <a:pt x="4" y="469"/>
                    <a:pt x="3" y="468"/>
                  </a:cubicBezTo>
                  <a:cubicBezTo>
                    <a:pt x="1" y="467"/>
                    <a:pt x="0" y="464"/>
                    <a:pt x="2" y="463"/>
                  </a:cubicBezTo>
                  <a:cubicBezTo>
                    <a:pt x="78" y="349"/>
                    <a:pt x="78" y="349"/>
                    <a:pt x="78" y="349"/>
                  </a:cubicBezTo>
                  <a:cubicBezTo>
                    <a:pt x="53" y="237"/>
                    <a:pt x="53" y="237"/>
                    <a:pt x="53" y="237"/>
                  </a:cubicBezTo>
                  <a:cubicBezTo>
                    <a:pt x="52" y="236"/>
                    <a:pt x="53" y="235"/>
                    <a:pt x="53" y="234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3"/>
                    <a:pt x="105" y="1"/>
                    <a:pt x="107" y="1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37" y="122"/>
                    <a:pt x="137" y="122"/>
                    <a:pt x="137" y="122"/>
                  </a:cubicBezTo>
                  <a:cubicBezTo>
                    <a:pt x="137" y="122"/>
                    <a:pt x="137" y="122"/>
                    <a:pt x="13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2" name="Freeform 234">
              <a:extLst>
                <a:ext uri="{FF2B5EF4-FFF2-40B4-BE49-F238E27FC236}">
                  <a16:creationId xmlns:a16="http://schemas.microsoft.com/office/drawing/2014/main" id="{9960C47E-DA31-9D27-1924-40D7253B1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" y="1068"/>
              <a:ext cx="43" cy="123"/>
            </a:xfrm>
            <a:custGeom>
              <a:avLst/>
              <a:gdLst>
                <a:gd name="T0" fmla="*/ 85 w 85"/>
                <a:gd name="T1" fmla="*/ 119 h 237"/>
                <a:gd name="T2" fmla="*/ 84 w 85"/>
                <a:gd name="T3" fmla="*/ 122 h 237"/>
                <a:gd name="T4" fmla="*/ 8 w 85"/>
                <a:gd name="T5" fmla="*/ 235 h 237"/>
                <a:gd name="T6" fmla="*/ 3 w 85"/>
                <a:gd name="T7" fmla="*/ 236 h 237"/>
                <a:gd name="T8" fmla="*/ 2 w 85"/>
                <a:gd name="T9" fmla="*/ 230 h 237"/>
                <a:gd name="T10" fmla="*/ 77 w 85"/>
                <a:gd name="T11" fmla="*/ 119 h 237"/>
                <a:gd name="T12" fmla="*/ 53 w 85"/>
                <a:gd name="T13" fmla="*/ 6 h 237"/>
                <a:gd name="T14" fmla="*/ 56 w 85"/>
                <a:gd name="T15" fmla="*/ 1 h 237"/>
                <a:gd name="T16" fmla="*/ 60 w 85"/>
                <a:gd name="T17" fmla="*/ 4 h 237"/>
                <a:gd name="T18" fmla="*/ 85 w 85"/>
                <a:gd name="T19" fmla="*/ 119 h 237"/>
                <a:gd name="T20" fmla="*/ 85 w 85"/>
                <a:gd name="T21" fmla="*/ 11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237">
                  <a:moveTo>
                    <a:pt x="85" y="119"/>
                  </a:moveTo>
                  <a:cubicBezTo>
                    <a:pt x="85" y="120"/>
                    <a:pt x="85" y="121"/>
                    <a:pt x="84" y="122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7" y="237"/>
                    <a:pt x="5" y="237"/>
                    <a:pt x="3" y="236"/>
                  </a:cubicBezTo>
                  <a:cubicBezTo>
                    <a:pt x="1" y="235"/>
                    <a:pt x="0" y="232"/>
                    <a:pt x="2" y="230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3"/>
                    <a:pt x="54" y="2"/>
                    <a:pt x="56" y="1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5" y="119"/>
                    <a:pt x="85" y="119"/>
                    <a:pt x="8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1137348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олонки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2EBD9EDE-D9DB-4997-A4D1-3E68449FB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386" y="5275930"/>
            <a:ext cx="10657177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222AFB61-5577-4AB9-B459-546EA1741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2000" y="5275930"/>
            <a:ext cx="10656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32">
            <a:extLst>
              <a:ext uri="{FF2B5EF4-FFF2-40B4-BE49-F238E27FC236}">
                <a16:creationId xmlns:a16="http://schemas.microsoft.com/office/drawing/2014/main" id="{8F1FC49B-53F8-4A6F-BA99-570CAA471F98}"/>
              </a:ext>
            </a:extLst>
          </p:cNvPr>
          <p:cNvSpPr/>
          <p:nvPr userDrawn="1"/>
        </p:nvSpPr>
        <p:spPr>
          <a:xfrm>
            <a:off x="825386" y="3689648"/>
            <a:ext cx="9939595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8" name="Скругленный прямоугольник 32">
            <a:extLst>
              <a:ext uri="{FF2B5EF4-FFF2-40B4-BE49-F238E27FC236}">
                <a16:creationId xmlns:a16="http://schemas.microsoft.com/office/drawing/2014/main" id="{976B92B1-1F3C-4858-AD7C-FEB3F2E2FE98}"/>
              </a:ext>
            </a:extLst>
          </p:cNvPr>
          <p:cNvSpPr/>
          <p:nvPr userDrawn="1"/>
        </p:nvSpPr>
        <p:spPr>
          <a:xfrm>
            <a:off x="12192000" y="3689648"/>
            <a:ext cx="9939600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0565C92-87C1-47E6-B01E-15F8F0149A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2531" y="3936003"/>
            <a:ext cx="9345304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0C9539-59D1-4127-BE2A-961136B1CD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89000" y="3936003"/>
            <a:ext cx="9345600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029A9FD-F2F6-46CB-8363-7E929F9142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386" y="9592679"/>
            <a:ext cx="10657176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Скругленный прямоугольник 32">
            <a:extLst>
              <a:ext uri="{FF2B5EF4-FFF2-40B4-BE49-F238E27FC236}">
                <a16:creationId xmlns:a16="http://schemas.microsoft.com/office/drawing/2014/main" id="{95FD72AE-83BA-41F7-8736-A8EB59BC291F}"/>
              </a:ext>
            </a:extLst>
          </p:cNvPr>
          <p:cNvSpPr/>
          <p:nvPr userDrawn="1"/>
        </p:nvSpPr>
        <p:spPr>
          <a:xfrm>
            <a:off x="825386" y="8006397"/>
            <a:ext cx="9939594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D36694DD-BA69-4704-80AD-E78E279028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2531" y="8252752"/>
            <a:ext cx="9345304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5AF935B8-4E18-418A-8917-ECE8A9EF9C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92000" y="9592679"/>
            <a:ext cx="10656000" cy="655782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Скругленный прямоугольник 32">
            <a:extLst>
              <a:ext uri="{FF2B5EF4-FFF2-40B4-BE49-F238E27FC236}">
                <a16:creationId xmlns:a16="http://schemas.microsoft.com/office/drawing/2014/main" id="{BE7BD561-38C3-432F-9228-0C4C42340C6C}"/>
              </a:ext>
            </a:extLst>
          </p:cNvPr>
          <p:cNvSpPr/>
          <p:nvPr userDrawn="1"/>
        </p:nvSpPr>
        <p:spPr>
          <a:xfrm>
            <a:off x="12192000" y="8006397"/>
            <a:ext cx="9939600" cy="12127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CF90C391-7A20-43F8-8B80-0E91439121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89000" y="8252752"/>
            <a:ext cx="9345600" cy="72000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F7D499F-FBA5-504F-5583-F457FBBE9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BAB5E66-DC14-C02B-FDC1-ACC8A42ABE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825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олонки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6">
            <a:extLst>
              <a:ext uri="{FF2B5EF4-FFF2-40B4-BE49-F238E27FC236}">
                <a16:creationId xmlns:a16="http://schemas.microsoft.com/office/drawing/2014/main" id="{E8E7E404-C34E-4453-A8BC-D554C7D30861}"/>
              </a:ext>
            </a:extLst>
          </p:cNvPr>
          <p:cNvCxnSpPr/>
          <p:nvPr userDrawn="1"/>
        </p:nvCxnSpPr>
        <p:spPr>
          <a:xfrm>
            <a:off x="814388" y="5432472"/>
            <a:ext cx="52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7">
            <a:extLst>
              <a:ext uri="{FF2B5EF4-FFF2-40B4-BE49-F238E27FC236}">
                <a16:creationId xmlns:a16="http://schemas.microsoft.com/office/drawing/2014/main" id="{90539ED1-9A13-4E4A-9382-2D89AEF3943F}"/>
              </a:ext>
            </a:extLst>
          </p:cNvPr>
          <p:cNvCxnSpPr>
            <a:cxnSpLocks/>
          </p:cNvCxnSpPr>
          <p:nvPr userDrawn="1"/>
        </p:nvCxnSpPr>
        <p:spPr>
          <a:xfrm>
            <a:off x="6659463" y="5432472"/>
            <a:ext cx="52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Прямая соединительная линия 8">
            <a:extLst>
              <a:ext uri="{FF2B5EF4-FFF2-40B4-BE49-F238E27FC236}">
                <a16:creationId xmlns:a16="http://schemas.microsoft.com/office/drawing/2014/main" id="{0FC810B6-CDA3-4FC1-904A-19894FB3B994}"/>
              </a:ext>
            </a:extLst>
          </p:cNvPr>
          <p:cNvCxnSpPr>
            <a:cxnSpLocks/>
          </p:cNvCxnSpPr>
          <p:nvPr userDrawn="1"/>
        </p:nvCxnSpPr>
        <p:spPr>
          <a:xfrm>
            <a:off x="12504538" y="5432472"/>
            <a:ext cx="52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Текст 6">
            <a:extLst>
              <a:ext uri="{FF2B5EF4-FFF2-40B4-BE49-F238E27FC236}">
                <a16:creationId xmlns:a16="http://schemas.microsoft.com/office/drawing/2014/main" id="{89F0EAB2-AA2A-4369-9F9E-4A362E7E6E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один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A48307CD-BC56-4226-96FC-0D7253AE9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9463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два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33A21774-53A1-42DC-B5B9-5FDA2CA5DA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04538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три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0B2467CA-10CB-447A-84DB-000F570163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23AC182A-2C25-4431-B55C-5BF97C84C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9463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A72E1905-6D12-4085-836A-FA7857A885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04539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cxnSp>
        <p:nvCxnSpPr>
          <p:cNvPr id="15" name="Прямая соединительная линия 15">
            <a:extLst>
              <a:ext uri="{FF2B5EF4-FFF2-40B4-BE49-F238E27FC236}">
                <a16:creationId xmlns:a16="http://schemas.microsoft.com/office/drawing/2014/main" id="{E0C4F05F-C6E9-4354-808B-B39A49E59B90}"/>
              </a:ext>
            </a:extLst>
          </p:cNvPr>
          <p:cNvCxnSpPr/>
          <p:nvPr userDrawn="1"/>
        </p:nvCxnSpPr>
        <p:spPr>
          <a:xfrm>
            <a:off x="18349614" y="5432472"/>
            <a:ext cx="5220000" cy="0"/>
          </a:xfrm>
          <a:prstGeom prst="line">
            <a:avLst/>
          </a:prstGeom>
          <a:noFill/>
          <a:ln w="889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Текст 6">
            <a:extLst>
              <a:ext uri="{FF2B5EF4-FFF2-40B4-BE49-F238E27FC236}">
                <a16:creationId xmlns:a16="http://schemas.microsoft.com/office/drawing/2014/main" id="{6B6AC901-AFEA-4E1D-8136-BE1ECB865A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349613" y="3689648"/>
            <a:ext cx="5220000" cy="1209780"/>
          </a:xfr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номер </a:t>
            </a:r>
            <a:br>
              <a:rPr lang="ru-RU" dirty="0"/>
            </a:br>
            <a:r>
              <a:rPr lang="ru-RU" dirty="0"/>
              <a:t>четыре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506BC19-76B6-4367-A8F2-3E4C0ADE72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349614" y="5879312"/>
            <a:ext cx="5220000" cy="594227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31437D0-159F-CE05-8924-5227C0CEF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43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шага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олилиния 23">
            <a:extLst>
              <a:ext uri="{FF2B5EF4-FFF2-40B4-BE49-F238E27FC236}">
                <a16:creationId xmlns:a16="http://schemas.microsoft.com/office/drawing/2014/main" id="{FC8E81DD-B740-40B7-8CAF-E203AF0DF4C2}"/>
              </a:ext>
            </a:extLst>
          </p:cNvPr>
          <p:cNvSpPr/>
          <p:nvPr userDrawn="1"/>
        </p:nvSpPr>
        <p:spPr>
          <a:xfrm>
            <a:off x="814390" y="3617913"/>
            <a:ext cx="22755223" cy="8784000"/>
          </a:xfrm>
          <a:custGeom>
            <a:avLst/>
            <a:gdLst>
              <a:gd name="connsiteX0" fmla="*/ 16078998 w 22755223"/>
              <a:gd name="connsiteY0" fmla="*/ 0 h 8798487"/>
              <a:gd name="connsiteX1" fmla="*/ 22755223 w 22755223"/>
              <a:gd name="connsiteY1" fmla="*/ 0 h 8798487"/>
              <a:gd name="connsiteX2" fmla="*/ 21161015 w 22755223"/>
              <a:gd name="connsiteY2" fmla="*/ 8798487 h 8798487"/>
              <a:gd name="connsiteX3" fmla="*/ 14484789 w 22755223"/>
              <a:gd name="connsiteY3" fmla="*/ 8798487 h 8798487"/>
              <a:gd name="connsiteX4" fmla="*/ 8836603 w 22755223"/>
              <a:gd name="connsiteY4" fmla="*/ 0 h 8798487"/>
              <a:gd name="connsiteX5" fmla="*/ 15512829 w 22755223"/>
              <a:gd name="connsiteY5" fmla="*/ 0 h 8798487"/>
              <a:gd name="connsiteX6" fmla="*/ 13918620 w 22755223"/>
              <a:gd name="connsiteY6" fmla="*/ 8798487 h 8798487"/>
              <a:gd name="connsiteX7" fmla="*/ 7242395 w 22755223"/>
              <a:gd name="connsiteY7" fmla="*/ 8798487 h 8798487"/>
              <a:gd name="connsiteX8" fmla="*/ 1594209 w 22755223"/>
              <a:gd name="connsiteY8" fmla="*/ 0 h 8798487"/>
              <a:gd name="connsiteX9" fmla="*/ 8270434 w 22755223"/>
              <a:gd name="connsiteY9" fmla="*/ 0 h 8798487"/>
              <a:gd name="connsiteX10" fmla="*/ 6676226 w 22755223"/>
              <a:gd name="connsiteY10" fmla="*/ 8798487 h 8798487"/>
              <a:gd name="connsiteX11" fmla="*/ 0 w 22755223"/>
              <a:gd name="connsiteY11" fmla="*/ 8798487 h 879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55223" h="8798487">
                <a:moveTo>
                  <a:pt x="16078998" y="0"/>
                </a:moveTo>
                <a:lnTo>
                  <a:pt x="22755223" y="0"/>
                </a:lnTo>
                <a:lnTo>
                  <a:pt x="21161015" y="8798487"/>
                </a:lnTo>
                <a:lnTo>
                  <a:pt x="14484789" y="8798487"/>
                </a:lnTo>
                <a:close/>
                <a:moveTo>
                  <a:pt x="8836603" y="0"/>
                </a:moveTo>
                <a:lnTo>
                  <a:pt x="15512829" y="0"/>
                </a:lnTo>
                <a:lnTo>
                  <a:pt x="13918620" y="8798487"/>
                </a:lnTo>
                <a:lnTo>
                  <a:pt x="7242395" y="8798487"/>
                </a:lnTo>
                <a:close/>
                <a:moveTo>
                  <a:pt x="1594209" y="0"/>
                </a:moveTo>
                <a:lnTo>
                  <a:pt x="8270434" y="0"/>
                </a:lnTo>
                <a:lnTo>
                  <a:pt x="6676226" y="8798487"/>
                </a:lnTo>
                <a:lnTo>
                  <a:pt x="0" y="87984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7">
            <a:extLst>
              <a:ext uri="{FF2B5EF4-FFF2-40B4-BE49-F238E27FC236}">
                <a16:creationId xmlns:a16="http://schemas.microsoft.com/office/drawing/2014/main" id="{61606BF3-B7A6-460C-81CD-D55C289CB27F}"/>
              </a:ext>
            </a:extLst>
          </p:cNvPr>
          <p:cNvCxnSpPr/>
          <p:nvPr userDrawn="1"/>
        </p:nvCxnSpPr>
        <p:spPr>
          <a:xfrm>
            <a:off x="1758462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Прямая соединительная линия 8">
            <a:extLst>
              <a:ext uri="{FF2B5EF4-FFF2-40B4-BE49-F238E27FC236}">
                <a16:creationId xmlns:a16="http://schemas.microsoft.com/office/drawing/2014/main" id="{17CF278C-63FB-4625-816C-3861F3998D2E}"/>
              </a:ext>
            </a:extLst>
          </p:cNvPr>
          <p:cNvCxnSpPr/>
          <p:nvPr userDrawn="1"/>
        </p:nvCxnSpPr>
        <p:spPr>
          <a:xfrm>
            <a:off x="16233688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Прямая соединительная линия 9">
            <a:extLst>
              <a:ext uri="{FF2B5EF4-FFF2-40B4-BE49-F238E27FC236}">
                <a16:creationId xmlns:a16="http://schemas.microsoft.com/office/drawing/2014/main" id="{4E98F50F-4696-4B99-840F-60677364ADD9}"/>
              </a:ext>
            </a:extLst>
          </p:cNvPr>
          <p:cNvCxnSpPr/>
          <p:nvPr userDrawn="1"/>
        </p:nvCxnSpPr>
        <p:spPr>
          <a:xfrm>
            <a:off x="8996074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Текст 34">
            <a:extLst>
              <a:ext uri="{FF2B5EF4-FFF2-40B4-BE49-F238E27FC236}">
                <a16:creationId xmlns:a16="http://schemas.microsoft.com/office/drawing/2014/main" id="{38A326C5-E0C9-4BBA-A692-9370387246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6462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7" name="Текст 34">
            <a:extLst>
              <a:ext uri="{FF2B5EF4-FFF2-40B4-BE49-F238E27FC236}">
                <a16:creationId xmlns:a16="http://schemas.microsoft.com/office/drawing/2014/main" id="{194E0A6B-EC12-4C8E-BA63-1B09C95830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44075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D91468C4-6058-46F1-AC2E-979890382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81689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0DFB8F-CBA3-408F-81E5-3A09AA45EC10}"/>
              </a:ext>
            </a:extLst>
          </p:cNvPr>
          <p:cNvSpPr txBox="1"/>
          <p:nvPr userDrawn="1"/>
        </p:nvSpPr>
        <p:spPr>
          <a:xfrm>
            <a:off x="2068588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47C4E-2480-4611-AFF8-512A889520BE}"/>
              </a:ext>
            </a:extLst>
          </p:cNvPr>
          <p:cNvSpPr txBox="1"/>
          <p:nvPr userDrawn="1"/>
        </p:nvSpPr>
        <p:spPr>
          <a:xfrm>
            <a:off x="9306200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0" b="1" dirty="0">
                <a:solidFill>
                  <a:schemeClr val="bg1"/>
                </a:solidFill>
                <a:latin typeface="+mj-lt"/>
              </a:rPr>
              <a:t>2</a:t>
            </a:r>
            <a:endParaRPr lang="ru-RU" sz="20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008E40-31B3-4D2A-AACD-DBF4B695ACB4}"/>
              </a:ext>
            </a:extLst>
          </p:cNvPr>
          <p:cNvSpPr txBox="1"/>
          <p:nvPr userDrawn="1"/>
        </p:nvSpPr>
        <p:spPr>
          <a:xfrm>
            <a:off x="16543814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0" b="1" dirty="0">
                <a:solidFill>
                  <a:schemeClr val="bg1"/>
                </a:solidFill>
                <a:latin typeface="+mj-lt"/>
              </a:rPr>
              <a:t>3</a:t>
            </a:r>
            <a:endParaRPr lang="ru-RU" sz="20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3578B90-6859-4596-4A46-5D2A64D81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693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шага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 23">
            <a:extLst>
              <a:ext uri="{FF2B5EF4-FFF2-40B4-BE49-F238E27FC236}">
                <a16:creationId xmlns:a16="http://schemas.microsoft.com/office/drawing/2014/main" id="{DA0772A8-BDFF-4311-ADE9-8101A41FF94D}"/>
              </a:ext>
            </a:extLst>
          </p:cNvPr>
          <p:cNvSpPr/>
          <p:nvPr userDrawn="1"/>
        </p:nvSpPr>
        <p:spPr>
          <a:xfrm>
            <a:off x="814390" y="3617913"/>
            <a:ext cx="22755223" cy="8784000"/>
          </a:xfrm>
          <a:custGeom>
            <a:avLst/>
            <a:gdLst>
              <a:gd name="connsiteX0" fmla="*/ 16078998 w 22755223"/>
              <a:gd name="connsiteY0" fmla="*/ 0 h 8798487"/>
              <a:gd name="connsiteX1" fmla="*/ 22755223 w 22755223"/>
              <a:gd name="connsiteY1" fmla="*/ 0 h 8798487"/>
              <a:gd name="connsiteX2" fmla="*/ 21161015 w 22755223"/>
              <a:gd name="connsiteY2" fmla="*/ 8798487 h 8798487"/>
              <a:gd name="connsiteX3" fmla="*/ 14484789 w 22755223"/>
              <a:gd name="connsiteY3" fmla="*/ 8798487 h 8798487"/>
              <a:gd name="connsiteX4" fmla="*/ 8836603 w 22755223"/>
              <a:gd name="connsiteY4" fmla="*/ 0 h 8798487"/>
              <a:gd name="connsiteX5" fmla="*/ 15512829 w 22755223"/>
              <a:gd name="connsiteY5" fmla="*/ 0 h 8798487"/>
              <a:gd name="connsiteX6" fmla="*/ 13918620 w 22755223"/>
              <a:gd name="connsiteY6" fmla="*/ 8798487 h 8798487"/>
              <a:gd name="connsiteX7" fmla="*/ 7242395 w 22755223"/>
              <a:gd name="connsiteY7" fmla="*/ 8798487 h 8798487"/>
              <a:gd name="connsiteX8" fmla="*/ 1594209 w 22755223"/>
              <a:gd name="connsiteY8" fmla="*/ 0 h 8798487"/>
              <a:gd name="connsiteX9" fmla="*/ 8270434 w 22755223"/>
              <a:gd name="connsiteY9" fmla="*/ 0 h 8798487"/>
              <a:gd name="connsiteX10" fmla="*/ 6676226 w 22755223"/>
              <a:gd name="connsiteY10" fmla="*/ 8798487 h 8798487"/>
              <a:gd name="connsiteX11" fmla="*/ 0 w 22755223"/>
              <a:gd name="connsiteY11" fmla="*/ 8798487 h 879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55223" h="8798487">
                <a:moveTo>
                  <a:pt x="16078998" y="0"/>
                </a:moveTo>
                <a:lnTo>
                  <a:pt x="22755223" y="0"/>
                </a:lnTo>
                <a:lnTo>
                  <a:pt x="21161015" y="8798487"/>
                </a:lnTo>
                <a:lnTo>
                  <a:pt x="14484789" y="8798487"/>
                </a:lnTo>
                <a:close/>
                <a:moveTo>
                  <a:pt x="8836603" y="0"/>
                </a:moveTo>
                <a:lnTo>
                  <a:pt x="15512829" y="0"/>
                </a:lnTo>
                <a:lnTo>
                  <a:pt x="13918620" y="8798487"/>
                </a:lnTo>
                <a:lnTo>
                  <a:pt x="7242395" y="8798487"/>
                </a:lnTo>
                <a:close/>
                <a:moveTo>
                  <a:pt x="1594209" y="0"/>
                </a:moveTo>
                <a:lnTo>
                  <a:pt x="8270434" y="0"/>
                </a:lnTo>
                <a:lnTo>
                  <a:pt x="6676226" y="8798487"/>
                </a:lnTo>
                <a:lnTo>
                  <a:pt x="0" y="8798487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400" lvl="0"/>
            <a:endParaRPr lang="ru-RU" sz="2800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</p:txBody>
      </p: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BAD201D8-0048-4035-A255-8566989784DC}"/>
              </a:ext>
            </a:extLst>
          </p:cNvPr>
          <p:cNvCxnSpPr/>
          <p:nvPr userDrawn="1"/>
        </p:nvCxnSpPr>
        <p:spPr>
          <a:xfrm>
            <a:off x="1758462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8">
            <a:extLst>
              <a:ext uri="{FF2B5EF4-FFF2-40B4-BE49-F238E27FC236}">
                <a16:creationId xmlns:a16="http://schemas.microsoft.com/office/drawing/2014/main" id="{D4458C8D-FEBF-433E-91BE-4D3168B522FA}"/>
              </a:ext>
            </a:extLst>
          </p:cNvPr>
          <p:cNvCxnSpPr/>
          <p:nvPr userDrawn="1"/>
        </p:nvCxnSpPr>
        <p:spPr>
          <a:xfrm>
            <a:off x="16233688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42D1B874-398B-493D-812C-5500F14D016E}"/>
              </a:ext>
            </a:extLst>
          </p:cNvPr>
          <p:cNvCxnSpPr/>
          <p:nvPr userDrawn="1"/>
        </p:nvCxnSpPr>
        <p:spPr>
          <a:xfrm>
            <a:off x="8996074" y="6000450"/>
            <a:ext cx="60960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Текст 34">
            <a:extLst>
              <a:ext uri="{FF2B5EF4-FFF2-40B4-BE49-F238E27FC236}">
                <a16:creationId xmlns:a16="http://schemas.microsoft.com/office/drawing/2014/main" id="{71B08D00-FD9A-48E7-B11F-A192E832E5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6462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0" name="Текст 34">
            <a:extLst>
              <a:ext uri="{FF2B5EF4-FFF2-40B4-BE49-F238E27FC236}">
                <a16:creationId xmlns:a16="http://schemas.microsoft.com/office/drawing/2014/main" id="{4B4DB1EC-0C1F-438E-AE4A-414EF6D90C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44075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A355C3F3-99CA-4652-9051-0725E86362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81689" y="6648178"/>
            <a:ext cx="5399998" cy="3647370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 to </a:t>
            </a:r>
            <a:r>
              <a:rPr lang="en-US" dirty="0" err="1"/>
              <a:t>tNavigator</a:t>
            </a:r>
            <a:r>
              <a:rPr lang="en-US" dirty="0"/>
              <a:t> licenses via remote license server during their recent project.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56CD0-039A-43BC-A0F3-BE1AFFA5BAE3}"/>
              </a:ext>
            </a:extLst>
          </p:cNvPr>
          <p:cNvSpPr txBox="1"/>
          <p:nvPr userDrawn="1"/>
        </p:nvSpPr>
        <p:spPr>
          <a:xfrm>
            <a:off x="2068588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544CD-EAC8-4F81-9E51-E4BEB91EEC30}"/>
              </a:ext>
            </a:extLst>
          </p:cNvPr>
          <p:cNvSpPr txBox="1"/>
          <p:nvPr userDrawn="1"/>
        </p:nvSpPr>
        <p:spPr>
          <a:xfrm>
            <a:off x="9306200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0" b="1" dirty="0">
                <a:solidFill>
                  <a:schemeClr val="bg1"/>
                </a:solidFill>
                <a:latin typeface="+mj-lt"/>
              </a:rPr>
              <a:t>2</a:t>
            </a:r>
            <a:endParaRPr lang="ru-RU" sz="20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17E42-25A3-4CF2-922C-E080B4859349}"/>
              </a:ext>
            </a:extLst>
          </p:cNvPr>
          <p:cNvSpPr txBox="1"/>
          <p:nvPr userDrawn="1"/>
        </p:nvSpPr>
        <p:spPr>
          <a:xfrm>
            <a:off x="16543814" y="2873515"/>
            <a:ext cx="3227311" cy="3178800"/>
          </a:xfrm>
          <a:prstGeom prst="rect">
            <a:avLst/>
          </a:prstGeom>
          <a:noFill/>
        </p:spPr>
        <p:txBody>
          <a:bodyPr wrap="square" lIns="50400" tIns="50400" rIns="50400" bIns="50400" rtlCol="0" anchor="ctr">
            <a:noAutofit/>
          </a:bodyPr>
          <a:lstStyle/>
          <a:p>
            <a:r>
              <a:rPr lang="ru-RU" sz="20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0" b="1" dirty="0">
                <a:solidFill>
                  <a:schemeClr val="bg1"/>
                </a:solidFill>
                <a:latin typeface="+mj-lt"/>
              </a:rPr>
              <a:t>3</a:t>
            </a:r>
            <a:endParaRPr lang="ru-RU" sz="20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99740F1-101F-6148-D60F-BFEF13349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073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 +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6">
            <a:extLst>
              <a:ext uri="{FF2B5EF4-FFF2-40B4-BE49-F238E27FC236}">
                <a16:creationId xmlns:a16="http://schemas.microsoft.com/office/drawing/2014/main" id="{6B7DC1B8-D4E6-491C-AB77-393A642DDAB2}"/>
              </a:ext>
            </a:extLst>
          </p:cNvPr>
          <p:cNvCxnSpPr>
            <a:cxnSpLocks/>
          </p:cNvCxnSpPr>
          <p:nvPr userDrawn="1"/>
        </p:nvCxnSpPr>
        <p:spPr>
          <a:xfrm flipV="1">
            <a:off x="-3118338" y="2810926"/>
            <a:ext cx="28276061" cy="10743818"/>
          </a:xfrm>
          <a:prstGeom prst="line">
            <a:avLst/>
          </a:prstGeom>
          <a:noFill/>
          <a:ln w="38100" cap="flat">
            <a:solidFill>
              <a:schemeClr val="accent2"/>
            </a:solidFill>
            <a:prstDash val="solid"/>
            <a:miter lim="400000"/>
          </a:ln>
          <a:effectLst>
            <a:glow rad="38100">
              <a:schemeClr val="bg1"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1F360E63-01AE-4914-A687-EB8046BFA84C}"/>
              </a:ext>
            </a:extLst>
          </p:cNvPr>
          <p:cNvCxnSpPr/>
          <p:nvPr userDrawn="1"/>
        </p:nvCxnSpPr>
        <p:spPr>
          <a:xfrm>
            <a:off x="833439" y="3638622"/>
            <a:ext cx="714687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34">
            <a:extLst>
              <a:ext uri="{FF2B5EF4-FFF2-40B4-BE49-F238E27FC236}">
                <a16:creationId xmlns:a16="http://schemas.microsoft.com/office/drawing/2014/main" id="{4BAAEB20-A39F-418C-83E3-46F8050F5C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438" y="4016566"/>
            <a:ext cx="13492161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Подзаголовок 1</a:t>
            </a:r>
            <a:endParaRPr lang="en-US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50702FD3-9620-4E2C-8E3E-1E81BC3069C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96069" y="9924323"/>
            <a:ext cx="5324400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97DF99B8-C358-4356-9CCE-F09963BF19B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607006" y="7816737"/>
            <a:ext cx="5324400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sp>
        <p:nvSpPr>
          <p:cNvPr id="10" name="Текст 34">
            <a:extLst>
              <a:ext uri="{FF2B5EF4-FFF2-40B4-BE49-F238E27FC236}">
                <a16:creationId xmlns:a16="http://schemas.microsoft.com/office/drawing/2014/main" id="{E11CE47B-AA08-4DAA-B7C6-F2AA653D823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44507" y="5676195"/>
            <a:ext cx="5325109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012351F-1B2D-E0DB-3F93-5574F5ED4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EAA155E-74B0-3D8A-5ABC-A8BACE053C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  <p:grpSp>
        <p:nvGrpSpPr>
          <p:cNvPr id="21" name="Группа 23">
            <a:extLst>
              <a:ext uri="{FF2B5EF4-FFF2-40B4-BE49-F238E27FC236}">
                <a16:creationId xmlns:a16="http://schemas.microsoft.com/office/drawing/2014/main" id="{D19B892F-DF0B-2BCF-6752-57A9B406DE13}"/>
              </a:ext>
            </a:extLst>
          </p:cNvPr>
          <p:cNvGrpSpPr/>
          <p:nvPr userDrawn="1"/>
        </p:nvGrpSpPr>
        <p:grpSpPr>
          <a:xfrm>
            <a:off x="16632829" y="5336491"/>
            <a:ext cx="1018800" cy="1018800"/>
            <a:chOff x="3615925" y="8607972"/>
            <a:chExt cx="2714400" cy="2714400"/>
          </a:xfrm>
        </p:grpSpPr>
        <p:sp>
          <p:nvSpPr>
            <p:cNvPr id="23" name="Овал 16">
              <a:extLst>
                <a:ext uri="{FF2B5EF4-FFF2-40B4-BE49-F238E27FC236}">
                  <a16:creationId xmlns:a16="http://schemas.microsoft.com/office/drawing/2014/main" id="{6E562F38-D9E5-AF09-93C4-ED1BE3B4FEC4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2E92371D-E609-FCA5-F8CD-A98E65EA135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3">
            <a:extLst>
              <a:ext uri="{FF2B5EF4-FFF2-40B4-BE49-F238E27FC236}">
                <a16:creationId xmlns:a16="http://schemas.microsoft.com/office/drawing/2014/main" id="{7FE30CBF-FCA0-3953-B562-135A82F4FF51}"/>
              </a:ext>
            </a:extLst>
          </p:cNvPr>
          <p:cNvGrpSpPr/>
          <p:nvPr userDrawn="1"/>
        </p:nvGrpSpPr>
        <p:grpSpPr>
          <a:xfrm>
            <a:off x="10996766" y="7490977"/>
            <a:ext cx="1018800" cy="1018800"/>
            <a:chOff x="3615925" y="8607972"/>
            <a:chExt cx="2714400" cy="2714400"/>
          </a:xfrm>
        </p:grpSpPr>
        <p:sp>
          <p:nvSpPr>
            <p:cNvPr id="26" name="Овал 16">
              <a:extLst>
                <a:ext uri="{FF2B5EF4-FFF2-40B4-BE49-F238E27FC236}">
                  <a16:creationId xmlns:a16="http://schemas.microsoft.com/office/drawing/2014/main" id="{1A83C56D-F98C-A639-5D60-EA9AB819F0AA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67ACCA9-D861-9D1A-ECAA-7F3E1D2A5F57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3">
            <a:extLst>
              <a:ext uri="{FF2B5EF4-FFF2-40B4-BE49-F238E27FC236}">
                <a16:creationId xmlns:a16="http://schemas.microsoft.com/office/drawing/2014/main" id="{FCAFA2BF-B61A-F818-FC30-A53F9B9B1573}"/>
              </a:ext>
            </a:extLst>
          </p:cNvPr>
          <p:cNvGrpSpPr/>
          <p:nvPr userDrawn="1"/>
        </p:nvGrpSpPr>
        <p:grpSpPr>
          <a:xfrm>
            <a:off x="5384390" y="9600872"/>
            <a:ext cx="1018800" cy="1018800"/>
            <a:chOff x="3615925" y="8607972"/>
            <a:chExt cx="2714400" cy="2714400"/>
          </a:xfrm>
        </p:grpSpPr>
        <p:sp>
          <p:nvSpPr>
            <p:cNvPr id="29" name="Овал 16">
              <a:extLst>
                <a:ext uri="{FF2B5EF4-FFF2-40B4-BE49-F238E27FC236}">
                  <a16:creationId xmlns:a16="http://schemas.microsoft.com/office/drawing/2014/main" id="{1BC87B8D-E1A5-2469-35FD-ADF155F53091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2FE1195-5146-A88B-7287-E430ABE714F5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311163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 + 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7">
            <a:extLst>
              <a:ext uri="{FF2B5EF4-FFF2-40B4-BE49-F238E27FC236}">
                <a16:creationId xmlns:a16="http://schemas.microsoft.com/office/drawing/2014/main" id="{4018F034-FFF7-4CF9-B233-4C51F284C72E}"/>
              </a:ext>
            </a:extLst>
          </p:cNvPr>
          <p:cNvCxnSpPr>
            <a:cxnSpLocks/>
          </p:cNvCxnSpPr>
          <p:nvPr userDrawn="1"/>
        </p:nvCxnSpPr>
        <p:spPr>
          <a:xfrm flipV="1">
            <a:off x="-3118338" y="2790093"/>
            <a:ext cx="28276061" cy="10743818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</a:ln>
          <a:effectLst>
            <a:glow rad="38100">
              <a:schemeClr val="bg1"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Прямая соединительная линия 10">
            <a:extLst>
              <a:ext uri="{FF2B5EF4-FFF2-40B4-BE49-F238E27FC236}">
                <a16:creationId xmlns:a16="http://schemas.microsoft.com/office/drawing/2014/main" id="{8B053123-3F36-492B-8CFE-FD85708B0448}"/>
              </a:ext>
            </a:extLst>
          </p:cNvPr>
          <p:cNvCxnSpPr/>
          <p:nvPr userDrawn="1"/>
        </p:nvCxnSpPr>
        <p:spPr>
          <a:xfrm>
            <a:off x="833439" y="3617640"/>
            <a:ext cx="7146875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>
            <a:glow rad="25400">
              <a:schemeClr val="bg1"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Текст 34">
            <a:extLst>
              <a:ext uri="{FF2B5EF4-FFF2-40B4-BE49-F238E27FC236}">
                <a16:creationId xmlns:a16="http://schemas.microsoft.com/office/drawing/2014/main" id="{A516F72D-FC38-46CC-84A1-5F9EDAE1B6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96069" y="9903490"/>
            <a:ext cx="5324400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B09D0C78-BAAF-40D0-8E5A-B7D1693AB1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607006" y="7795904"/>
            <a:ext cx="5324400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sp>
        <p:nvSpPr>
          <p:cNvPr id="10" name="Текст 34">
            <a:extLst>
              <a:ext uri="{FF2B5EF4-FFF2-40B4-BE49-F238E27FC236}">
                <a16:creationId xmlns:a16="http://schemas.microsoft.com/office/drawing/2014/main" id="{BA357159-9BBF-4F93-8185-52BA86BCC81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44507" y="5655362"/>
            <a:ext cx="5325109" cy="231777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Rock Flow Dynamics was pleased to support students on Heriot-Watt’s Reservoir Evaluation and Management MSc </a:t>
            </a:r>
            <a:r>
              <a:rPr lang="en-US" dirty="0" err="1"/>
              <a:t>programme</a:t>
            </a:r>
            <a:r>
              <a:rPr lang="en-US" dirty="0"/>
              <a:t> with access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C086CE36-F3FC-4811-B0A0-93581EDE5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438" y="4016566"/>
            <a:ext cx="13492161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Подзаголовок 1</a:t>
            </a:r>
            <a:endParaRPr lang="en-US" dirty="0"/>
          </a:p>
        </p:txBody>
      </p:sp>
      <p:grpSp>
        <p:nvGrpSpPr>
          <p:cNvPr id="12" name="Группа 20">
            <a:extLst>
              <a:ext uri="{FF2B5EF4-FFF2-40B4-BE49-F238E27FC236}">
                <a16:creationId xmlns:a16="http://schemas.microsoft.com/office/drawing/2014/main" id="{A1743409-8951-4B96-8C00-CEACF5C7E645}"/>
              </a:ext>
            </a:extLst>
          </p:cNvPr>
          <p:cNvGrpSpPr/>
          <p:nvPr userDrawn="1"/>
        </p:nvGrpSpPr>
        <p:grpSpPr>
          <a:xfrm>
            <a:off x="5380689" y="9529884"/>
            <a:ext cx="1018800" cy="1018800"/>
            <a:chOff x="6138991" y="8702566"/>
            <a:chExt cx="2714400" cy="2714400"/>
          </a:xfrm>
        </p:grpSpPr>
        <p:sp>
          <p:nvSpPr>
            <p:cNvPr id="13" name="Овал 21">
              <a:extLst>
                <a:ext uri="{FF2B5EF4-FFF2-40B4-BE49-F238E27FC236}">
                  <a16:creationId xmlns:a16="http://schemas.microsoft.com/office/drawing/2014/main" id="{FFA4C429-FF9E-4173-91EE-F66E1C13B68C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22">
              <a:extLst>
                <a:ext uri="{FF2B5EF4-FFF2-40B4-BE49-F238E27FC236}">
                  <a16:creationId xmlns:a16="http://schemas.microsoft.com/office/drawing/2014/main" id="{626C683E-D472-4284-B884-D436F602C8A8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23">
            <a:extLst>
              <a:ext uri="{FF2B5EF4-FFF2-40B4-BE49-F238E27FC236}">
                <a16:creationId xmlns:a16="http://schemas.microsoft.com/office/drawing/2014/main" id="{13AC0391-A581-4FCF-89CB-98BDB32439DD}"/>
              </a:ext>
            </a:extLst>
          </p:cNvPr>
          <p:cNvGrpSpPr/>
          <p:nvPr userDrawn="1"/>
        </p:nvGrpSpPr>
        <p:grpSpPr>
          <a:xfrm>
            <a:off x="10996417" y="7422298"/>
            <a:ext cx="1018800" cy="1018800"/>
            <a:chOff x="6138991" y="8702566"/>
            <a:chExt cx="2714400" cy="2714400"/>
          </a:xfrm>
        </p:grpSpPr>
        <p:sp>
          <p:nvSpPr>
            <p:cNvPr id="16" name="Овал 24">
              <a:extLst>
                <a:ext uri="{FF2B5EF4-FFF2-40B4-BE49-F238E27FC236}">
                  <a16:creationId xmlns:a16="http://schemas.microsoft.com/office/drawing/2014/main" id="{D652DC1E-AFD6-485A-8FEE-CBBF549CEF84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25">
              <a:extLst>
                <a:ext uri="{FF2B5EF4-FFF2-40B4-BE49-F238E27FC236}">
                  <a16:creationId xmlns:a16="http://schemas.microsoft.com/office/drawing/2014/main" id="{1EA31038-7414-4A65-9B2E-3F358A2166AC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26">
            <a:extLst>
              <a:ext uri="{FF2B5EF4-FFF2-40B4-BE49-F238E27FC236}">
                <a16:creationId xmlns:a16="http://schemas.microsoft.com/office/drawing/2014/main" id="{F93196D8-ADA9-497E-ADEA-1015F3A5CB3A}"/>
              </a:ext>
            </a:extLst>
          </p:cNvPr>
          <p:cNvGrpSpPr/>
          <p:nvPr userDrawn="1"/>
        </p:nvGrpSpPr>
        <p:grpSpPr>
          <a:xfrm>
            <a:off x="16633918" y="5281756"/>
            <a:ext cx="1018800" cy="1018800"/>
            <a:chOff x="6138991" y="8702566"/>
            <a:chExt cx="2714400" cy="2714400"/>
          </a:xfrm>
        </p:grpSpPr>
        <p:sp>
          <p:nvSpPr>
            <p:cNvPr id="19" name="Овал 27">
              <a:extLst>
                <a:ext uri="{FF2B5EF4-FFF2-40B4-BE49-F238E27FC236}">
                  <a16:creationId xmlns:a16="http://schemas.microsoft.com/office/drawing/2014/main" id="{D9492AD9-CE03-4C5C-9FA3-F7A1BA618479}"/>
                </a:ext>
              </a:extLst>
            </p:cNvPr>
            <p:cNvSpPr/>
            <p:nvPr userDrawn="1"/>
          </p:nvSpPr>
          <p:spPr>
            <a:xfrm rot="8520000">
              <a:off x="6138991" y="8702566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FFFFFF">
                    <a:alpha val="20000"/>
                  </a:srgbClr>
                </a:gs>
                <a:gs pos="52000">
                  <a:srgbClr val="FFFFFF">
                    <a:alpha val="95905"/>
                  </a:srgbClr>
                </a:gs>
                <a:gs pos="100000">
                  <a:schemeClr val="bg1">
                    <a:lumMod val="75000"/>
                    <a:alpha val="20000"/>
                  </a:schemeClr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glow rad="190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28">
              <a:extLst>
                <a:ext uri="{FF2B5EF4-FFF2-40B4-BE49-F238E27FC236}">
                  <a16:creationId xmlns:a16="http://schemas.microsoft.com/office/drawing/2014/main" id="{7E2C1D38-B412-4094-8D76-F70E7FD13E3E}"/>
                </a:ext>
              </a:extLst>
            </p:cNvPr>
            <p:cNvSpPr/>
            <p:nvPr userDrawn="1"/>
          </p:nvSpPr>
          <p:spPr>
            <a:xfrm rot="8520000">
              <a:off x="6506191" y="9069766"/>
              <a:ext cx="1980000" cy="1980000"/>
            </a:xfrm>
            <a:prstGeom prst="ellipse">
              <a:avLst/>
            </a:prstGeom>
            <a:gradFill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7213EA-8790-E0F1-A56B-7E87404E6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393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картинки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57526340-9531-4A58-81D1-D4C412D093B7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860333" y="3689648"/>
            <a:ext cx="9326418" cy="4260273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29857F0B-B104-4D30-85D8-343A60C77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8" y="9316904"/>
            <a:ext cx="522976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64EFEEC9-97A6-421A-BB4F-7D3051A5C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03765" y="9316904"/>
            <a:ext cx="515962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5B9379-BF35-4A35-9BD9-D1C4B2FF95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95755" y="6662968"/>
            <a:ext cx="3650818" cy="125352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wrap="square" lIns="50400" tIns="50400" rIns="50400" bIns="50400" anchor="t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687A8D97-F4CA-4D7D-825F-60A899A030D3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2230659" y="3689648"/>
            <a:ext cx="9326418" cy="4260273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9130421F-EB1C-45E0-BB1D-13AEEB0C90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866081" y="6662968"/>
            <a:ext cx="3650818" cy="125352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47A500-5CD4-54E1-2EA4-3E7789B24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338A9E-DD9E-5D21-9707-1C06C4F232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741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картинки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0100A170-687A-4B1F-B06B-8C15197DFD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89648"/>
            <a:ext cx="9326418" cy="4260273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D563B01C-9C54-4CDE-AC1E-6329E701D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8" y="9316904"/>
            <a:ext cx="522976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D8162EFB-B761-4189-9269-9D94513DD5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03765" y="9316904"/>
            <a:ext cx="515962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75833B0D-022B-4751-8FD1-F2076C98EF6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2230659" y="3689648"/>
            <a:ext cx="9326418" cy="4260273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BB6E7F0-84E4-48D6-8099-6CE9AAE208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95755" y="6662968"/>
            <a:ext cx="3650818" cy="1253525"/>
          </a:xfrm>
          <a:solidFill>
            <a:schemeClr val="accent6"/>
          </a:solidFill>
        </p:spPr>
        <p:txBody>
          <a:bodyPr wrap="square" lIns="50400" tIns="50400" rIns="50400" bIns="50400" anchor="t">
            <a:noAutofit/>
          </a:bodyPr>
          <a:lstStyle>
            <a:lvl1pPr marL="0" indent="0">
              <a:buNone/>
              <a:defRPr sz="32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988C0239-F3EF-406C-93AF-173CA0BE6E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866081" y="6662968"/>
            <a:ext cx="3650818" cy="125352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05001A-C1C9-E151-7421-08849F454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FFBAAFB-AA63-943E-3B0A-C29CFD3468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26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картинки + тёмный фон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1385524-C264-4ACA-A083-5B6BBECC9F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89648"/>
            <a:ext cx="9326418" cy="4260273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381000" dist="406400" dir="2700000" algn="tl" rotWithShape="0">
              <a:schemeClr val="tx1">
                <a:alpha val="75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33C71757-1458-4681-9087-DC081EB9C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8" y="9316904"/>
            <a:ext cx="522976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8381EDF8-65CD-4CE8-8061-D67AEE2AF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03765" y="9316904"/>
            <a:ext cx="5159622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06345758-225D-4B60-BFC1-4941C287946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2230659" y="3689648"/>
            <a:ext cx="9326418" cy="4260273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381000" dist="406400" dir="2700000" algn="tl" rotWithShape="0">
              <a:schemeClr val="tx1">
                <a:alpha val="75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8E8583E3-FE41-4196-AD78-18FA4147D6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95755" y="6662968"/>
            <a:ext cx="3650818" cy="125352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wrap="square" lIns="50400" tIns="50400" rIns="50400" bIns="50400" anchor="t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A07E4024-FEE8-48DF-BE42-DBA8EC4D7B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866081" y="6662968"/>
            <a:ext cx="3650818" cy="125352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BD7B32-67AF-1F2B-BBB4-49832FFA20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6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артинки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73788DAA-0B2C-4E90-803B-838F433951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89648"/>
            <a:ext cx="7200000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8BF4CBC4-320E-4934-BC2B-1A11886FC8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1075" y="6287683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816F0B0-4BD5-4E4B-9150-F31F987CCF1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6323667" y="3689648"/>
            <a:ext cx="7200000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891D50B-A241-4330-B8FB-F995683FA4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284409" y="6287683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2779B479-46A3-4F7D-B1A3-6CF3E0122E0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92000" y="3689648"/>
            <a:ext cx="7200000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1ADEB452-749C-486B-919A-7514927689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552742" y="6287683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E09BCA07-CFDE-4B12-B53C-B19B14B3DC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41493C58-1B90-4A40-99F7-86189C9856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32366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1B644B91-063C-4203-B9DF-B540D02751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92000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0EA1D3-F75C-78E4-CEA9-27368788F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6143CE8-0B0A-4A07-07AA-3E27DD0DB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28" name="Group 642">
            <a:extLst>
              <a:ext uri="{FF2B5EF4-FFF2-40B4-BE49-F238E27FC236}">
                <a16:creationId xmlns:a16="http://schemas.microsoft.com/office/drawing/2014/main" id="{A636BF51-5F97-13BD-1F5A-38BB86EFF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692969" y="1277938"/>
            <a:ext cx="7437369" cy="7508142"/>
            <a:chOff x="6239" y="2124"/>
            <a:chExt cx="1156" cy="1167"/>
          </a:xfrm>
          <a:solidFill>
            <a:schemeClr val="accent3"/>
          </a:solidFill>
        </p:grpSpPr>
        <p:sp>
          <p:nvSpPr>
            <p:cNvPr id="29" name="Freeform 643">
              <a:extLst>
                <a:ext uri="{FF2B5EF4-FFF2-40B4-BE49-F238E27FC236}">
                  <a16:creationId xmlns:a16="http://schemas.microsoft.com/office/drawing/2014/main" id="{426F153E-7648-609C-286D-54DA6F1C6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4" y="2645"/>
              <a:ext cx="831" cy="271"/>
            </a:xfrm>
            <a:custGeom>
              <a:avLst/>
              <a:gdLst>
                <a:gd name="T0" fmla="*/ 755 w 1800"/>
                <a:gd name="T1" fmla="*/ 582 h 582"/>
                <a:gd name="T2" fmla="*/ 345 w 1800"/>
                <a:gd name="T3" fmla="*/ 567 h 582"/>
                <a:gd name="T4" fmla="*/ 344 w 1800"/>
                <a:gd name="T5" fmla="*/ 566 h 582"/>
                <a:gd name="T6" fmla="*/ 4 w 1800"/>
                <a:gd name="T7" fmla="*/ 442 h 582"/>
                <a:gd name="T8" fmla="*/ 1 w 1800"/>
                <a:gd name="T9" fmla="*/ 437 h 582"/>
                <a:gd name="T10" fmla="*/ 6 w 1800"/>
                <a:gd name="T11" fmla="*/ 434 h 582"/>
                <a:gd name="T12" fmla="*/ 346 w 1800"/>
                <a:gd name="T13" fmla="*/ 558 h 582"/>
                <a:gd name="T14" fmla="*/ 754 w 1800"/>
                <a:gd name="T15" fmla="*/ 574 h 582"/>
                <a:gd name="T16" fmla="*/ 1173 w 1800"/>
                <a:gd name="T17" fmla="*/ 473 h 582"/>
                <a:gd name="T18" fmla="*/ 1536 w 1800"/>
                <a:gd name="T19" fmla="*/ 272 h 582"/>
                <a:gd name="T20" fmla="*/ 1792 w 1800"/>
                <a:gd name="T21" fmla="*/ 1 h 582"/>
                <a:gd name="T22" fmla="*/ 1798 w 1800"/>
                <a:gd name="T23" fmla="*/ 1 h 582"/>
                <a:gd name="T24" fmla="*/ 1798 w 1800"/>
                <a:gd name="T25" fmla="*/ 7 h 582"/>
                <a:gd name="T26" fmla="*/ 1542 w 1800"/>
                <a:gd name="T27" fmla="*/ 278 h 582"/>
                <a:gd name="T28" fmla="*/ 1541 w 1800"/>
                <a:gd name="T29" fmla="*/ 279 h 582"/>
                <a:gd name="T30" fmla="*/ 1176 w 1800"/>
                <a:gd name="T31" fmla="*/ 481 h 582"/>
                <a:gd name="T32" fmla="*/ 1175 w 1800"/>
                <a:gd name="T33" fmla="*/ 482 h 582"/>
                <a:gd name="T34" fmla="*/ 756 w 1800"/>
                <a:gd name="T35" fmla="*/ 582 h 582"/>
                <a:gd name="T36" fmla="*/ 755 w 1800"/>
                <a:gd name="T37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0" h="582">
                  <a:moveTo>
                    <a:pt x="755" y="582"/>
                  </a:moveTo>
                  <a:cubicBezTo>
                    <a:pt x="345" y="567"/>
                    <a:pt x="345" y="567"/>
                    <a:pt x="345" y="567"/>
                  </a:cubicBezTo>
                  <a:cubicBezTo>
                    <a:pt x="344" y="567"/>
                    <a:pt x="344" y="567"/>
                    <a:pt x="344" y="566"/>
                  </a:cubicBezTo>
                  <a:cubicBezTo>
                    <a:pt x="4" y="442"/>
                    <a:pt x="4" y="442"/>
                    <a:pt x="4" y="442"/>
                  </a:cubicBezTo>
                  <a:cubicBezTo>
                    <a:pt x="2" y="441"/>
                    <a:pt x="0" y="439"/>
                    <a:pt x="1" y="437"/>
                  </a:cubicBezTo>
                  <a:cubicBezTo>
                    <a:pt x="2" y="435"/>
                    <a:pt x="4" y="434"/>
                    <a:pt x="6" y="434"/>
                  </a:cubicBezTo>
                  <a:cubicBezTo>
                    <a:pt x="346" y="558"/>
                    <a:pt x="346" y="558"/>
                    <a:pt x="346" y="558"/>
                  </a:cubicBezTo>
                  <a:cubicBezTo>
                    <a:pt x="754" y="574"/>
                    <a:pt x="754" y="574"/>
                    <a:pt x="754" y="574"/>
                  </a:cubicBezTo>
                  <a:cubicBezTo>
                    <a:pt x="1173" y="473"/>
                    <a:pt x="1173" y="473"/>
                    <a:pt x="1173" y="473"/>
                  </a:cubicBezTo>
                  <a:cubicBezTo>
                    <a:pt x="1536" y="272"/>
                    <a:pt x="1536" y="272"/>
                    <a:pt x="1536" y="272"/>
                  </a:cubicBezTo>
                  <a:cubicBezTo>
                    <a:pt x="1792" y="1"/>
                    <a:pt x="1792" y="1"/>
                    <a:pt x="1792" y="1"/>
                  </a:cubicBezTo>
                  <a:cubicBezTo>
                    <a:pt x="1794" y="0"/>
                    <a:pt x="1796" y="0"/>
                    <a:pt x="1798" y="1"/>
                  </a:cubicBezTo>
                  <a:cubicBezTo>
                    <a:pt x="1800" y="3"/>
                    <a:pt x="1800" y="5"/>
                    <a:pt x="1798" y="7"/>
                  </a:cubicBezTo>
                  <a:cubicBezTo>
                    <a:pt x="1542" y="278"/>
                    <a:pt x="1542" y="278"/>
                    <a:pt x="1542" y="278"/>
                  </a:cubicBezTo>
                  <a:cubicBezTo>
                    <a:pt x="1542" y="278"/>
                    <a:pt x="1541" y="278"/>
                    <a:pt x="1541" y="279"/>
                  </a:cubicBezTo>
                  <a:cubicBezTo>
                    <a:pt x="1176" y="481"/>
                    <a:pt x="1176" y="481"/>
                    <a:pt x="1176" y="481"/>
                  </a:cubicBezTo>
                  <a:cubicBezTo>
                    <a:pt x="1176" y="481"/>
                    <a:pt x="1176" y="482"/>
                    <a:pt x="1175" y="482"/>
                  </a:cubicBezTo>
                  <a:cubicBezTo>
                    <a:pt x="756" y="582"/>
                    <a:pt x="756" y="582"/>
                    <a:pt x="756" y="582"/>
                  </a:cubicBezTo>
                  <a:cubicBezTo>
                    <a:pt x="756" y="582"/>
                    <a:pt x="755" y="582"/>
                    <a:pt x="755" y="5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644">
              <a:extLst>
                <a:ext uri="{FF2B5EF4-FFF2-40B4-BE49-F238E27FC236}">
                  <a16:creationId xmlns:a16="http://schemas.microsoft.com/office/drawing/2014/main" id="{BBAE9071-52B2-4D23-735F-7A0918CEB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72" y="2260"/>
              <a:ext cx="765" cy="990"/>
            </a:xfrm>
            <a:custGeom>
              <a:avLst/>
              <a:gdLst>
                <a:gd name="T0" fmla="*/ 1654 w 1658"/>
                <a:gd name="T1" fmla="*/ 2127 h 2127"/>
                <a:gd name="T2" fmla="*/ 1650 w 1658"/>
                <a:gd name="T3" fmla="*/ 2123 h 2127"/>
                <a:gd name="T4" fmla="*/ 1650 w 1658"/>
                <a:gd name="T5" fmla="*/ 1992 h 2127"/>
                <a:gd name="T6" fmla="*/ 1585 w 1658"/>
                <a:gd name="T7" fmla="*/ 1710 h 2127"/>
                <a:gd name="T8" fmla="*/ 1457 w 1658"/>
                <a:gd name="T9" fmla="*/ 1305 h 2127"/>
                <a:gd name="T10" fmla="*/ 1286 w 1658"/>
                <a:gd name="T11" fmla="*/ 841 h 2127"/>
                <a:gd name="T12" fmla="*/ 1100 w 1658"/>
                <a:gd name="T13" fmla="*/ 398 h 2127"/>
                <a:gd name="T14" fmla="*/ 933 w 1658"/>
                <a:gd name="T15" fmla="*/ 51 h 2127"/>
                <a:gd name="T16" fmla="*/ 568 w 1658"/>
                <a:gd name="T17" fmla="*/ 7 h 2127"/>
                <a:gd name="T18" fmla="*/ 303 w 1658"/>
                <a:gd name="T19" fmla="*/ 85 h 2127"/>
                <a:gd name="T20" fmla="*/ 188 w 1658"/>
                <a:gd name="T21" fmla="*/ 282 h 2127"/>
                <a:gd name="T22" fmla="*/ 188 w 1658"/>
                <a:gd name="T23" fmla="*/ 282 h 2127"/>
                <a:gd name="T24" fmla="*/ 7 w 1658"/>
                <a:gd name="T25" fmla="*/ 522 h 2127"/>
                <a:gd name="T26" fmla="*/ 2 w 1658"/>
                <a:gd name="T27" fmla="*/ 523 h 2127"/>
                <a:gd name="T28" fmla="*/ 1 w 1658"/>
                <a:gd name="T29" fmla="*/ 517 h 2127"/>
                <a:gd name="T30" fmla="*/ 181 w 1658"/>
                <a:gd name="T31" fmla="*/ 278 h 2127"/>
                <a:gd name="T32" fmla="*/ 297 w 1658"/>
                <a:gd name="T33" fmla="*/ 80 h 2127"/>
                <a:gd name="T34" fmla="*/ 299 w 1658"/>
                <a:gd name="T35" fmla="*/ 78 h 2127"/>
                <a:gd name="T36" fmla="*/ 566 w 1658"/>
                <a:gd name="T37" fmla="*/ 0 h 2127"/>
                <a:gd name="T38" fmla="*/ 568 w 1658"/>
                <a:gd name="T39" fmla="*/ 0 h 2127"/>
                <a:gd name="T40" fmla="*/ 935 w 1658"/>
                <a:gd name="T41" fmla="*/ 43 h 2127"/>
                <a:gd name="T42" fmla="*/ 939 w 1658"/>
                <a:gd name="T43" fmla="*/ 46 h 2127"/>
                <a:gd name="T44" fmla="*/ 1107 w 1658"/>
                <a:gd name="T45" fmla="*/ 395 h 2127"/>
                <a:gd name="T46" fmla="*/ 1293 w 1658"/>
                <a:gd name="T47" fmla="*/ 839 h 2127"/>
                <a:gd name="T48" fmla="*/ 1465 w 1658"/>
                <a:gd name="T49" fmla="*/ 1303 h 2127"/>
                <a:gd name="T50" fmla="*/ 1593 w 1658"/>
                <a:gd name="T51" fmla="*/ 1708 h 2127"/>
                <a:gd name="T52" fmla="*/ 1658 w 1658"/>
                <a:gd name="T53" fmla="*/ 1991 h 2127"/>
                <a:gd name="T54" fmla="*/ 1658 w 1658"/>
                <a:gd name="T55" fmla="*/ 1992 h 2127"/>
                <a:gd name="T56" fmla="*/ 1658 w 1658"/>
                <a:gd name="T57" fmla="*/ 2123 h 2127"/>
                <a:gd name="T58" fmla="*/ 1654 w 1658"/>
                <a:gd name="T59" fmla="*/ 2127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8" h="2127">
                  <a:moveTo>
                    <a:pt x="1654" y="2127"/>
                  </a:moveTo>
                  <a:cubicBezTo>
                    <a:pt x="1651" y="2127"/>
                    <a:pt x="1650" y="2125"/>
                    <a:pt x="1650" y="2123"/>
                  </a:cubicBezTo>
                  <a:cubicBezTo>
                    <a:pt x="1650" y="1992"/>
                    <a:pt x="1650" y="1992"/>
                    <a:pt x="1650" y="1992"/>
                  </a:cubicBezTo>
                  <a:cubicBezTo>
                    <a:pt x="1585" y="1710"/>
                    <a:pt x="1585" y="1710"/>
                    <a:pt x="1585" y="1710"/>
                  </a:cubicBezTo>
                  <a:cubicBezTo>
                    <a:pt x="1457" y="1305"/>
                    <a:pt x="1457" y="1305"/>
                    <a:pt x="1457" y="1305"/>
                  </a:cubicBezTo>
                  <a:cubicBezTo>
                    <a:pt x="1286" y="841"/>
                    <a:pt x="1286" y="841"/>
                    <a:pt x="1286" y="841"/>
                  </a:cubicBezTo>
                  <a:cubicBezTo>
                    <a:pt x="1100" y="398"/>
                    <a:pt x="1100" y="398"/>
                    <a:pt x="1100" y="398"/>
                  </a:cubicBezTo>
                  <a:cubicBezTo>
                    <a:pt x="933" y="51"/>
                    <a:pt x="933" y="51"/>
                    <a:pt x="933" y="51"/>
                  </a:cubicBezTo>
                  <a:cubicBezTo>
                    <a:pt x="568" y="7"/>
                    <a:pt x="568" y="7"/>
                    <a:pt x="568" y="7"/>
                  </a:cubicBezTo>
                  <a:cubicBezTo>
                    <a:pt x="303" y="85"/>
                    <a:pt x="303" y="85"/>
                    <a:pt x="303" y="85"/>
                  </a:cubicBezTo>
                  <a:cubicBezTo>
                    <a:pt x="188" y="282"/>
                    <a:pt x="188" y="282"/>
                    <a:pt x="188" y="282"/>
                  </a:cubicBezTo>
                  <a:cubicBezTo>
                    <a:pt x="188" y="282"/>
                    <a:pt x="188" y="282"/>
                    <a:pt x="188" y="282"/>
                  </a:cubicBezTo>
                  <a:cubicBezTo>
                    <a:pt x="7" y="522"/>
                    <a:pt x="7" y="522"/>
                    <a:pt x="7" y="522"/>
                  </a:cubicBezTo>
                  <a:cubicBezTo>
                    <a:pt x="6" y="524"/>
                    <a:pt x="3" y="524"/>
                    <a:pt x="2" y="523"/>
                  </a:cubicBezTo>
                  <a:cubicBezTo>
                    <a:pt x="0" y="522"/>
                    <a:pt x="0" y="519"/>
                    <a:pt x="1" y="517"/>
                  </a:cubicBezTo>
                  <a:cubicBezTo>
                    <a:pt x="181" y="278"/>
                    <a:pt x="181" y="278"/>
                    <a:pt x="181" y="278"/>
                  </a:cubicBezTo>
                  <a:cubicBezTo>
                    <a:pt x="297" y="80"/>
                    <a:pt x="297" y="80"/>
                    <a:pt x="297" y="80"/>
                  </a:cubicBezTo>
                  <a:cubicBezTo>
                    <a:pt x="297" y="79"/>
                    <a:pt x="298" y="78"/>
                    <a:pt x="299" y="78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67" y="0"/>
                    <a:pt x="567" y="0"/>
                    <a:pt x="568" y="0"/>
                  </a:cubicBezTo>
                  <a:cubicBezTo>
                    <a:pt x="935" y="43"/>
                    <a:pt x="935" y="43"/>
                    <a:pt x="935" y="43"/>
                  </a:cubicBezTo>
                  <a:cubicBezTo>
                    <a:pt x="937" y="43"/>
                    <a:pt x="938" y="45"/>
                    <a:pt x="939" y="46"/>
                  </a:cubicBezTo>
                  <a:cubicBezTo>
                    <a:pt x="1107" y="395"/>
                    <a:pt x="1107" y="395"/>
                    <a:pt x="1107" y="395"/>
                  </a:cubicBezTo>
                  <a:cubicBezTo>
                    <a:pt x="1293" y="839"/>
                    <a:pt x="1293" y="839"/>
                    <a:pt x="1293" y="839"/>
                  </a:cubicBezTo>
                  <a:cubicBezTo>
                    <a:pt x="1465" y="1303"/>
                    <a:pt x="1465" y="1303"/>
                    <a:pt x="1465" y="1303"/>
                  </a:cubicBezTo>
                  <a:cubicBezTo>
                    <a:pt x="1593" y="1708"/>
                    <a:pt x="1593" y="1708"/>
                    <a:pt x="1593" y="1708"/>
                  </a:cubicBezTo>
                  <a:cubicBezTo>
                    <a:pt x="1658" y="1991"/>
                    <a:pt x="1658" y="1991"/>
                    <a:pt x="1658" y="1991"/>
                  </a:cubicBezTo>
                  <a:cubicBezTo>
                    <a:pt x="1658" y="1991"/>
                    <a:pt x="1658" y="1991"/>
                    <a:pt x="1658" y="1992"/>
                  </a:cubicBezTo>
                  <a:cubicBezTo>
                    <a:pt x="1658" y="2123"/>
                    <a:pt x="1658" y="2123"/>
                    <a:pt x="1658" y="2123"/>
                  </a:cubicBezTo>
                  <a:cubicBezTo>
                    <a:pt x="1658" y="2125"/>
                    <a:pt x="1656" y="2127"/>
                    <a:pt x="1654" y="2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645">
              <a:extLst>
                <a:ext uri="{FF2B5EF4-FFF2-40B4-BE49-F238E27FC236}">
                  <a16:creationId xmlns:a16="http://schemas.microsoft.com/office/drawing/2014/main" id="{2D6FEF30-7496-4E29-9EF5-46DDA5515C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39" y="2124"/>
              <a:ext cx="1156" cy="1167"/>
            </a:xfrm>
            <a:custGeom>
              <a:avLst/>
              <a:gdLst>
                <a:gd name="T0" fmla="*/ 660 w 2506"/>
                <a:gd name="T1" fmla="*/ 2355 h 2508"/>
                <a:gd name="T2" fmla="*/ 219 w 2506"/>
                <a:gd name="T3" fmla="*/ 1974 h 2508"/>
                <a:gd name="T4" fmla="*/ 0 w 2506"/>
                <a:gd name="T5" fmla="*/ 1402 h 2508"/>
                <a:gd name="T6" fmla="*/ 72 w 2506"/>
                <a:gd name="T7" fmla="*/ 811 h 2508"/>
                <a:gd name="T8" fmla="*/ 369 w 2506"/>
                <a:gd name="T9" fmla="*/ 372 h 2508"/>
                <a:gd name="T10" fmla="*/ 745 w 2506"/>
                <a:gd name="T11" fmla="*/ 200 h 2508"/>
                <a:gd name="T12" fmla="*/ 1078 w 2506"/>
                <a:gd name="T13" fmla="*/ 9 h 2508"/>
                <a:gd name="T14" fmla="*/ 1606 w 2506"/>
                <a:gd name="T15" fmla="*/ 60 h 2508"/>
                <a:gd name="T16" fmla="*/ 2087 w 2506"/>
                <a:gd name="T17" fmla="*/ 310 h 2508"/>
                <a:gd name="T18" fmla="*/ 2472 w 2506"/>
                <a:gd name="T19" fmla="*/ 1127 h 2508"/>
                <a:gd name="T20" fmla="*/ 2387 w 2506"/>
                <a:gd name="T21" fmla="*/ 1761 h 2508"/>
                <a:gd name="T22" fmla="*/ 2054 w 2506"/>
                <a:gd name="T23" fmla="*/ 2231 h 2508"/>
                <a:gd name="T24" fmla="*/ 1347 w 2506"/>
                <a:gd name="T25" fmla="*/ 2508 h 2508"/>
                <a:gd name="T26" fmla="*/ 2048 w 2506"/>
                <a:gd name="T27" fmla="*/ 2225 h 2508"/>
                <a:gd name="T28" fmla="*/ 1276 w 2506"/>
                <a:gd name="T29" fmla="*/ 2394 h 2508"/>
                <a:gd name="T30" fmla="*/ 664 w 2506"/>
                <a:gd name="T31" fmla="*/ 2348 h 2508"/>
                <a:gd name="T32" fmla="*/ 664 w 2506"/>
                <a:gd name="T33" fmla="*/ 2348 h 2508"/>
                <a:gd name="T34" fmla="*/ 2109 w 2506"/>
                <a:gd name="T35" fmla="*/ 2060 h 2508"/>
                <a:gd name="T36" fmla="*/ 1194 w 2506"/>
                <a:gd name="T37" fmla="*/ 2116 h 2508"/>
                <a:gd name="T38" fmla="*/ 471 w 2506"/>
                <a:gd name="T39" fmla="*/ 2210 h 2508"/>
                <a:gd name="T40" fmla="*/ 471 w 2506"/>
                <a:gd name="T41" fmla="*/ 2210 h 2508"/>
                <a:gd name="T42" fmla="*/ 2367 w 2506"/>
                <a:gd name="T43" fmla="*/ 1785 h 2508"/>
                <a:gd name="T44" fmla="*/ 357 w 2506"/>
                <a:gd name="T45" fmla="*/ 1943 h 2508"/>
                <a:gd name="T46" fmla="*/ 1193 w 2506"/>
                <a:gd name="T47" fmla="*/ 2108 h 2508"/>
                <a:gd name="T48" fmla="*/ 1633 w 2506"/>
                <a:gd name="T49" fmla="*/ 990 h 2508"/>
                <a:gd name="T50" fmla="*/ 1048 w 2506"/>
                <a:gd name="T51" fmla="*/ 1213 h 2508"/>
                <a:gd name="T52" fmla="*/ 364 w 2506"/>
                <a:gd name="T53" fmla="*/ 1938 h 2508"/>
                <a:gd name="T54" fmla="*/ 738 w 2506"/>
                <a:gd name="T55" fmla="*/ 1206 h 2508"/>
                <a:gd name="T56" fmla="*/ 140 w 2506"/>
                <a:gd name="T57" fmla="*/ 1348 h 2508"/>
                <a:gd name="T58" fmla="*/ 2068 w 2506"/>
                <a:gd name="T59" fmla="*/ 1775 h 2508"/>
                <a:gd name="T60" fmla="*/ 2068 w 2506"/>
                <a:gd name="T61" fmla="*/ 1775 h 2508"/>
                <a:gd name="T62" fmla="*/ 138 w 2506"/>
                <a:gd name="T63" fmla="*/ 1358 h 2508"/>
                <a:gd name="T64" fmla="*/ 1901 w 2506"/>
                <a:gd name="T65" fmla="*/ 1394 h 2508"/>
                <a:gd name="T66" fmla="*/ 2150 w 2506"/>
                <a:gd name="T67" fmla="*/ 1123 h 2508"/>
                <a:gd name="T68" fmla="*/ 1834 w 2506"/>
                <a:gd name="T69" fmla="*/ 790 h 2508"/>
                <a:gd name="T70" fmla="*/ 2498 w 2506"/>
                <a:gd name="T71" fmla="*/ 1424 h 2508"/>
                <a:gd name="T72" fmla="*/ 106 w 2506"/>
                <a:gd name="T73" fmla="*/ 1679 h 2508"/>
                <a:gd name="T74" fmla="*/ 2158 w 2506"/>
                <a:gd name="T75" fmla="*/ 1124 h 2508"/>
                <a:gd name="T76" fmla="*/ 2158 w 2506"/>
                <a:gd name="T77" fmla="*/ 1124 h 2508"/>
                <a:gd name="T78" fmla="*/ 231 w 2506"/>
                <a:gd name="T79" fmla="*/ 788 h 2508"/>
                <a:gd name="T80" fmla="*/ 1359 w 2506"/>
                <a:gd name="T81" fmla="*/ 1130 h 2508"/>
                <a:gd name="T82" fmla="*/ 853 w 2506"/>
                <a:gd name="T83" fmla="*/ 731 h 2508"/>
                <a:gd name="T84" fmla="*/ 845 w 2506"/>
                <a:gd name="T85" fmla="*/ 729 h 2508"/>
                <a:gd name="T86" fmla="*/ 314 w 2506"/>
                <a:gd name="T87" fmla="*/ 968 h 2508"/>
                <a:gd name="T88" fmla="*/ 2426 w 2506"/>
                <a:gd name="T89" fmla="*/ 808 h 2508"/>
                <a:gd name="T90" fmla="*/ 1914 w 2506"/>
                <a:gd name="T91" fmla="*/ 357 h 2508"/>
                <a:gd name="T92" fmla="*/ 79 w 2506"/>
                <a:gd name="T93" fmla="*/ 814 h 2508"/>
                <a:gd name="T94" fmla="*/ 254 w 2506"/>
                <a:gd name="T95" fmla="*/ 569 h 2508"/>
                <a:gd name="T96" fmla="*/ 742 w 2506"/>
                <a:gd name="T97" fmla="*/ 207 h 2508"/>
                <a:gd name="T98" fmla="*/ 79 w 2506"/>
                <a:gd name="T99" fmla="*/ 814 h 2508"/>
                <a:gd name="T100" fmla="*/ 1635 w 2506"/>
                <a:gd name="T101" fmla="*/ 979 h 2508"/>
                <a:gd name="T102" fmla="*/ 1018 w 2506"/>
                <a:gd name="T103" fmla="*/ 346 h 2508"/>
                <a:gd name="T104" fmla="*/ 612 w 2506"/>
                <a:gd name="T105" fmla="*/ 610 h 2508"/>
                <a:gd name="T106" fmla="*/ 1929 w 2506"/>
                <a:gd name="T107" fmla="*/ 567 h 2508"/>
                <a:gd name="T108" fmla="*/ 1929 w 2506"/>
                <a:gd name="T109" fmla="*/ 567 h 2508"/>
                <a:gd name="T110" fmla="*/ 567 w 2506"/>
                <a:gd name="T111" fmla="*/ 511 h 2508"/>
                <a:gd name="T112" fmla="*/ 1040 w 2506"/>
                <a:gd name="T113" fmla="*/ 341 h 2508"/>
                <a:gd name="T114" fmla="*/ 1908 w 2506"/>
                <a:gd name="T115" fmla="*/ 364 h 2508"/>
                <a:gd name="T116" fmla="*/ 1479 w 2506"/>
                <a:gd name="T117" fmla="*/ 282 h 2508"/>
                <a:gd name="T118" fmla="*/ 1040 w 2506"/>
                <a:gd name="T119" fmla="*/ 333 h 2508"/>
                <a:gd name="T120" fmla="*/ 1010 w 2506"/>
                <a:gd name="T121" fmla="*/ 335 h 2508"/>
                <a:gd name="T122" fmla="*/ 1603 w 2506"/>
                <a:gd name="T123" fmla="*/ 67 h 2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06" h="2508">
                  <a:moveTo>
                    <a:pt x="1347" y="2508"/>
                  </a:moveTo>
                  <a:cubicBezTo>
                    <a:pt x="974" y="2484"/>
                    <a:pt x="974" y="2484"/>
                    <a:pt x="974" y="2484"/>
                  </a:cubicBezTo>
                  <a:cubicBezTo>
                    <a:pt x="974" y="2484"/>
                    <a:pt x="974" y="2484"/>
                    <a:pt x="973" y="2483"/>
                  </a:cubicBezTo>
                  <a:cubicBezTo>
                    <a:pt x="660" y="2355"/>
                    <a:pt x="660" y="2355"/>
                    <a:pt x="660" y="2355"/>
                  </a:cubicBezTo>
                  <a:cubicBezTo>
                    <a:pt x="660" y="2355"/>
                    <a:pt x="660" y="2354"/>
                    <a:pt x="659" y="2354"/>
                  </a:cubicBezTo>
                  <a:cubicBezTo>
                    <a:pt x="466" y="2217"/>
                    <a:pt x="466" y="2217"/>
                    <a:pt x="466" y="2217"/>
                  </a:cubicBezTo>
                  <a:cubicBezTo>
                    <a:pt x="465" y="2217"/>
                    <a:pt x="465" y="2217"/>
                    <a:pt x="465" y="2217"/>
                  </a:cubicBezTo>
                  <a:cubicBezTo>
                    <a:pt x="219" y="1974"/>
                    <a:pt x="219" y="1974"/>
                    <a:pt x="219" y="1974"/>
                  </a:cubicBezTo>
                  <a:cubicBezTo>
                    <a:pt x="218" y="1974"/>
                    <a:pt x="218" y="1973"/>
                    <a:pt x="218" y="1973"/>
                  </a:cubicBezTo>
                  <a:cubicBezTo>
                    <a:pt x="105" y="1700"/>
                    <a:pt x="105" y="1700"/>
                    <a:pt x="105" y="1700"/>
                  </a:cubicBezTo>
                  <a:cubicBezTo>
                    <a:pt x="105" y="1700"/>
                    <a:pt x="105" y="1700"/>
                    <a:pt x="105" y="1700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0" y="1401"/>
                    <a:pt x="0" y="1400"/>
                  </a:cubicBezTo>
                  <a:cubicBezTo>
                    <a:pt x="35" y="1089"/>
                    <a:pt x="35" y="1089"/>
                    <a:pt x="35" y="1089"/>
                  </a:cubicBezTo>
                  <a:cubicBezTo>
                    <a:pt x="71" y="813"/>
                    <a:pt x="71" y="813"/>
                    <a:pt x="71" y="813"/>
                  </a:cubicBezTo>
                  <a:cubicBezTo>
                    <a:pt x="71" y="812"/>
                    <a:pt x="72" y="812"/>
                    <a:pt x="72" y="811"/>
                  </a:cubicBezTo>
                  <a:cubicBezTo>
                    <a:pt x="226" y="550"/>
                    <a:pt x="226" y="550"/>
                    <a:pt x="226" y="550"/>
                  </a:cubicBezTo>
                  <a:cubicBezTo>
                    <a:pt x="226" y="549"/>
                    <a:pt x="226" y="549"/>
                    <a:pt x="226" y="549"/>
                  </a:cubicBezTo>
                  <a:cubicBezTo>
                    <a:pt x="368" y="373"/>
                    <a:pt x="368" y="373"/>
                    <a:pt x="368" y="373"/>
                  </a:cubicBezTo>
                  <a:cubicBezTo>
                    <a:pt x="369" y="372"/>
                    <a:pt x="369" y="372"/>
                    <a:pt x="369" y="372"/>
                  </a:cubicBezTo>
                  <a:cubicBezTo>
                    <a:pt x="560" y="202"/>
                    <a:pt x="560" y="202"/>
                    <a:pt x="560" y="202"/>
                  </a:cubicBezTo>
                  <a:cubicBezTo>
                    <a:pt x="561" y="202"/>
                    <a:pt x="562" y="202"/>
                    <a:pt x="563" y="201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4" y="199"/>
                    <a:pt x="744" y="199"/>
                    <a:pt x="745" y="200"/>
                  </a:cubicBezTo>
                  <a:cubicBezTo>
                    <a:pt x="1003" y="335"/>
                    <a:pt x="1003" y="335"/>
                    <a:pt x="1003" y="335"/>
                  </a:cubicBezTo>
                  <a:cubicBezTo>
                    <a:pt x="1028" y="94"/>
                    <a:pt x="1028" y="94"/>
                    <a:pt x="1028" y="94"/>
                  </a:cubicBezTo>
                  <a:cubicBezTo>
                    <a:pt x="1028" y="94"/>
                    <a:pt x="1028" y="93"/>
                    <a:pt x="1028" y="93"/>
                  </a:cubicBezTo>
                  <a:cubicBezTo>
                    <a:pt x="1078" y="9"/>
                    <a:pt x="1078" y="9"/>
                    <a:pt x="1078" y="9"/>
                  </a:cubicBezTo>
                  <a:cubicBezTo>
                    <a:pt x="1079" y="8"/>
                    <a:pt x="1080" y="7"/>
                    <a:pt x="1081" y="7"/>
                  </a:cubicBezTo>
                  <a:cubicBezTo>
                    <a:pt x="1356" y="0"/>
                    <a:pt x="1356" y="0"/>
                    <a:pt x="1356" y="0"/>
                  </a:cubicBezTo>
                  <a:cubicBezTo>
                    <a:pt x="1356" y="0"/>
                    <a:pt x="1357" y="0"/>
                    <a:pt x="1357" y="0"/>
                  </a:cubicBezTo>
                  <a:cubicBezTo>
                    <a:pt x="1606" y="60"/>
                    <a:pt x="1606" y="60"/>
                    <a:pt x="1606" y="60"/>
                  </a:cubicBezTo>
                  <a:cubicBezTo>
                    <a:pt x="1606" y="60"/>
                    <a:pt x="1606" y="60"/>
                    <a:pt x="1607" y="60"/>
                  </a:cubicBezTo>
                  <a:cubicBezTo>
                    <a:pt x="1800" y="182"/>
                    <a:pt x="1800" y="182"/>
                    <a:pt x="1800" y="182"/>
                  </a:cubicBezTo>
                  <a:cubicBezTo>
                    <a:pt x="2086" y="308"/>
                    <a:pt x="2086" y="308"/>
                    <a:pt x="2086" y="308"/>
                  </a:cubicBezTo>
                  <a:cubicBezTo>
                    <a:pt x="2086" y="309"/>
                    <a:pt x="2087" y="309"/>
                    <a:pt x="2087" y="310"/>
                  </a:cubicBezTo>
                  <a:cubicBezTo>
                    <a:pt x="2254" y="540"/>
                    <a:pt x="2254" y="540"/>
                    <a:pt x="2254" y="540"/>
                  </a:cubicBezTo>
                  <a:cubicBezTo>
                    <a:pt x="2433" y="805"/>
                    <a:pt x="2433" y="805"/>
                    <a:pt x="2433" y="805"/>
                  </a:cubicBezTo>
                  <a:cubicBezTo>
                    <a:pt x="2434" y="805"/>
                    <a:pt x="2434" y="806"/>
                    <a:pt x="2434" y="806"/>
                  </a:cubicBezTo>
                  <a:cubicBezTo>
                    <a:pt x="2472" y="1127"/>
                    <a:pt x="2472" y="1127"/>
                    <a:pt x="2472" y="1127"/>
                  </a:cubicBezTo>
                  <a:cubicBezTo>
                    <a:pt x="2506" y="1424"/>
                    <a:pt x="2506" y="1424"/>
                    <a:pt x="2506" y="1424"/>
                  </a:cubicBezTo>
                  <a:cubicBezTo>
                    <a:pt x="2506" y="1425"/>
                    <a:pt x="2506" y="1426"/>
                    <a:pt x="2505" y="1426"/>
                  </a:cubicBezTo>
                  <a:cubicBezTo>
                    <a:pt x="2387" y="1761"/>
                    <a:pt x="2387" y="1761"/>
                    <a:pt x="2387" y="1761"/>
                  </a:cubicBezTo>
                  <a:cubicBezTo>
                    <a:pt x="2387" y="1761"/>
                    <a:pt x="2387" y="1761"/>
                    <a:pt x="2387" y="1761"/>
                  </a:cubicBezTo>
                  <a:cubicBezTo>
                    <a:pt x="2284" y="1972"/>
                    <a:pt x="2284" y="1972"/>
                    <a:pt x="2284" y="1972"/>
                  </a:cubicBezTo>
                  <a:cubicBezTo>
                    <a:pt x="2284" y="1972"/>
                    <a:pt x="2284" y="1972"/>
                    <a:pt x="2284" y="1972"/>
                  </a:cubicBezTo>
                  <a:cubicBezTo>
                    <a:pt x="2055" y="2230"/>
                    <a:pt x="2055" y="2230"/>
                    <a:pt x="2055" y="2230"/>
                  </a:cubicBezTo>
                  <a:cubicBezTo>
                    <a:pt x="2054" y="2231"/>
                    <a:pt x="2054" y="2231"/>
                    <a:pt x="2054" y="2231"/>
                  </a:cubicBezTo>
                  <a:cubicBezTo>
                    <a:pt x="1727" y="2419"/>
                    <a:pt x="1727" y="2419"/>
                    <a:pt x="1727" y="2419"/>
                  </a:cubicBezTo>
                  <a:cubicBezTo>
                    <a:pt x="1726" y="2419"/>
                    <a:pt x="1726" y="2420"/>
                    <a:pt x="1726" y="2420"/>
                  </a:cubicBezTo>
                  <a:cubicBezTo>
                    <a:pt x="1348" y="2508"/>
                    <a:pt x="1348" y="2508"/>
                    <a:pt x="1348" y="2508"/>
                  </a:cubicBezTo>
                  <a:cubicBezTo>
                    <a:pt x="1348" y="2508"/>
                    <a:pt x="1347" y="2508"/>
                    <a:pt x="1347" y="2508"/>
                  </a:cubicBezTo>
                  <a:close/>
                  <a:moveTo>
                    <a:pt x="976" y="2476"/>
                  </a:moveTo>
                  <a:cubicBezTo>
                    <a:pt x="1346" y="2500"/>
                    <a:pt x="1346" y="2500"/>
                    <a:pt x="1346" y="2500"/>
                  </a:cubicBezTo>
                  <a:cubicBezTo>
                    <a:pt x="1723" y="2412"/>
                    <a:pt x="1723" y="2412"/>
                    <a:pt x="1723" y="2412"/>
                  </a:cubicBezTo>
                  <a:cubicBezTo>
                    <a:pt x="2048" y="2225"/>
                    <a:pt x="2048" y="2225"/>
                    <a:pt x="2048" y="2225"/>
                  </a:cubicBezTo>
                  <a:cubicBezTo>
                    <a:pt x="2106" y="2071"/>
                    <a:pt x="2106" y="2071"/>
                    <a:pt x="2106" y="2071"/>
                  </a:cubicBezTo>
                  <a:cubicBezTo>
                    <a:pt x="1727" y="2288"/>
                    <a:pt x="1727" y="2288"/>
                    <a:pt x="1727" y="2288"/>
                  </a:cubicBezTo>
                  <a:cubicBezTo>
                    <a:pt x="1726" y="2288"/>
                    <a:pt x="1726" y="2288"/>
                    <a:pt x="1726" y="2288"/>
                  </a:cubicBezTo>
                  <a:cubicBezTo>
                    <a:pt x="1276" y="2394"/>
                    <a:pt x="1276" y="2394"/>
                    <a:pt x="1276" y="2394"/>
                  </a:cubicBezTo>
                  <a:cubicBezTo>
                    <a:pt x="1276" y="2394"/>
                    <a:pt x="1275" y="2394"/>
                    <a:pt x="1275" y="2394"/>
                  </a:cubicBezTo>
                  <a:cubicBezTo>
                    <a:pt x="846" y="2368"/>
                    <a:pt x="846" y="2368"/>
                    <a:pt x="846" y="2368"/>
                  </a:cubicBezTo>
                  <a:lnTo>
                    <a:pt x="976" y="2476"/>
                  </a:lnTo>
                  <a:close/>
                  <a:moveTo>
                    <a:pt x="664" y="2348"/>
                  </a:moveTo>
                  <a:cubicBezTo>
                    <a:pt x="952" y="2466"/>
                    <a:pt x="952" y="2466"/>
                    <a:pt x="952" y="2466"/>
                  </a:cubicBezTo>
                  <a:cubicBezTo>
                    <a:pt x="832" y="2367"/>
                    <a:pt x="832" y="2367"/>
                    <a:pt x="832" y="2367"/>
                  </a:cubicBezTo>
                  <a:cubicBezTo>
                    <a:pt x="498" y="2231"/>
                    <a:pt x="498" y="2231"/>
                    <a:pt x="498" y="2231"/>
                  </a:cubicBezTo>
                  <a:lnTo>
                    <a:pt x="664" y="2348"/>
                  </a:lnTo>
                  <a:close/>
                  <a:moveTo>
                    <a:pt x="838" y="2359"/>
                  </a:moveTo>
                  <a:cubicBezTo>
                    <a:pt x="1275" y="2386"/>
                    <a:pt x="1275" y="2386"/>
                    <a:pt x="1275" y="2386"/>
                  </a:cubicBezTo>
                  <a:cubicBezTo>
                    <a:pt x="1723" y="2281"/>
                    <a:pt x="1723" y="2281"/>
                    <a:pt x="1723" y="2281"/>
                  </a:cubicBezTo>
                  <a:cubicBezTo>
                    <a:pt x="2109" y="2060"/>
                    <a:pt x="2109" y="2060"/>
                    <a:pt x="2109" y="2060"/>
                  </a:cubicBezTo>
                  <a:cubicBezTo>
                    <a:pt x="2060" y="1780"/>
                    <a:pt x="2060" y="1780"/>
                    <a:pt x="2060" y="1780"/>
                  </a:cubicBezTo>
                  <a:cubicBezTo>
                    <a:pt x="1662" y="2005"/>
                    <a:pt x="1662" y="2005"/>
                    <a:pt x="1662" y="2005"/>
                  </a:cubicBezTo>
                  <a:cubicBezTo>
                    <a:pt x="1661" y="2005"/>
                    <a:pt x="1661" y="2006"/>
                    <a:pt x="1660" y="2006"/>
                  </a:cubicBezTo>
                  <a:cubicBezTo>
                    <a:pt x="1194" y="2116"/>
                    <a:pt x="1194" y="2116"/>
                    <a:pt x="1194" y="2116"/>
                  </a:cubicBezTo>
                  <a:cubicBezTo>
                    <a:pt x="1194" y="2116"/>
                    <a:pt x="1193" y="2116"/>
                    <a:pt x="1193" y="2116"/>
                  </a:cubicBezTo>
                  <a:cubicBezTo>
                    <a:pt x="743" y="2093"/>
                    <a:pt x="743" y="2093"/>
                    <a:pt x="743" y="2093"/>
                  </a:cubicBezTo>
                  <a:lnTo>
                    <a:pt x="838" y="2359"/>
                  </a:lnTo>
                  <a:close/>
                  <a:moveTo>
                    <a:pt x="471" y="2210"/>
                  </a:moveTo>
                  <a:cubicBezTo>
                    <a:pt x="828" y="2356"/>
                    <a:pt x="828" y="2356"/>
                    <a:pt x="828" y="2356"/>
                  </a:cubicBezTo>
                  <a:cubicBezTo>
                    <a:pt x="734" y="2092"/>
                    <a:pt x="734" y="2092"/>
                    <a:pt x="734" y="2092"/>
                  </a:cubicBezTo>
                  <a:cubicBezTo>
                    <a:pt x="368" y="1948"/>
                    <a:pt x="368" y="1948"/>
                    <a:pt x="368" y="1948"/>
                  </a:cubicBezTo>
                  <a:lnTo>
                    <a:pt x="471" y="2210"/>
                  </a:lnTo>
                  <a:close/>
                  <a:moveTo>
                    <a:pt x="2117" y="2065"/>
                  </a:moveTo>
                  <a:cubicBezTo>
                    <a:pt x="2063" y="2210"/>
                    <a:pt x="2063" y="2210"/>
                    <a:pt x="2063" y="2210"/>
                  </a:cubicBezTo>
                  <a:cubicBezTo>
                    <a:pt x="2277" y="1968"/>
                    <a:pt x="2277" y="1968"/>
                    <a:pt x="2277" y="1968"/>
                  </a:cubicBezTo>
                  <a:cubicBezTo>
                    <a:pt x="2367" y="1785"/>
                    <a:pt x="2367" y="1785"/>
                    <a:pt x="2367" y="1785"/>
                  </a:cubicBezTo>
                  <a:lnTo>
                    <a:pt x="2117" y="2065"/>
                  </a:lnTo>
                  <a:close/>
                  <a:moveTo>
                    <a:pt x="225" y="1969"/>
                  </a:moveTo>
                  <a:cubicBezTo>
                    <a:pt x="458" y="2198"/>
                    <a:pt x="458" y="2198"/>
                    <a:pt x="458" y="2198"/>
                  </a:cubicBezTo>
                  <a:cubicBezTo>
                    <a:pt x="357" y="1943"/>
                    <a:pt x="357" y="1943"/>
                    <a:pt x="357" y="1943"/>
                  </a:cubicBezTo>
                  <a:cubicBezTo>
                    <a:pt x="120" y="1714"/>
                    <a:pt x="120" y="1714"/>
                    <a:pt x="120" y="1714"/>
                  </a:cubicBezTo>
                  <a:lnTo>
                    <a:pt x="225" y="1969"/>
                  </a:lnTo>
                  <a:close/>
                  <a:moveTo>
                    <a:pt x="741" y="2085"/>
                  </a:moveTo>
                  <a:cubicBezTo>
                    <a:pt x="1193" y="2108"/>
                    <a:pt x="1193" y="2108"/>
                    <a:pt x="1193" y="2108"/>
                  </a:cubicBezTo>
                  <a:cubicBezTo>
                    <a:pt x="1658" y="1998"/>
                    <a:pt x="1658" y="1998"/>
                    <a:pt x="1658" y="1998"/>
                  </a:cubicBezTo>
                  <a:cubicBezTo>
                    <a:pt x="2058" y="1772"/>
                    <a:pt x="2058" y="1772"/>
                    <a:pt x="2058" y="1772"/>
                  </a:cubicBezTo>
                  <a:cubicBezTo>
                    <a:pt x="1894" y="1397"/>
                    <a:pt x="1894" y="1397"/>
                    <a:pt x="1894" y="1397"/>
                  </a:cubicBezTo>
                  <a:cubicBezTo>
                    <a:pt x="1633" y="990"/>
                    <a:pt x="1633" y="990"/>
                    <a:pt x="1633" y="990"/>
                  </a:cubicBezTo>
                  <a:cubicBezTo>
                    <a:pt x="1363" y="1136"/>
                    <a:pt x="1363" y="1136"/>
                    <a:pt x="1363" y="1136"/>
                  </a:cubicBezTo>
                  <a:cubicBezTo>
                    <a:pt x="1362" y="1136"/>
                    <a:pt x="1362" y="1137"/>
                    <a:pt x="1362" y="1137"/>
                  </a:cubicBezTo>
                  <a:cubicBezTo>
                    <a:pt x="1049" y="1213"/>
                    <a:pt x="1049" y="1213"/>
                    <a:pt x="1049" y="1213"/>
                  </a:cubicBezTo>
                  <a:cubicBezTo>
                    <a:pt x="1049" y="1213"/>
                    <a:pt x="1048" y="1213"/>
                    <a:pt x="1048" y="1213"/>
                  </a:cubicBezTo>
                  <a:cubicBezTo>
                    <a:pt x="746" y="1207"/>
                    <a:pt x="746" y="1207"/>
                    <a:pt x="746" y="1207"/>
                  </a:cubicBezTo>
                  <a:cubicBezTo>
                    <a:pt x="707" y="1682"/>
                    <a:pt x="707" y="1682"/>
                    <a:pt x="707" y="1682"/>
                  </a:cubicBezTo>
                  <a:lnTo>
                    <a:pt x="741" y="2085"/>
                  </a:lnTo>
                  <a:close/>
                  <a:moveTo>
                    <a:pt x="364" y="1938"/>
                  </a:moveTo>
                  <a:cubicBezTo>
                    <a:pt x="733" y="2082"/>
                    <a:pt x="733" y="2082"/>
                    <a:pt x="733" y="2082"/>
                  </a:cubicBezTo>
                  <a:cubicBezTo>
                    <a:pt x="700" y="1683"/>
                    <a:pt x="700" y="1683"/>
                    <a:pt x="700" y="1683"/>
                  </a:cubicBezTo>
                  <a:cubicBezTo>
                    <a:pt x="700" y="1682"/>
                    <a:pt x="700" y="1682"/>
                    <a:pt x="700" y="1682"/>
                  </a:cubicBezTo>
                  <a:cubicBezTo>
                    <a:pt x="738" y="1206"/>
                    <a:pt x="738" y="1206"/>
                    <a:pt x="738" y="1206"/>
                  </a:cubicBezTo>
                  <a:cubicBezTo>
                    <a:pt x="484" y="1121"/>
                    <a:pt x="484" y="1121"/>
                    <a:pt x="484" y="1121"/>
                  </a:cubicBezTo>
                  <a:cubicBezTo>
                    <a:pt x="484" y="1121"/>
                    <a:pt x="483" y="1121"/>
                    <a:pt x="483" y="1120"/>
                  </a:cubicBezTo>
                  <a:cubicBezTo>
                    <a:pt x="311" y="975"/>
                    <a:pt x="311" y="975"/>
                    <a:pt x="311" y="975"/>
                  </a:cubicBezTo>
                  <a:cubicBezTo>
                    <a:pt x="140" y="1348"/>
                    <a:pt x="140" y="1348"/>
                    <a:pt x="140" y="1348"/>
                  </a:cubicBezTo>
                  <a:cubicBezTo>
                    <a:pt x="366" y="1555"/>
                    <a:pt x="366" y="1555"/>
                    <a:pt x="366" y="1555"/>
                  </a:cubicBezTo>
                  <a:cubicBezTo>
                    <a:pt x="367" y="1556"/>
                    <a:pt x="367" y="1557"/>
                    <a:pt x="367" y="1558"/>
                  </a:cubicBezTo>
                  <a:lnTo>
                    <a:pt x="364" y="1938"/>
                  </a:lnTo>
                  <a:close/>
                  <a:moveTo>
                    <a:pt x="2068" y="1775"/>
                  </a:moveTo>
                  <a:cubicBezTo>
                    <a:pt x="2116" y="2054"/>
                    <a:pt x="2116" y="2054"/>
                    <a:pt x="2116" y="2054"/>
                  </a:cubicBezTo>
                  <a:cubicBezTo>
                    <a:pt x="2379" y="1758"/>
                    <a:pt x="2379" y="1758"/>
                    <a:pt x="2379" y="1758"/>
                  </a:cubicBezTo>
                  <a:cubicBezTo>
                    <a:pt x="2341" y="1475"/>
                    <a:pt x="2341" y="1475"/>
                    <a:pt x="2341" y="1475"/>
                  </a:cubicBezTo>
                  <a:lnTo>
                    <a:pt x="2068" y="1775"/>
                  </a:lnTo>
                  <a:close/>
                  <a:moveTo>
                    <a:pt x="113" y="1697"/>
                  </a:moveTo>
                  <a:cubicBezTo>
                    <a:pt x="356" y="1932"/>
                    <a:pt x="356" y="1932"/>
                    <a:pt x="356" y="1932"/>
                  </a:cubicBezTo>
                  <a:cubicBezTo>
                    <a:pt x="359" y="1560"/>
                    <a:pt x="359" y="1560"/>
                    <a:pt x="359" y="1560"/>
                  </a:cubicBezTo>
                  <a:cubicBezTo>
                    <a:pt x="138" y="1358"/>
                    <a:pt x="138" y="1358"/>
                    <a:pt x="138" y="1358"/>
                  </a:cubicBezTo>
                  <a:lnTo>
                    <a:pt x="113" y="1697"/>
                  </a:lnTo>
                  <a:close/>
                  <a:moveTo>
                    <a:pt x="1640" y="986"/>
                  </a:moveTo>
                  <a:cubicBezTo>
                    <a:pt x="1900" y="1393"/>
                    <a:pt x="1900" y="1393"/>
                    <a:pt x="1900" y="1393"/>
                  </a:cubicBezTo>
                  <a:cubicBezTo>
                    <a:pt x="1901" y="1394"/>
                    <a:pt x="1901" y="1394"/>
                    <a:pt x="1901" y="1394"/>
                  </a:cubicBezTo>
                  <a:cubicBezTo>
                    <a:pt x="2065" y="1767"/>
                    <a:pt x="2065" y="1767"/>
                    <a:pt x="2065" y="1767"/>
                  </a:cubicBezTo>
                  <a:cubicBezTo>
                    <a:pt x="2340" y="1466"/>
                    <a:pt x="2340" y="1466"/>
                    <a:pt x="2340" y="1466"/>
                  </a:cubicBezTo>
                  <a:cubicBezTo>
                    <a:pt x="2150" y="1126"/>
                    <a:pt x="2150" y="1126"/>
                    <a:pt x="2150" y="1126"/>
                  </a:cubicBezTo>
                  <a:cubicBezTo>
                    <a:pt x="2150" y="1125"/>
                    <a:pt x="2150" y="1124"/>
                    <a:pt x="2150" y="1123"/>
                  </a:cubicBezTo>
                  <a:cubicBezTo>
                    <a:pt x="2266" y="828"/>
                    <a:pt x="2266" y="828"/>
                    <a:pt x="2266" y="828"/>
                  </a:cubicBezTo>
                  <a:cubicBezTo>
                    <a:pt x="1927" y="575"/>
                    <a:pt x="1927" y="575"/>
                    <a:pt x="1927" y="575"/>
                  </a:cubicBezTo>
                  <a:cubicBezTo>
                    <a:pt x="1834" y="789"/>
                    <a:pt x="1834" y="789"/>
                    <a:pt x="1834" y="789"/>
                  </a:cubicBezTo>
                  <a:cubicBezTo>
                    <a:pt x="1834" y="789"/>
                    <a:pt x="1834" y="790"/>
                    <a:pt x="1834" y="790"/>
                  </a:cubicBezTo>
                  <a:lnTo>
                    <a:pt x="1640" y="986"/>
                  </a:lnTo>
                  <a:close/>
                  <a:moveTo>
                    <a:pt x="2348" y="1466"/>
                  </a:moveTo>
                  <a:cubicBezTo>
                    <a:pt x="2385" y="1743"/>
                    <a:pt x="2385" y="1743"/>
                    <a:pt x="2385" y="1743"/>
                  </a:cubicBezTo>
                  <a:cubicBezTo>
                    <a:pt x="2498" y="1424"/>
                    <a:pt x="2498" y="1424"/>
                    <a:pt x="2498" y="1424"/>
                  </a:cubicBezTo>
                  <a:cubicBezTo>
                    <a:pt x="2466" y="1145"/>
                    <a:pt x="2466" y="1145"/>
                    <a:pt x="2466" y="1145"/>
                  </a:cubicBezTo>
                  <a:lnTo>
                    <a:pt x="2348" y="1466"/>
                  </a:lnTo>
                  <a:close/>
                  <a:moveTo>
                    <a:pt x="8" y="1400"/>
                  </a:moveTo>
                  <a:cubicBezTo>
                    <a:pt x="106" y="1679"/>
                    <a:pt x="106" y="1679"/>
                    <a:pt x="106" y="1679"/>
                  </a:cubicBezTo>
                  <a:cubicBezTo>
                    <a:pt x="131" y="1350"/>
                    <a:pt x="131" y="1350"/>
                    <a:pt x="131" y="1350"/>
                  </a:cubicBezTo>
                  <a:cubicBezTo>
                    <a:pt x="41" y="1106"/>
                    <a:pt x="41" y="1106"/>
                    <a:pt x="41" y="1106"/>
                  </a:cubicBezTo>
                  <a:lnTo>
                    <a:pt x="8" y="1400"/>
                  </a:lnTo>
                  <a:close/>
                  <a:moveTo>
                    <a:pt x="2158" y="1124"/>
                  </a:moveTo>
                  <a:cubicBezTo>
                    <a:pt x="2344" y="1456"/>
                    <a:pt x="2344" y="1456"/>
                    <a:pt x="2344" y="1456"/>
                  </a:cubicBezTo>
                  <a:cubicBezTo>
                    <a:pt x="2464" y="1128"/>
                    <a:pt x="2464" y="1128"/>
                    <a:pt x="2464" y="1128"/>
                  </a:cubicBezTo>
                  <a:cubicBezTo>
                    <a:pt x="2271" y="836"/>
                    <a:pt x="2271" y="836"/>
                    <a:pt x="2271" y="836"/>
                  </a:cubicBezTo>
                  <a:lnTo>
                    <a:pt x="2158" y="1124"/>
                  </a:lnTo>
                  <a:close/>
                  <a:moveTo>
                    <a:pt x="43" y="1090"/>
                  </a:moveTo>
                  <a:cubicBezTo>
                    <a:pt x="135" y="1339"/>
                    <a:pt x="135" y="1339"/>
                    <a:pt x="135" y="1339"/>
                  </a:cubicBezTo>
                  <a:cubicBezTo>
                    <a:pt x="305" y="969"/>
                    <a:pt x="305" y="969"/>
                    <a:pt x="305" y="969"/>
                  </a:cubicBezTo>
                  <a:cubicBezTo>
                    <a:pt x="231" y="788"/>
                    <a:pt x="231" y="788"/>
                    <a:pt x="231" y="788"/>
                  </a:cubicBezTo>
                  <a:lnTo>
                    <a:pt x="43" y="1090"/>
                  </a:lnTo>
                  <a:close/>
                  <a:moveTo>
                    <a:pt x="747" y="1200"/>
                  </a:moveTo>
                  <a:cubicBezTo>
                    <a:pt x="1048" y="1206"/>
                    <a:pt x="1048" y="1206"/>
                    <a:pt x="1048" y="1206"/>
                  </a:cubicBezTo>
                  <a:cubicBezTo>
                    <a:pt x="1359" y="1130"/>
                    <a:pt x="1359" y="1130"/>
                    <a:pt x="1359" y="1130"/>
                  </a:cubicBezTo>
                  <a:cubicBezTo>
                    <a:pt x="1628" y="984"/>
                    <a:pt x="1628" y="984"/>
                    <a:pt x="1628" y="984"/>
                  </a:cubicBezTo>
                  <a:cubicBezTo>
                    <a:pt x="1316" y="616"/>
                    <a:pt x="1316" y="616"/>
                    <a:pt x="1316" y="616"/>
                  </a:cubicBezTo>
                  <a:cubicBezTo>
                    <a:pt x="1008" y="348"/>
                    <a:pt x="1008" y="348"/>
                    <a:pt x="1008" y="348"/>
                  </a:cubicBezTo>
                  <a:cubicBezTo>
                    <a:pt x="853" y="731"/>
                    <a:pt x="853" y="731"/>
                    <a:pt x="853" y="731"/>
                  </a:cubicBezTo>
                  <a:lnTo>
                    <a:pt x="747" y="1200"/>
                  </a:lnTo>
                  <a:close/>
                  <a:moveTo>
                    <a:pt x="487" y="1114"/>
                  </a:moveTo>
                  <a:cubicBezTo>
                    <a:pt x="739" y="1198"/>
                    <a:pt x="739" y="1198"/>
                    <a:pt x="739" y="1198"/>
                  </a:cubicBezTo>
                  <a:cubicBezTo>
                    <a:pt x="845" y="729"/>
                    <a:pt x="845" y="729"/>
                    <a:pt x="845" y="729"/>
                  </a:cubicBezTo>
                  <a:cubicBezTo>
                    <a:pt x="845" y="728"/>
                    <a:pt x="845" y="728"/>
                    <a:pt x="845" y="728"/>
                  </a:cubicBezTo>
                  <a:cubicBezTo>
                    <a:pt x="997" y="351"/>
                    <a:pt x="997" y="351"/>
                    <a:pt x="997" y="351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314" y="968"/>
                    <a:pt x="314" y="968"/>
                    <a:pt x="314" y="968"/>
                  </a:cubicBezTo>
                  <a:lnTo>
                    <a:pt x="487" y="1114"/>
                  </a:lnTo>
                  <a:close/>
                  <a:moveTo>
                    <a:pt x="2274" y="826"/>
                  </a:moveTo>
                  <a:cubicBezTo>
                    <a:pt x="2462" y="1111"/>
                    <a:pt x="2462" y="1111"/>
                    <a:pt x="2462" y="1111"/>
                  </a:cubicBezTo>
                  <a:cubicBezTo>
                    <a:pt x="2426" y="808"/>
                    <a:pt x="2426" y="808"/>
                    <a:pt x="2426" y="808"/>
                  </a:cubicBezTo>
                  <a:cubicBezTo>
                    <a:pt x="2247" y="545"/>
                    <a:pt x="2247" y="545"/>
                    <a:pt x="2247" y="545"/>
                  </a:cubicBezTo>
                  <a:cubicBezTo>
                    <a:pt x="2081" y="315"/>
                    <a:pt x="2081" y="315"/>
                    <a:pt x="2081" y="315"/>
                  </a:cubicBezTo>
                  <a:cubicBezTo>
                    <a:pt x="1808" y="195"/>
                    <a:pt x="1808" y="195"/>
                    <a:pt x="1808" y="195"/>
                  </a:cubicBezTo>
                  <a:cubicBezTo>
                    <a:pt x="1914" y="357"/>
                    <a:pt x="1914" y="357"/>
                    <a:pt x="1914" y="357"/>
                  </a:cubicBezTo>
                  <a:cubicBezTo>
                    <a:pt x="2244" y="542"/>
                    <a:pt x="2244" y="542"/>
                    <a:pt x="2244" y="542"/>
                  </a:cubicBezTo>
                  <a:cubicBezTo>
                    <a:pt x="2245" y="542"/>
                    <a:pt x="2246" y="543"/>
                    <a:pt x="2246" y="545"/>
                  </a:cubicBezTo>
                  <a:lnTo>
                    <a:pt x="2274" y="826"/>
                  </a:lnTo>
                  <a:close/>
                  <a:moveTo>
                    <a:pt x="79" y="814"/>
                  </a:moveTo>
                  <a:cubicBezTo>
                    <a:pt x="45" y="1071"/>
                    <a:pt x="45" y="1071"/>
                    <a:pt x="45" y="1071"/>
                  </a:cubicBezTo>
                  <a:cubicBezTo>
                    <a:pt x="228" y="778"/>
                    <a:pt x="228" y="778"/>
                    <a:pt x="228" y="778"/>
                  </a:cubicBezTo>
                  <a:cubicBezTo>
                    <a:pt x="252" y="572"/>
                    <a:pt x="252" y="572"/>
                    <a:pt x="252" y="572"/>
                  </a:cubicBezTo>
                  <a:cubicBezTo>
                    <a:pt x="252" y="571"/>
                    <a:pt x="252" y="570"/>
                    <a:pt x="254" y="569"/>
                  </a:cubicBezTo>
                  <a:cubicBezTo>
                    <a:pt x="576" y="401"/>
                    <a:pt x="576" y="401"/>
                    <a:pt x="576" y="401"/>
                  </a:cubicBezTo>
                  <a:cubicBezTo>
                    <a:pt x="576" y="401"/>
                    <a:pt x="576" y="401"/>
                    <a:pt x="577" y="401"/>
                  </a:cubicBezTo>
                  <a:cubicBezTo>
                    <a:pt x="993" y="338"/>
                    <a:pt x="993" y="338"/>
                    <a:pt x="993" y="338"/>
                  </a:cubicBezTo>
                  <a:cubicBezTo>
                    <a:pt x="742" y="207"/>
                    <a:pt x="742" y="207"/>
                    <a:pt x="742" y="207"/>
                  </a:cubicBezTo>
                  <a:cubicBezTo>
                    <a:pt x="564" y="209"/>
                    <a:pt x="564" y="209"/>
                    <a:pt x="564" y="209"/>
                  </a:cubicBezTo>
                  <a:cubicBezTo>
                    <a:pt x="374" y="378"/>
                    <a:pt x="374" y="378"/>
                    <a:pt x="374" y="378"/>
                  </a:cubicBezTo>
                  <a:cubicBezTo>
                    <a:pt x="233" y="554"/>
                    <a:pt x="233" y="554"/>
                    <a:pt x="233" y="554"/>
                  </a:cubicBezTo>
                  <a:lnTo>
                    <a:pt x="79" y="814"/>
                  </a:lnTo>
                  <a:close/>
                  <a:moveTo>
                    <a:pt x="1018" y="346"/>
                  </a:moveTo>
                  <a:cubicBezTo>
                    <a:pt x="1322" y="610"/>
                    <a:pt x="1322" y="610"/>
                    <a:pt x="1322" y="610"/>
                  </a:cubicBezTo>
                  <a:cubicBezTo>
                    <a:pt x="1322" y="610"/>
                    <a:pt x="1322" y="610"/>
                    <a:pt x="1322" y="610"/>
                  </a:cubicBezTo>
                  <a:cubicBezTo>
                    <a:pt x="1635" y="979"/>
                    <a:pt x="1635" y="979"/>
                    <a:pt x="1635" y="979"/>
                  </a:cubicBezTo>
                  <a:cubicBezTo>
                    <a:pt x="1827" y="784"/>
                    <a:pt x="1827" y="784"/>
                    <a:pt x="1827" y="784"/>
                  </a:cubicBezTo>
                  <a:cubicBezTo>
                    <a:pt x="1920" y="571"/>
                    <a:pt x="1920" y="571"/>
                    <a:pt x="1920" y="571"/>
                  </a:cubicBezTo>
                  <a:cubicBezTo>
                    <a:pt x="1480" y="401"/>
                    <a:pt x="1480" y="401"/>
                    <a:pt x="1480" y="401"/>
                  </a:cubicBezTo>
                  <a:lnTo>
                    <a:pt x="1018" y="346"/>
                  </a:lnTo>
                  <a:close/>
                  <a:moveTo>
                    <a:pt x="236" y="780"/>
                  </a:moveTo>
                  <a:cubicBezTo>
                    <a:pt x="310" y="961"/>
                    <a:pt x="310" y="961"/>
                    <a:pt x="310" y="961"/>
                  </a:cubicBezTo>
                  <a:cubicBezTo>
                    <a:pt x="611" y="611"/>
                    <a:pt x="611" y="611"/>
                    <a:pt x="611" y="611"/>
                  </a:cubicBezTo>
                  <a:cubicBezTo>
                    <a:pt x="611" y="610"/>
                    <a:pt x="611" y="610"/>
                    <a:pt x="612" y="610"/>
                  </a:cubicBezTo>
                  <a:cubicBezTo>
                    <a:pt x="975" y="357"/>
                    <a:pt x="975" y="357"/>
                    <a:pt x="975" y="357"/>
                  </a:cubicBezTo>
                  <a:cubicBezTo>
                    <a:pt x="570" y="518"/>
                    <a:pt x="570" y="518"/>
                    <a:pt x="570" y="518"/>
                  </a:cubicBezTo>
                  <a:lnTo>
                    <a:pt x="236" y="780"/>
                  </a:lnTo>
                  <a:close/>
                  <a:moveTo>
                    <a:pt x="1929" y="567"/>
                  </a:moveTo>
                  <a:cubicBezTo>
                    <a:pt x="2266" y="818"/>
                    <a:pt x="2266" y="818"/>
                    <a:pt x="2266" y="818"/>
                  </a:cubicBezTo>
                  <a:cubicBezTo>
                    <a:pt x="2238" y="548"/>
                    <a:pt x="2238" y="548"/>
                    <a:pt x="2238" y="548"/>
                  </a:cubicBezTo>
                  <a:cubicBezTo>
                    <a:pt x="1916" y="368"/>
                    <a:pt x="1916" y="368"/>
                    <a:pt x="1916" y="368"/>
                  </a:cubicBezTo>
                  <a:lnTo>
                    <a:pt x="1929" y="567"/>
                  </a:lnTo>
                  <a:close/>
                  <a:moveTo>
                    <a:pt x="259" y="576"/>
                  </a:moveTo>
                  <a:cubicBezTo>
                    <a:pt x="237" y="770"/>
                    <a:pt x="237" y="770"/>
                    <a:pt x="237" y="770"/>
                  </a:cubicBezTo>
                  <a:cubicBezTo>
                    <a:pt x="566" y="512"/>
                    <a:pt x="566" y="512"/>
                    <a:pt x="566" y="512"/>
                  </a:cubicBezTo>
                  <a:cubicBezTo>
                    <a:pt x="566" y="511"/>
                    <a:pt x="567" y="511"/>
                    <a:pt x="567" y="511"/>
                  </a:cubicBezTo>
                  <a:cubicBezTo>
                    <a:pt x="972" y="350"/>
                    <a:pt x="972" y="350"/>
                    <a:pt x="972" y="350"/>
                  </a:cubicBezTo>
                  <a:cubicBezTo>
                    <a:pt x="579" y="409"/>
                    <a:pt x="579" y="409"/>
                    <a:pt x="579" y="409"/>
                  </a:cubicBezTo>
                  <a:lnTo>
                    <a:pt x="259" y="576"/>
                  </a:lnTo>
                  <a:close/>
                  <a:moveTo>
                    <a:pt x="1040" y="341"/>
                  </a:moveTo>
                  <a:cubicBezTo>
                    <a:pt x="1481" y="393"/>
                    <a:pt x="1481" y="393"/>
                    <a:pt x="1481" y="393"/>
                  </a:cubicBezTo>
                  <a:cubicBezTo>
                    <a:pt x="1481" y="393"/>
                    <a:pt x="1482" y="393"/>
                    <a:pt x="1482" y="394"/>
                  </a:cubicBezTo>
                  <a:cubicBezTo>
                    <a:pt x="1921" y="563"/>
                    <a:pt x="1921" y="563"/>
                    <a:pt x="1921" y="563"/>
                  </a:cubicBezTo>
                  <a:cubicBezTo>
                    <a:pt x="1908" y="364"/>
                    <a:pt x="1908" y="364"/>
                    <a:pt x="1908" y="364"/>
                  </a:cubicBezTo>
                  <a:cubicBezTo>
                    <a:pt x="1478" y="290"/>
                    <a:pt x="1478" y="290"/>
                    <a:pt x="1478" y="290"/>
                  </a:cubicBezTo>
                  <a:lnTo>
                    <a:pt x="1040" y="341"/>
                  </a:lnTo>
                  <a:close/>
                  <a:moveTo>
                    <a:pt x="1478" y="282"/>
                  </a:moveTo>
                  <a:cubicBezTo>
                    <a:pt x="1479" y="282"/>
                    <a:pt x="1479" y="282"/>
                    <a:pt x="1479" y="282"/>
                  </a:cubicBezTo>
                  <a:cubicBezTo>
                    <a:pt x="1903" y="354"/>
                    <a:pt x="1903" y="354"/>
                    <a:pt x="1903" y="354"/>
                  </a:cubicBezTo>
                  <a:cubicBezTo>
                    <a:pt x="1796" y="190"/>
                    <a:pt x="1796" y="190"/>
                    <a:pt x="1796" y="190"/>
                  </a:cubicBezTo>
                  <a:cubicBezTo>
                    <a:pt x="1423" y="196"/>
                    <a:pt x="1423" y="196"/>
                    <a:pt x="1423" y="196"/>
                  </a:cubicBezTo>
                  <a:cubicBezTo>
                    <a:pt x="1040" y="333"/>
                    <a:pt x="1040" y="333"/>
                    <a:pt x="1040" y="333"/>
                  </a:cubicBezTo>
                  <a:cubicBezTo>
                    <a:pt x="1478" y="283"/>
                    <a:pt x="1478" y="283"/>
                    <a:pt x="1478" y="283"/>
                  </a:cubicBezTo>
                  <a:cubicBezTo>
                    <a:pt x="1478" y="282"/>
                    <a:pt x="1478" y="282"/>
                    <a:pt x="1478" y="282"/>
                  </a:cubicBezTo>
                  <a:close/>
                  <a:moveTo>
                    <a:pt x="1036" y="96"/>
                  </a:moveTo>
                  <a:cubicBezTo>
                    <a:pt x="1010" y="335"/>
                    <a:pt x="1010" y="335"/>
                    <a:pt x="1010" y="335"/>
                  </a:cubicBezTo>
                  <a:cubicBezTo>
                    <a:pt x="1420" y="189"/>
                    <a:pt x="1420" y="189"/>
                    <a:pt x="1420" y="189"/>
                  </a:cubicBezTo>
                  <a:cubicBezTo>
                    <a:pt x="1421" y="189"/>
                    <a:pt x="1421" y="188"/>
                    <a:pt x="1422" y="188"/>
                  </a:cubicBezTo>
                  <a:cubicBezTo>
                    <a:pt x="1784" y="182"/>
                    <a:pt x="1784" y="182"/>
                    <a:pt x="1784" y="182"/>
                  </a:cubicBezTo>
                  <a:cubicBezTo>
                    <a:pt x="1603" y="67"/>
                    <a:pt x="1603" y="67"/>
                    <a:pt x="1603" y="67"/>
                  </a:cubicBezTo>
                  <a:cubicBezTo>
                    <a:pt x="1356" y="8"/>
                    <a:pt x="1356" y="8"/>
                    <a:pt x="1356" y="8"/>
                  </a:cubicBezTo>
                  <a:cubicBezTo>
                    <a:pt x="1084" y="14"/>
                    <a:pt x="1084" y="14"/>
                    <a:pt x="1084" y="14"/>
                  </a:cubicBezTo>
                  <a:lnTo>
                    <a:pt x="103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646">
              <a:extLst>
                <a:ext uri="{FF2B5EF4-FFF2-40B4-BE49-F238E27FC236}">
                  <a16:creationId xmlns:a16="http://schemas.microsoft.com/office/drawing/2014/main" id="{E22D5A04-7D32-77AD-6741-4A7A4AB433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99" y="2165"/>
              <a:ext cx="425" cy="301"/>
            </a:xfrm>
            <a:custGeom>
              <a:avLst/>
              <a:gdLst>
                <a:gd name="T0" fmla="*/ 447 w 920"/>
                <a:gd name="T1" fmla="*/ 646 h 647"/>
                <a:gd name="T2" fmla="*/ 285 w 920"/>
                <a:gd name="T3" fmla="*/ 646 h 647"/>
                <a:gd name="T4" fmla="*/ 284 w 920"/>
                <a:gd name="T5" fmla="*/ 646 h 647"/>
                <a:gd name="T6" fmla="*/ 146 w 920"/>
                <a:gd name="T7" fmla="*/ 605 h 647"/>
                <a:gd name="T8" fmla="*/ 145 w 920"/>
                <a:gd name="T9" fmla="*/ 604 h 647"/>
                <a:gd name="T10" fmla="*/ 48 w 920"/>
                <a:gd name="T11" fmla="*/ 529 h 647"/>
                <a:gd name="T12" fmla="*/ 47 w 920"/>
                <a:gd name="T13" fmla="*/ 527 h 647"/>
                <a:gd name="T14" fmla="*/ 1 w 920"/>
                <a:gd name="T15" fmla="*/ 428 h 647"/>
                <a:gd name="T16" fmla="*/ 0 w 920"/>
                <a:gd name="T17" fmla="*/ 426 h 647"/>
                <a:gd name="T18" fmla="*/ 10 w 920"/>
                <a:gd name="T19" fmla="*/ 316 h 647"/>
                <a:gd name="T20" fmla="*/ 10 w 920"/>
                <a:gd name="T21" fmla="*/ 315 h 647"/>
                <a:gd name="T22" fmla="*/ 71 w 920"/>
                <a:gd name="T23" fmla="*/ 207 h 647"/>
                <a:gd name="T24" fmla="*/ 72 w 920"/>
                <a:gd name="T25" fmla="*/ 206 h 647"/>
                <a:gd name="T26" fmla="*/ 176 w 920"/>
                <a:gd name="T27" fmla="*/ 112 h 647"/>
                <a:gd name="T28" fmla="*/ 177 w 920"/>
                <a:gd name="T29" fmla="*/ 112 h 647"/>
                <a:gd name="T30" fmla="*/ 313 w 920"/>
                <a:gd name="T31" fmla="*/ 42 h 647"/>
                <a:gd name="T32" fmla="*/ 314 w 920"/>
                <a:gd name="T33" fmla="*/ 41 h 647"/>
                <a:gd name="T34" fmla="*/ 466 w 920"/>
                <a:gd name="T35" fmla="*/ 2 h 647"/>
                <a:gd name="T36" fmla="*/ 467 w 920"/>
                <a:gd name="T37" fmla="*/ 2 h 647"/>
                <a:gd name="T38" fmla="*/ 620 w 920"/>
                <a:gd name="T39" fmla="*/ 0 h 647"/>
                <a:gd name="T40" fmla="*/ 621 w 920"/>
                <a:gd name="T41" fmla="*/ 0 h 647"/>
                <a:gd name="T42" fmla="*/ 756 w 920"/>
                <a:gd name="T43" fmla="*/ 33 h 647"/>
                <a:gd name="T44" fmla="*/ 757 w 920"/>
                <a:gd name="T45" fmla="*/ 34 h 647"/>
                <a:gd name="T46" fmla="*/ 860 w 920"/>
                <a:gd name="T47" fmla="*/ 101 h 647"/>
                <a:gd name="T48" fmla="*/ 861 w 920"/>
                <a:gd name="T49" fmla="*/ 102 h 647"/>
                <a:gd name="T50" fmla="*/ 918 w 920"/>
                <a:gd name="T51" fmla="*/ 196 h 647"/>
                <a:gd name="T52" fmla="*/ 918 w 920"/>
                <a:gd name="T53" fmla="*/ 198 h 647"/>
                <a:gd name="T54" fmla="*/ 920 w 920"/>
                <a:gd name="T55" fmla="*/ 309 h 647"/>
                <a:gd name="T56" fmla="*/ 920 w 920"/>
                <a:gd name="T57" fmla="*/ 311 h 647"/>
                <a:gd name="T58" fmla="*/ 865 w 920"/>
                <a:gd name="T59" fmla="*/ 425 h 647"/>
                <a:gd name="T60" fmla="*/ 864 w 920"/>
                <a:gd name="T61" fmla="*/ 426 h 647"/>
                <a:gd name="T62" fmla="*/ 758 w 920"/>
                <a:gd name="T63" fmla="*/ 528 h 647"/>
                <a:gd name="T64" fmla="*/ 757 w 920"/>
                <a:gd name="T65" fmla="*/ 529 h 647"/>
                <a:gd name="T66" fmla="*/ 613 w 920"/>
                <a:gd name="T67" fmla="*/ 606 h 647"/>
                <a:gd name="T68" fmla="*/ 612 w 920"/>
                <a:gd name="T69" fmla="*/ 606 h 647"/>
                <a:gd name="T70" fmla="*/ 448 w 920"/>
                <a:gd name="T71" fmla="*/ 647 h 647"/>
                <a:gd name="T72" fmla="*/ 447 w 920"/>
                <a:gd name="T73" fmla="*/ 646 h 647"/>
                <a:gd name="T74" fmla="*/ 286 w 920"/>
                <a:gd name="T75" fmla="*/ 638 h 647"/>
                <a:gd name="T76" fmla="*/ 446 w 920"/>
                <a:gd name="T77" fmla="*/ 638 h 647"/>
                <a:gd name="T78" fmla="*/ 610 w 920"/>
                <a:gd name="T79" fmla="*/ 598 h 647"/>
                <a:gd name="T80" fmla="*/ 753 w 920"/>
                <a:gd name="T81" fmla="*/ 522 h 647"/>
                <a:gd name="T82" fmla="*/ 858 w 920"/>
                <a:gd name="T83" fmla="*/ 420 h 647"/>
                <a:gd name="T84" fmla="*/ 912 w 920"/>
                <a:gd name="T85" fmla="*/ 308 h 647"/>
                <a:gd name="T86" fmla="*/ 910 w 920"/>
                <a:gd name="T87" fmla="*/ 199 h 647"/>
                <a:gd name="T88" fmla="*/ 855 w 920"/>
                <a:gd name="T89" fmla="*/ 107 h 647"/>
                <a:gd name="T90" fmla="*/ 754 w 920"/>
                <a:gd name="T91" fmla="*/ 40 h 647"/>
                <a:gd name="T92" fmla="*/ 620 w 920"/>
                <a:gd name="T93" fmla="*/ 7 h 647"/>
                <a:gd name="T94" fmla="*/ 468 w 920"/>
                <a:gd name="T95" fmla="*/ 10 h 647"/>
                <a:gd name="T96" fmla="*/ 317 w 920"/>
                <a:gd name="T97" fmla="*/ 48 h 647"/>
                <a:gd name="T98" fmla="*/ 182 w 920"/>
                <a:gd name="T99" fmla="*/ 118 h 647"/>
                <a:gd name="T100" fmla="*/ 78 w 920"/>
                <a:gd name="T101" fmla="*/ 211 h 647"/>
                <a:gd name="T102" fmla="*/ 17 w 920"/>
                <a:gd name="T103" fmla="*/ 318 h 647"/>
                <a:gd name="T104" fmla="*/ 8 w 920"/>
                <a:gd name="T105" fmla="*/ 426 h 647"/>
                <a:gd name="T106" fmla="*/ 54 w 920"/>
                <a:gd name="T107" fmla="*/ 523 h 647"/>
                <a:gd name="T108" fmla="*/ 150 w 920"/>
                <a:gd name="T109" fmla="*/ 597 h 647"/>
                <a:gd name="T110" fmla="*/ 286 w 920"/>
                <a:gd name="T111" fmla="*/ 638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0" h="647">
                  <a:moveTo>
                    <a:pt x="447" y="646"/>
                  </a:moveTo>
                  <a:cubicBezTo>
                    <a:pt x="285" y="646"/>
                    <a:pt x="285" y="646"/>
                    <a:pt x="285" y="646"/>
                  </a:cubicBezTo>
                  <a:cubicBezTo>
                    <a:pt x="285" y="646"/>
                    <a:pt x="284" y="646"/>
                    <a:pt x="284" y="646"/>
                  </a:cubicBezTo>
                  <a:cubicBezTo>
                    <a:pt x="146" y="605"/>
                    <a:pt x="146" y="605"/>
                    <a:pt x="146" y="605"/>
                  </a:cubicBezTo>
                  <a:cubicBezTo>
                    <a:pt x="146" y="605"/>
                    <a:pt x="145" y="605"/>
                    <a:pt x="145" y="604"/>
                  </a:cubicBezTo>
                  <a:cubicBezTo>
                    <a:pt x="48" y="529"/>
                    <a:pt x="48" y="529"/>
                    <a:pt x="48" y="529"/>
                  </a:cubicBezTo>
                  <a:cubicBezTo>
                    <a:pt x="48" y="528"/>
                    <a:pt x="47" y="528"/>
                    <a:pt x="47" y="527"/>
                  </a:cubicBezTo>
                  <a:cubicBezTo>
                    <a:pt x="1" y="428"/>
                    <a:pt x="1" y="428"/>
                    <a:pt x="1" y="428"/>
                  </a:cubicBezTo>
                  <a:cubicBezTo>
                    <a:pt x="0" y="428"/>
                    <a:pt x="0" y="427"/>
                    <a:pt x="0" y="426"/>
                  </a:cubicBezTo>
                  <a:cubicBezTo>
                    <a:pt x="10" y="316"/>
                    <a:pt x="10" y="316"/>
                    <a:pt x="10" y="316"/>
                  </a:cubicBezTo>
                  <a:cubicBezTo>
                    <a:pt x="10" y="316"/>
                    <a:pt x="10" y="315"/>
                    <a:pt x="10" y="315"/>
                  </a:cubicBezTo>
                  <a:cubicBezTo>
                    <a:pt x="71" y="207"/>
                    <a:pt x="71" y="207"/>
                    <a:pt x="71" y="207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1"/>
                    <a:pt x="314" y="41"/>
                  </a:cubicBezTo>
                  <a:cubicBezTo>
                    <a:pt x="466" y="2"/>
                    <a:pt x="466" y="2"/>
                    <a:pt x="466" y="2"/>
                  </a:cubicBezTo>
                  <a:cubicBezTo>
                    <a:pt x="467" y="2"/>
                    <a:pt x="467" y="2"/>
                    <a:pt x="467" y="2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20" y="0"/>
                    <a:pt x="620" y="0"/>
                    <a:pt x="621" y="0"/>
                  </a:cubicBezTo>
                  <a:cubicBezTo>
                    <a:pt x="756" y="33"/>
                    <a:pt x="756" y="33"/>
                    <a:pt x="756" y="33"/>
                  </a:cubicBezTo>
                  <a:cubicBezTo>
                    <a:pt x="756" y="33"/>
                    <a:pt x="757" y="34"/>
                    <a:pt x="757" y="34"/>
                  </a:cubicBezTo>
                  <a:cubicBezTo>
                    <a:pt x="860" y="101"/>
                    <a:pt x="860" y="101"/>
                    <a:pt x="860" y="101"/>
                  </a:cubicBezTo>
                  <a:cubicBezTo>
                    <a:pt x="860" y="101"/>
                    <a:pt x="861" y="102"/>
                    <a:pt x="861" y="102"/>
                  </a:cubicBezTo>
                  <a:cubicBezTo>
                    <a:pt x="918" y="196"/>
                    <a:pt x="918" y="196"/>
                    <a:pt x="918" y="196"/>
                  </a:cubicBezTo>
                  <a:cubicBezTo>
                    <a:pt x="918" y="197"/>
                    <a:pt x="918" y="198"/>
                    <a:pt x="918" y="198"/>
                  </a:cubicBezTo>
                  <a:cubicBezTo>
                    <a:pt x="920" y="309"/>
                    <a:pt x="920" y="309"/>
                    <a:pt x="920" y="309"/>
                  </a:cubicBezTo>
                  <a:cubicBezTo>
                    <a:pt x="920" y="310"/>
                    <a:pt x="920" y="310"/>
                    <a:pt x="920" y="311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64" y="425"/>
                    <a:pt x="864" y="426"/>
                    <a:pt x="864" y="426"/>
                  </a:cubicBezTo>
                  <a:cubicBezTo>
                    <a:pt x="758" y="528"/>
                    <a:pt x="758" y="528"/>
                    <a:pt x="758" y="528"/>
                  </a:cubicBezTo>
                  <a:cubicBezTo>
                    <a:pt x="758" y="528"/>
                    <a:pt x="758" y="528"/>
                    <a:pt x="757" y="529"/>
                  </a:cubicBezTo>
                  <a:cubicBezTo>
                    <a:pt x="613" y="606"/>
                    <a:pt x="613" y="606"/>
                    <a:pt x="613" y="606"/>
                  </a:cubicBezTo>
                  <a:cubicBezTo>
                    <a:pt x="612" y="606"/>
                    <a:pt x="612" y="606"/>
                    <a:pt x="612" y="606"/>
                  </a:cubicBezTo>
                  <a:cubicBezTo>
                    <a:pt x="448" y="647"/>
                    <a:pt x="448" y="647"/>
                    <a:pt x="448" y="647"/>
                  </a:cubicBezTo>
                  <a:cubicBezTo>
                    <a:pt x="448" y="646"/>
                    <a:pt x="447" y="646"/>
                    <a:pt x="447" y="646"/>
                  </a:cubicBezTo>
                  <a:close/>
                  <a:moveTo>
                    <a:pt x="286" y="638"/>
                  </a:moveTo>
                  <a:cubicBezTo>
                    <a:pt x="446" y="638"/>
                    <a:pt x="446" y="638"/>
                    <a:pt x="446" y="638"/>
                  </a:cubicBezTo>
                  <a:cubicBezTo>
                    <a:pt x="610" y="598"/>
                    <a:pt x="610" y="598"/>
                    <a:pt x="610" y="598"/>
                  </a:cubicBezTo>
                  <a:cubicBezTo>
                    <a:pt x="753" y="522"/>
                    <a:pt x="753" y="522"/>
                    <a:pt x="753" y="522"/>
                  </a:cubicBezTo>
                  <a:cubicBezTo>
                    <a:pt x="858" y="420"/>
                    <a:pt x="858" y="420"/>
                    <a:pt x="858" y="420"/>
                  </a:cubicBezTo>
                  <a:cubicBezTo>
                    <a:pt x="912" y="308"/>
                    <a:pt x="912" y="308"/>
                    <a:pt x="912" y="308"/>
                  </a:cubicBezTo>
                  <a:cubicBezTo>
                    <a:pt x="910" y="199"/>
                    <a:pt x="910" y="199"/>
                    <a:pt x="910" y="199"/>
                  </a:cubicBezTo>
                  <a:cubicBezTo>
                    <a:pt x="855" y="107"/>
                    <a:pt x="855" y="107"/>
                    <a:pt x="855" y="107"/>
                  </a:cubicBezTo>
                  <a:cubicBezTo>
                    <a:pt x="754" y="40"/>
                    <a:pt x="754" y="40"/>
                    <a:pt x="754" y="40"/>
                  </a:cubicBezTo>
                  <a:cubicBezTo>
                    <a:pt x="620" y="7"/>
                    <a:pt x="620" y="7"/>
                    <a:pt x="620" y="7"/>
                  </a:cubicBezTo>
                  <a:cubicBezTo>
                    <a:pt x="468" y="10"/>
                    <a:pt x="468" y="10"/>
                    <a:pt x="468" y="10"/>
                  </a:cubicBezTo>
                  <a:cubicBezTo>
                    <a:pt x="317" y="48"/>
                    <a:pt x="317" y="48"/>
                    <a:pt x="317" y="48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78" y="211"/>
                    <a:pt x="78" y="211"/>
                    <a:pt x="78" y="211"/>
                  </a:cubicBezTo>
                  <a:cubicBezTo>
                    <a:pt x="17" y="318"/>
                    <a:pt x="17" y="318"/>
                    <a:pt x="17" y="318"/>
                  </a:cubicBezTo>
                  <a:cubicBezTo>
                    <a:pt x="8" y="426"/>
                    <a:pt x="8" y="426"/>
                    <a:pt x="8" y="426"/>
                  </a:cubicBezTo>
                  <a:cubicBezTo>
                    <a:pt x="54" y="523"/>
                    <a:pt x="54" y="523"/>
                    <a:pt x="54" y="523"/>
                  </a:cubicBezTo>
                  <a:cubicBezTo>
                    <a:pt x="150" y="597"/>
                    <a:pt x="150" y="597"/>
                    <a:pt x="150" y="597"/>
                  </a:cubicBezTo>
                  <a:lnTo>
                    <a:pt x="286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647">
              <a:extLst>
                <a:ext uri="{FF2B5EF4-FFF2-40B4-BE49-F238E27FC236}">
                  <a16:creationId xmlns:a16="http://schemas.microsoft.com/office/drawing/2014/main" id="{2988A925-C591-1359-D6F6-F6E93077C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1" y="2152"/>
              <a:ext cx="662" cy="1139"/>
            </a:xfrm>
            <a:custGeom>
              <a:avLst/>
              <a:gdLst>
                <a:gd name="T0" fmla="*/ 345 w 1434"/>
                <a:gd name="T1" fmla="*/ 2448 h 2448"/>
                <a:gd name="T2" fmla="*/ 342 w 1434"/>
                <a:gd name="T3" fmla="*/ 2446 h 2448"/>
                <a:gd name="T4" fmla="*/ 270 w 1434"/>
                <a:gd name="T5" fmla="*/ 2332 h 2448"/>
                <a:gd name="T6" fmla="*/ 270 w 1434"/>
                <a:gd name="T7" fmla="*/ 2332 h 2448"/>
                <a:gd name="T8" fmla="*/ 188 w 1434"/>
                <a:gd name="T9" fmla="*/ 2054 h 2448"/>
                <a:gd name="T10" fmla="*/ 107 w 1434"/>
                <a:gd name="T11" fmla="*/ 1639 h 2448"/>
                <a:gd name="T12" fmla="*/ 42 w 1434"/>
                <a:gd name="T13" fmla="*/ 1150 h 2448"/>
                <a:gd name="T14" fmla="*/ 5 w 1434"/>
                <a:gd name="T15" fmla="*/ 671 h 2448"/>
                <a:gd name="T16" fmla="*/ 0 w 1434"/>
                <a:gd name="T17" fmla="*/ 281 h 2448"/>
                <a:gd name="T18" fmla="*/ 2 w 1434"/>
                <a:gd name="T19" fmla="*/ 278 h 2448"/>
                <a:gd name="T20" fmla="*/ 316 w 1434"/>
                <a:gd name="T21" fmla="*/ 62 h 2448"/>
                <a:gd name="T22" fmla="*/ 317 w 1434"/>
                <a:gd name="T23" fmla="*/ 61 h 2448"/>
                <a:gd name="T24" fmla="*/ 602 w 1434"/>
                <a:gd name="T25" fmla="*/ 0 h 2448"/>
                <a:gd name="T26" fmla="*/ 604 w 1434"/>
                <a:gd name="T27" fmla="*/ 0 h 2448"/>
                <a:gd name="T28" fmla="*/ 826 w 1434"/>
                <a:gd name="T29" fmla="*/ 87 h 2448"/>
                <a:gd name="T30" fmla="*/ 826 w 1434"/>
                <a:gd name="T31" fmla="*/ 87 h 2448"/>
                <a:gd name="T32" fmla="*/ 1085 w 1434"/>
                <a:gd name="T33" fmla="*/ 249 h 2448"/>
                <a:gd name="T34" fmla="*/ 1086 w 1434"/>
                <a:gd name="T35" fmla="*/ 250 h 2448"/>
                <a:gd name="T36" fmla="*/ 1244 w 1434"/>
                <a:gd name="T37" fmla="*/ 483 h 2448"/>
                <a:gd name="T38" fmla="*/ 1432 w 1434"/>
                <a:gd name="T39" fmla="*/ 745 h 2448"/>
                <a:gd name="T40" fmla="*/ 1432 w 1434"/>
                <a:gd name="T41" fmla="*/ 750 h 2448"/>
                <a:gd name="T42" fmla="*/ 1426 w 1434"/>
                <a:gd name="T43" fmla="*/ 750 h 2448"/>
                <a:gd name="T44" fmla="*/ 1238 w 1434"/>
                <a:gd name="T45" fmla="*/ 488 h 2448"/>
                <a:gd name="T46" fmla="*/ 1080 w 1434"/>
                <a:gd name="T47" fmla="*/ 255 h 2448"/>
                <a:gd name="T48" fmla="*/ 822 w 1434"/>
                <a:gd name="T49" fmla="*/ 94 h 2448"/>
                <a:gd name="T50" fmla="*/ 602 w 1434"/>
                <a:gd name="T51" fmla="*/ 8 h 2448"/>
                <a:gd name="T52" fmla="*/ 319 w 1434"/>
                <a:gd name="T53" fmla="*/ 69 h 2448"/>
                <a:gd name="T54" fmla="*/ 8 w 1434"/>
                <a:gd name="T55" fmla="*/ 283 h 2448"/>
                <a:gd name="T56" fmla="*/ 12 w 1434"/>
                <a:gd name="T57" fmla="*/ 670 h 2448"/>
                <a:gd name="T58" fmla="*/ 50 w 1434"/>
                <a:gd name="T59" fmla="*/ 1149 h 2448"/>
                <a:gd name="T60" fmla="*/ 114 w 1434"/>
                <a:gd name="T61" fmla="*/ 1638 h 2448"/>
                <a:gd name="T62" fmla="*/ 194 w 1434"/>
                <a:gd name="T63" fmla="*/ 2052 h 2448"/>
                <a:gd name="T64" fmla="*/ 276 w 1434"/>
                <a:gd name="T65" fmla="*/ 2328 h 2448"/>
                <a:gd name="T66" fmla="*/ 348 w 1434"/>
                <a:gd name="T67" fmla="*/ 2442 h 2448"/>
                <a:gd name="T68" fmla="*/ 346 w 1434"/>
                <a:gd name="T69" fmla="*/ 2448 h 2448"/>
                <a:gd name="T70" fmla="*/ 345 w 1434"/>
                <a:gd name="T71" fmla="*/ 2448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2448">
                  <a:moveTo>
                    <a:pt x="345" y="2448"/>
                  </a:moveTo>
                  <a:cubicBezTo>
                    <a:pt x="344" y="2448"/>
                    <a:pt x="342" y="2447"/>
                    <a:pt x="342" y="2446"/>
                  </a:cubicBezTo>
                  <a:cubicBezTo>
                    <a:pt x="270" y="2332"/>
                    <a:pt x="270" y="2332"/>
                    <a:pt x="270" y="2332"/>
                  </a:cubicBezTo>
                  <a:cubicBezTo>
                    <a:pt x="270" y="2332"/>
                    <a:pt x="270" y="2332"/>
                    <a:pt x="270" y="2332"/>
                  </a:cubicBezTo>
                  <a:cubicBezTo>
                    <a:pt x="188" y="2054"/>
                    <a:pt x="188" y="2054"/>
                    <a:pt x="188" y="2054"/>
                  </a:cubicBezTo>
                  <a:cubicBezTo>
                    <a:pt x="107" y="1639"/>
                    <a:pt x="107" y="1639"/>
                    <a:pt x="107" y="1639"/>
                  </a:cubicBezTo>
                  <a:cubicBezTo>
                    <a:pt x="42" y="1150"/>
                    <a:pt x="42" y="1150"/>
                    <a:pt x="42" y="1150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280"/>
                    <a:pt x="1" y="278"/>
                    <a:pt x="2" y="278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6" y="62"/>
                    <a:pt x="316" y="62"/>
                    <a:pt x="317" y="61"/>
                  </a:cubicBezTo>
                  <a:cubicBezTo>
                    <a:pt x="602" y="0"/>
                    <a:pt x="602" y="0"/>
                    <a:pt x="602" y="0"/>
                  </a:cubicBezTo>
                  <a:cubicBezTo>
                    <a:pt x="603" y="0"/>
                    <a:pt x="604" y="0"/>
                    <a:pt x="604" y="0"/>
                  </a:cubicBezTo>
                  <a:cubicBezTo>
                    <a:pt x="826" y="87"/>
                    <a:pt x="826" y="87"/>
                    <a:pt x="826" y="87"/>
                  </a:cubicBezTo>
                  <a:cubicBezTo>
                    <a:pt x="826" y="87"/>
                    <a:pt x="826" y="87"/>
                    <a:pt x="826" y="87"/>
                  </a:cubicBezTo>
                  <a:cubicBezTo>
                    <a:pt x="1085" y="249"/>
                    <a:pt x="1085" y="249"/>
                    <a:pt x="1085" y="249"/>
                  </a:cubicBezTo>
                  <a:cubicBezTo>
                    <a:pt x="1086" y="249"/>
                    <a:pt x="1086" y="250"/>
                    <a:pt x="1086" y="250"/>
                  </a:cubicBezTo>
                  <a:cubicBezTo>
                    <a:pt x="1244" y="483"/>
                    <a:pt x="1244" y="483"/>
                    <a:pt x="1244" y="483"/>
                  </a:cubicBezTo>
                  <a:cubicBezTo>
                    <a:pt x="1432" y="745"/>
                    <a:pt x="1432" y="745"/>
                    <a:pt x="1432" y="745"/>
                  </a:cubicBezTo>
                  <a:cubicBezTo>
                    <a:pt x="1434" y="746"/>
                    <a:pt x="1433" y="749"/>
                    <a:pt x="1432" y="750"/>
                  </a:cubicBezTo>
                  <a:cubicBezTo>
                    <a:pt x="1430" y="752"/>
                    <a:pt x="1427" y="751"/>
                    <a:pt x="1426" y="750"/>
                  </a:cubicBezTo>
                  <a:cubicBezTo>
                    <a:pt x="1238" y="488"/>
                    <a:pt x="1238" y="488"/>
                    <a:pt x="1238" y="488"/>
                  </a:cubicBezTo>
                  <a:cubicBezTo>
                    <a:pt x="1080" y="255"/>
                    <a:pt x="1080" y="255"/>
                    <a:pt x="1080" y="255"/>
                  </a:cubicBezTo>
                  <a:cubicBezTo>
                    <a:pt x="822" y="94"/>
                    <a:pt x="822" y="94"/>
                    <a:pt x="822" y="94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319" y="69"/>
                    <a:pt x="319" y="69"/>
                    <a:pt x="319" y="69"/>
                  </a:cubicBezTo>
                  <a:cubicBezTo>
                    <a:pt x="8" y="283"/>
                    <a:pt x="8" y="283"/>
                    <a:pt x="8" y="283"/>
                  </a:cubicBezTo>
                  <a:cubicBezTo>
                    <a:pt x="12" y="670"/>
                    <a:pt x="12" y="670"/>
                    <a:pt x="12" y="670"/>
                  </a:cubicBezTo>
                  <a:cubicBezTo>
                    <a:pt x="50" y="1149"/>
                    <a:pt x="50" y="1149"/>
                    <a:pt x="50" y="1149"/>
                  </a:cubicBezTo>
                  <a:cubicBezTo>
                    <a:pt x="114" y="1638"/>
                    <a:pt x="114" y="1638"/>
                    <a:pt x="114" y="1638"/>
                  </a:cubicBezTo>
                  <a:cubicBezTo>
                    <a:pt x="194" y="2052"/>
                    <a:pt x="194" y="2052"/>
                    <a:pt x="194" y="2052"/>
                  </a:cubicBezTo>
                  <a:cubicBezTo>
                    <a:pt x="276" y="2328"/>
                    <a:pt x="276" y="2328"/>
                    <a:pt x="276" y="2328"/>
                  </a:cubicBezTo>
                  <a:cubicBezTo>
                    <a:pt x="348" y="2442"/>
                    <a:pt x="348" y="2442"/>
                    <a:pt x="348" y="2442"/>
                  </a:cubicBezTo>
                  <a:cubicBezTo>
                    <a:pt x="349" y="2444"/>
                    <a:pt x="348" y="2446"/>
                    <a:pt x="346" y="2448"/>
                  </a:cubicBezTo>
                  <a:cubicBezTo>
                    <a:pt x="346" y="2448"/>
                    <a:pt x="346" y="2448"/>
                    <a:pt x="345" y="24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648">
              <a:extLst>
                <a:ext uri="{FF2B5EF4-FFF2-40B4-BE49-F238E27FC236}">
                  <a16:creationId xmlns:a16="http://schemas.microsoft.com/office/drawing/2014/main" id="{BA113A55-C73F-F80B-4BAD-B248AF18A4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" y="2159"/>
              <a:ext cx="738" cy="490"/>
            </a:xfrm>
            <a:custGeom>
              <a:avLst/>
              <a:gdLst>
                <a:gd name="T0" fmla="*/ 1595 w 1600"/>
                <a:gd name="T1" fmla="*/ 1053 h 1053"/>
                <a:gd name="T2" fmla="*/ 1592 w 1600"/>
                <a:gd name="T3" fmla="*/ 1052 h 1053"/>
                <a:gd name="T4" fmla="*/ 1270 w 1600"/>
                <a:gd name="T5" fmla="*/ 715 h 1053"/>
                <a:gd name="T6" fmla="*/ 866 w 1600"/>
                <a:gd name="T7" fmla="*/ 439 h 1053"/>
                <a:gd name="T8" fmla="*/ 446 w 1600"/>
                <a:gd name="T9" fmla="*/ 269 h 1053"/>
                <a:gd name="T10" fmla="*/ 444 w 1600"/>
                <a:gd name="T11" fmla="*/ 268 h 1053"/>
                <a:gd name="T12" fmla="*/ 318 w 1600"/>
                <a:gd name="T13" fmla="*/ 61 h 1053"/>
                <a:gd name="T14" fmla="*/ 250 w 1600"/>
                <a:gd name="T15" fmla="*/ 9 h 1053"/>
                <a:gd name="T16" fmla="*/ 7 w 1600"/>
                <a:gd name="T17" fmla="*/ 133 h 1053"/>
                <a:gd name="T18" fmla="*/ 2 w 1600"/>
                <a:gd name="T19" fmla="*/ 132 h 1053"/>
                <a:gd name="T20" fmla="*/ 3 w 1600"/>
                <a:gd name="T21" fmla="*/ 127 h 1053"/>
                <a:gd name="T22" fmla="*/ 248 w 1600"/>
                <a:gd name="T23" fmla="*/ 1 h 1053"/>
                <a:gd name="T24" fmla="*/ 252 w 1600"/>
                <a:gd name="T25" fmla="*/ 1 h 1053"/>
                <a:gd name="T26" fmla="*/ 324 w 1600"/>
                <a:gd name="T27" fmla="*/ 55 h 1053"/>
                <a:gd name="T28" fmla="*/ 325 w 1600"/>
                <a:gd name="T29" fmla="*/ 56 h 1053"/>
                <a:gd name="T30" fmla="*/ 451 w 1600"/>
                <a:gd name="T31" fmla="*/ 263 h 1053"/>
                <a:gd name="T32" fmla="*/ 869 w 1600"/>
                <a:gd name="T33" fmla="*/ 433 h 1053"/>
                <a:gd name="T34" fmla="*/ 870 w 1600"/>
                <a:gd name="T35" fmla="*/ 433 h 1053"/>
                <a:gd name="T36" fmla="*/ 1275 w 1600"/>
                <a:gd name="T37" fmla="*/ 709 h 1053"/>
                <a:gd name="T38" fmla="*/ 1276 w 1600"/>
                <a:gd name="T39" fmla="*/ 709 h 1053"/>
                <a:gd name="T40" fmla="*/ 1599 w 1600"/>
                <a:gd name="T41" fmla="*/ 1047 h 1053"/>
                <a:gd name="T42" fmla="*/ 1599 w 1600"/>
                <a:gd name="T43" fmla="*/ 1052 h 1053"/>
                <a:gd name="T44" fmla="*/ 1595 w 1600"/>
                <a:gd name="T45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0" h="1053">
                  <a:moveTo>
                    <a:pt x="1595" y="1053"/>
                  </a:moveTo>
                  <a:cubicBezTo>
                    <a:pt x="1594" y="1053"/>
                    <a:pt x="1593" y="1053"/>
                    <a:pt x="1592" y="1052"/>
                  </a:cubicBezTo>
                  <a:cubicBezTo>
                    <a:pt x="1270" y="715"/>
                    <a:pt x="1270" y="715"/>
                    <a:pt x="1270" y="715"/>
                  </a:cubicBezTo>
                  <a:cubicBezTo>
                    <a:pt x="866" y="439"/>
                    <a:pt x="866" y="439"/>
                    <a:pt x="866" y="439"/>
                  </a:cubicBezTo>
                  <a:cubicBezTo>
                    <a:pt x="446" y="269"/>
                    <a:pt x="446" y="269"/>
                    <a:pt x="446" y="269"/>
                  </a:cubicBezTo>
                  <a:cubicBezTo>
                    <a:pt x="446" y="269"/>
                    <a:pt x="445" y="269"/>
                    <a:pt x="444" y="268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250" y="9"/>
                    <a:pt x="250" y="9"/>
                    <a:pt x="250" y="9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5" y="135"/>
                    <a:pt x="2" y="134"/>
                    <a:pt x="2" y="132"/>
                  </a:cubicBezTo>
                  <a:cubicBezTo>
                    <a:pt x="0" y="130"/>
                    <a:pt x="1" y="127"/>
                    <a:pt x="3" y="127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9" y="0"/>
                    <a:pt x="251" y="1"/>
                    <a:pt x="252" y="1"/>
                  </a:cubicBezTo>
                  <a:cubicBezTo>
                    <a:pt x="324" y="55"/>
                    <a:pt x="324" y="55"/>
                    <a:pt x="324" y="55"/>
                  </a:cubicBezTo>
                  <a:cubicBezTo>
                    <a:pt x="324" y="55"/>
                    <a:pt x="324" y="55"/>
                    <a:pt x="325" y="56"/>
                  </a:cubicBezTo>
                  <a:cubicBezTo>
                    <a:pt x="451" y="263"/>
                    <a:pt x="451" y="263"/>
                    <a:pt x="451" y="263"/>
                  </a:cubicBezTo>
                  <a:cubicBezTo>
                    <a:pt x="869" y="433"/>
                    <a:pt x="869" y="433"/>
                    <a:pt x="869" y="433"/>
                  </a:cubicBezTo>
                  <a:cubicBezTo>
                    <a:pt x="870" y="433"/>
                    <a:pt x="870" y="433"/>
                    <a:pt x="870" y="433"/>
                  </a:cubicBezTo>
                  <a:cubicBezTo>
                    <a:pt x="1275" y="709"/>
                    <a:pt x="1275" y="709"/>
                    <a:pt x="1275" y="709"/>
                  </a:cubicBezTo>
                  <a:cubicBezTo>
                    <a:pt x="1276" y="709"/>
                    <a:pt x="1276" y="709"/>
                    <a:pt x="1276" y="709"/>
                  </a:cubicBezTo>
                  <a:cubicBezTo>
                    <a:pt x="1599" y="1047"/>
                    <a:pt x="1599" y="1047"/>
                    <a:pt x="1599" y="1047"/>
                  </a:cubicBezTo>
                  <a:cubicBezTo>
                    <a:pt x="1600" y="1048"/>
                    <a:pt x="1600" y="1051"/>
                    <a:pt x="1599" y="1052"/>
                  </a:cubicBezTo>
                  <a:cubicBezTo>
                    <a:pt x="1597" y="1053"/>
                    <a:pt x="1596" y="1053"/>
                    <a:pt x="1595" y="10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649">
              <a:extLst>
                <a:ext uri="{FF2B5EF4-FFF2-40B4-BE49-F238E27FC236}">
                  <a16:creationId xmlns:a16="http://schemas.microsoft.com/office/drawing/2014/main" id="{C3F3998B-C68E-75E5-23B7-064B8C79F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0" y="2127"/>
              <a:ext cx="130" cy="36"/>
            </a:xfrm>
            <a:custGeom>
              <a:avLst/>
              <a:gdLst>
                <a:gd name="T0" fmla="*/ 4 w 281"/>
                <a:gd name="T1" fmla="*/ 78 h 78"/>
                <a:gd name="T2" fmla="*/ 0 w 281"/>
                <a:gd name="T3" fmla="*/ 74 h 78"/>
                <a:gd name="T4" fmla="*/ 3 w 281"/>
                <a:gd name="T5" fmla="*/ 70 h 78"/>
                <a:gd name="T6" fmla="*/ 276 w 281"/>
                <a:gd name="T7" fmla="*/ 0 h 78"/>
                <a:gd name="T8" fmla="*/ 281 w 281"/>
                <a:gd name="T9" fmla="*/ 3 h 78"/>
                <a:gd name="T10" fmla="*/ 278 w 281"/>
                <a:gd name="T11" fmla="*/ 8 h 78"/>
                <a:gd name="T12" fmla="*/ 5 w 281"/>
                <a:gd name="T13" fmla="*/ 77 h 78"/>
                <a:gd name="T14" fmla="*/ 4 w 281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78">
                  <a:moveTo>
                    <a:pt x="4" y="78"/>
                  </a:moveTo>
                  <a:cubicBezTo>
                    <a:pt x="2" y="78"/>
                    <a:pt x="0" y="76"/>
                    <a:pt x="0" y="74"/>
                  </a:cubicBezTo>
                  <a:cubicBezTo>
                    <a:pt x="0" y="72"/>
                    <a:pt x="1" y="70"/>
                    <a:pt x="3" y="7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8" y="0"/>
                    <a:pt x="280" y="1"/>
                    <a:pt x="281" y="3"/>
                  </a:cubicBezTo>
                  <a:cubicBezTo>
                    <a:pt x="281" y="5"/>
                    <a:pt x="280" y="8"/>
                    <a:pt x="278" y="8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4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650">
              <a:extLst>
                <a:ext uri="{FF2B5EF4-FFF2-40B4-BE49-F238E27FC236}">
                  <a16:creationId xmlns:a16="http://schemas.microsoft.com/office/drawing/2014/main" id="{31987990-8AAC-4D3D-190F-3911F27F03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4" y="2280"/>
              <a:ext cx="301" cy="571"/>
            </a:xfrm>
            <a:custGeom>
              <a:avLst/>
              <a:gdLst>
                <a:gd name="T0" fmla="*/ 5 w 652"/>
                <a:gd name="T1" fmla="*/ 1226 h 1226"/>
                <a:gd name="T2" fmla="*/ 4 w 652"/>
                <a:gd name="T3" fmla="*/ 1226 h 1226"/>
                <a:gd name="T4" fmla="*/ 1 w 652"/>
                <a:gd name="T5" fmla="*/ 1222 h 1226"/>
                <a:gd name="T6" fmla="*/ 123 w 652"/>
                <a:gd name="T7" fmla="*/ 781 h 1226"/>
                <a:gd name="T8" fmla="*/ 123 w 652"/>
                <a:gd name="T9" fmla="*/ 780 h 1226"/>
                <a:gd name="T10" fmla="*/ 350 w 652"/>
                <a:gd name="T11" fmla="*/ 351 h 1226"/>
                <a:gd name="T12" fmla="*/ 350 w 652"/>
                <a:gd name="T13" fmla="*/ 350 h 1226"/>
                <a:gd name="T14" fmla="*/ 645 w 652"/>
                <a:gd name="T15" fmla="*/ 2 h 1226"/>
                <a:gd name="T16" fmla="*/ 650 w 652"/>
                <a:gd name="T17" fmla="*/ 1 h 1226"/>
                <a:gd name="T18" fmla="*/ 651 w 652"/>
                <a:gd name="T19" fmla="*/ 7 h 1226"/>
                <a:gd name="T20" fmla="*/ 356 w 652"/>
                <a:gd name="T21" fmla="*/ 355 h 1226"/>
                <a:gd name="T22" fmla="*/ 130 w 652"/>
                <a:gd name="T23" fmla="*/ 783 h 1226"/>
                <a:gd name="T24" fmla="*/ 8 w 652"/>
                <a:gd name="T25" fmla="*/ 1223 h 1226"/>
                <a:gd name="T26" fmla="*/ 5 w 652"/>
                <a:gd name="T27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2" h="1226">
                  <a:moveTo>
                    <a:pt x="5" y="1226"/>
                  </a:moveTo>
                  <a:cubicBezTo>
                    <a:pt x="4" y="1226"/>
                    <a:pt x="4" y="1226"/>
                    <a:pt x="4" y="1226"/>
                  </a:cubicBezTo>
                  <a:cubicBezTo>
                    <a:pt x="2" y="1226"/>
                    <a:pt x="0" y="1224"/>
                    <a:pt x="1" y="1222"/>
                  </a:cubicBezTo>
                  <a:cubicBezTo>
                    <a:pt x="123" y="781"/>
                    <a:pt x="123" y="781"/>
                    <a:pt x="123" y="781"/>
                  </a:cubicBezTo>
                  <a:cubicBezTo>
                    <a:pt x="123" y="781"/>
                    <a:pt x="123" y="781"/>
                    <a:pt x="123" y="780"/>
                  </a:cubicBezTo>
                  <a:cubicBezTo>
                    <a:pt x="350" y="351"/>
                    <a:pt x="350" y="351"/>
                    <a:pt x="350" y="351"/>
                  </a:cubicBezTo>
                  <a:cubicBezTo>
                    <a:pt x="350" y="350"/>
                    <a:pt x="350" y="350"/>
                    <a:pt x="350" y="350"/>
                  </a:cubicBezTo>
                  <a:cubicBezTo>
                    <a:pt x="645" y="2"/>
                    <a:pt x="645" y="2"/>
                    <a:pt x="645" y="2"/>
                  </a:cubicBezTo>
                  <a:cubicBezTo>
                    <a:pt x="646" y="0"/>
                    <a:pt x="649" y="0"/>
                    <a:pt x="650" y="1"/>
                  </a:cubicBezTo>
                  <a:cubicBezTo>
                    <a:pt x="652" y="3"/>
                    <a:pt x="652" y="5"/>
                    <a:pt x="651" y="7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130" y="783"/>
                    <a:pt x="130" y="783"/>
                    <a:pt x="130" y="783"/>
                  </a:cubicBezTo>
                  <a:cubicBezTo>
                    <a:pt x="8" y="1223"/>
                    <a:pt x="8" y="1223"/>
                    <a:pt x="8" y="1223"/>
                  </a:cubicBezTo>
                  <a:cubicBezTo>
                    <a:pt x="8" y="1225"/>
                    <a:pt x="7" y="1226"/>
                    <a:pt x="5" y="1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52619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артинки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B7F1B798-8500-430E-B29C-50A38BBF5F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635C7C5A-ADBA-450C-9262-CD5B552FDA9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1075" y="6287683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53E558CF-44FD-4EDA-B604-1BA4589E3C3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6323667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E91EAE-DA73-4C46-9924-E39A3779D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284409" y="6287683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5BD2E7BA-2B63-4C26-86C1-9BC4EE9E25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92000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CA2E46AB-523E-4714-BD6F-5EF631B6D9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552742" y="6287683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6D4D1D18-3E26-44EB-9615-93D1E93104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637A862-63D0-4E23-A55B-27232AA34F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32366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AD77004C-1860-464F-95F7-BD6A858512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92000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42930B-C63E-2F98-BD39-EF7C86B6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30AF71-B71E-8F44-99C6-8598CD8873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335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 картинки + тёмный фон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F4F3663D-717C-4343-801A-6221FF9178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E893B329-C712-4773-9464-DF5231AB075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6323667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F4CE7C6-A793-4E1D-98AD-7EDF29DB2F6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92000" y="3689648"/>
            <a:ext cx="7200000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CB0733DD-56D4-463E-9ED4-F35655349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438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8CE35713-63AF-4DB7-8C39-E184DB8567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323667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242AD53F-CE8C-4F60-81D3-A38CFF30D13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92000" y="8296058"/>
            <a:ext cx="7199999" cy="1209780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</a:t>
            </a:r>
            <a:br>
              <a:rPr lang="ru-RU" dirty="0"/>
            </a:br>
            <a:r>
              <a:rPr lang="ru-RU" dirty="0"/>
              <a:t>для вашего текста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E522372A-0F1D-4589-BAE8-E5E46F80CD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1075" y="6287683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5C493F4F-ADDC-4328-9A32-F46E41054B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284409" y="6287683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9A8095BE-D2E8-4C0A-A339-FEDF4AC5C55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552742" y="6287683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8656012-D20B-0926-5E82-14D939C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163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инки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62A88202-F6A4-408B-A543-2E65358A2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79986"/>
            <a:ext cx="8176091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803E8536-6A75-413D-9DB8-8B15EDEACD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5722" y="6278021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CB84016-5AA6-4A96-B1CA-7267BC32CD7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60333" y="8135354"/>
            <a:ext cx="8176091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6ACD8D4-19EC-4DEF-A6AD-FD10EC8917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95722" y="10733389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E6A2216C-E21A-4ACA-878F-28D02F7370D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098118" y="3679986"/>
            <a:ext cx="8176091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DB32C989-7A90-4738-AD06-F06DA41400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33507" y="6278021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7A605EC-EB74-44A3-A41C-69EE53585EE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098118" y="8135354"/>
            <a:ext cx="8176091" cy="3734808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1076DE5F-3783-4A5F-9DF1-5D54E12BAD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033507" y="10733389"/>
            <a:ext cx="3200524" cy="1098915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E183F417-0F4B-4C18-87A7-1075DFB90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335903" y="3617640"/>
            <a:ext cx="4233710" cy="176377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479235E-8CE4-ECE5-C3EF-D1377AC5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8E3785-CD30-6D4E-EDEC-BDC60F3C8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664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инки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9C292048-7C82-4547-A17B-5AE7AB68F3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79986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7890073-2902-48C4-9E47-AE45E90A0DF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60333" y="8135354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2139F571-C420-4472-9ECA-59F4F052812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098118" y="3679986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EC6E8446-1C36-4505-B886-1D1FE820821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098118" y="8135354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4CFB4392-B1EE-40C2-B716-28CC0870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335903" y="3617640"/>
            <a:ext cx="4233710" cy="176377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64B5901F-4832-453B-AAF3-BA08474D808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5722" y="6278021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C58DF80F-D6E2-4F8B-9F83-5060CDEF546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95722" y="10733389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9C5BC115-7717-4436-8959-A30362B0C8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33507" y="6278021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78863F1C-9D27-4421-95D7-94029A85A2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033507" y="10733389"/>
            <a:ext cx="3200524" cy="1098915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960E85F-53A5-13EA-52C3-0109CC12D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A116926-BE76-2469-E3BA-F119B49C72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39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инки + тёмный фон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2ABFF8B9-2951-431E-AA8A-26A857BC2C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79986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00C8C2C2-2CC1-4094-B48F-85FE3B2578A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60333" y="8135354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AD39E4B-70EE-4F92-8EA7-AF680B30982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098118" y="3679986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C1B11B70-56B6-4ECB-95E8-2F767048BE7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098118" y="8135354"/>
            <a:ext cx="8176091" cy="3734808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9FC411F3-744C-43BF-AD74-AE5CACCD74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335903" y="3617640"/>
            <a:ext cx="4233710" cy="1763778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9D4EA1FA-AFBD-4A14-8E45-A692B5DAE0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5722" y="6278021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D9FAAAB1-4DCE-4312-94AA-0F1937A051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95722" y="10733389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4AD38F6E-E2A2-4B57-9BEE-B73893A6980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33507" y="6278021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sp>
        <p:nvSpPr>
          <p:cNvPr id="18" name="Текст 7">
            <a:extLst>
              <a:ext uri="{FF2B5EF4-FFF2-40B4-BE49-F238E27FC236}">
                <a16:creationId xmlns:a16="http://schemas.microsoft.com/office/drawing/2014/main" id="{70B6BC49-062B-4A40-A447-AC0CC686EB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033507" y="10733389"/>
            <a:ext cx="3200524" cy="1098915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AABF5D-A722-794E-5A65-E7BA4F492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357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1 картинка + 4 буллита + белый фон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04672B7A-B17A-4E16-A96B-CDE4EA739E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2001" y="3617640"/>
            <a:ext cx="11376964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25794EF-498E-4F74-BA9B-927296F2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92001" y="5646082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641682D0-4248-42DB-AFB8-6845589D3E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92001" y="7674524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B50C3F2-E2D5-4DBD-A59D-2FE9400AF7F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92001" y="9702965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8813D9DA-EA44-49CF-9C7E-588BEE8840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60079"/>
            <a:ext cx="10591750" cy="4838272"/>
          </a:xfrm>
          <a:noFill/>
          <a:ln w="127000" cap="flat" cmpd="sng">
            <a:solidFill>
              <a:schemeClr val="tx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vert="horz" lIns="50400" tIns="50400" rIns="50400" bIns="50400" rtlCol="0" anchor="ctr">
            <a:noAutofit/>
          </a:bodyPr>
          <a:lstStyle>
            <a:lvl1pPr>
              <a:defRPr lang="ru-RU" dirty="0">
                <a:cs typeface="Segoe UI" panose="020B0502040204020203" pitchFamily="34" charset="0"/>
              </a:defRPr>
            </a:lvl1pPr>
          </a:lstStyle>
          <a:p>
            <a:pPr lvl="0" algn="ctr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178F3AB1-C91A-4A32-97FB-D7EA8E4E6F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049" y="7035184"/>
            <a:ext cx="4146131" cy="1423593"/>
          </a:xfrm>
          <a:gradFill flip="none" rotWithShape="1">
            <a:gsLst>
              <a:gs pos="0">
                <a:schemeClr val="tx1"/>
              </a:gs>
              <a:gs pos="100000">
                <a:schemeClr val="tx1">
                  <a:lumMod val="90000"/>
                  <a:lumOff val="10000"/>
                </a:schemeClr>
              </a:gs>
            </a:gsLst>
            <a:lin ang="13500000" scaled="1"/>
            <a:tileRect/>
          </a:gra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AEBD1F-C4C9-8B48-5A06-86A41719F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9A236D-C75D-343A-20CC-FC593417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517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1 картинка + 4 буллита + белый фон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5FFCCD5D-603A-4014-A8C3-2EC1A9F8B5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2001" y="3617640"/>
            <a:ext cx="11376964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54D20E2E-3EB5-4D1D-9F2C-6BBD33F64F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92001" y="5646082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8E0FB2B-69CB-4A63-8E81-8DC5B2403B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92001" y="7674524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C541A12B-552A-4140-AB7D-307DCA09F39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92001" y="9702965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600" b="0" i="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390FE1F0-2A26-4573-B904-8D83D2CFF0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60079"/>
            <a:ext cx="10591750" cy="4838272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45A1E4BA-9869-4939-9B99-0C5FF21634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049" y="7035184"/>
            <a:ext cx="4146131" cy="1423593"/>
          </a:xfrm>
          <a:solidFill>
            <a:schemeClr val="accent6"/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F7C4E6-F1D4-7369-F3DF-E0A445FF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273354-3271-AF31-C2A4-5DB17C7B6A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451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1 картинка + 4 буллита + тёмный фон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478EE926-F8B3-412A-9938-8825D02D2232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F36E-5074-401B-A07D-17F87B10A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6DF0-8C2A-4C7E-8AEA-740CCDB8D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10DC3195-23AC-415E-AFA9-09AAF9F87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2001" y="3617640"/>
            <a:ext cx="11376964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06EDEA2B-FA0E-43DF-8AB7-F0FE38C957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92001" y="5646082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426ED434-9762-4E1E-A3E4-5BFEEFF10B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92001" y="7674524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3327B5C5-9DB2-4F16-87F3-9A14221B36F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92001" y="9702965"/>
            <a:ext cx="11376963" cy="655782"/>
          </a:xfrm>
        </p:spPr>
        <p:txBody>
          <a:bodyPr anchor="t">
            <a:spAutoFit/>
          </a:bodyPr>
          <a:lstStyle>
            <a:lvl1pPr marL="457200" indent="-457200">
              <a:lnSpc>
                <a:spcPct val="100000"/>
              </a:lnSpc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Дополнительное поле для вашего текста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E8192468-D889-428D-BF06-D9174CD4EF6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333" y="3660079"/>
            <a:ext cx="10591750" cy="4838272"/>
          </a:xfrm>
          <a:noFill/>
          <a:ln w="127000" cap="flat" cmpd="sng">
            <a:solidFill>
              <a:schemeClr val="bg1"/>
            </a:solidFill>
            <a:round/>
          </a:ln>
          <a:effectLst>
            <a:outerShdw blurRad="508000" dist="406400" dir="2700000" algn="tl" rotWithShape="0">
              <a:schemeClr val="tx1">
                <a:alpha val="27000"/>
              </a:schemeClr>
            </a:outerShdw>
          </a:effectLst>
          <a:sp3d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17C5549F-64F9-4106-9D20-E3B2715604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049" y="7035184"/>
            <a:ext cx="4146131" cy="1423593"/>
          </a:xfrm>
          <a:solidFill>
            <a:schemeClr val="tx1">
              <a:lumMod val="10000"/>
              <a:lumOff val="90000"/>
              <a:alpha val="30000"/>
            </a:schemeClr>
          </a:solidFill>
        </p:spPr>
        <p:txBody>
          <a:bodyPr vert="horz" wrap="square" lIns="50400" tIns="50400" rIns="50400" bIns="50400" rtlCol="0" anchor="t">
            <a:noAutofit/>
          </a:bodyPr>
          <a:lstStyle>
            <a:lvl1pPr>
              <a:defRPr lang="ru-RU" sz="3200" dirty="0">
                <a:solidFill>
                  <a:schemeClr val="bg1"/>
                </a:solidFill>
                <a:cs typeface="Segoe UI" panose="020B0502040204020203" pitchFamily="34" charset="0"/>
              </a:defRPr>
            </a:lvl1pPr>
          </a:lstStyle>
          <a:p>
            <a:pPr lvl="0"/>
            <a:r>
              <a:rPr lang="ru-RU" dirty="0"/>
              <a:t>Текст для картинок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44DC38-6E2F-62B4-12F8-B4D41CAE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96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круг + 3 буллита прав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 6">
            <a:extLst>
              <a:ext uri="{FF2B5EF4-FFF2-40B4-BE49-F238E27FC236}">
                <a16:creationId xmlns:a16="http://schemas.microsoft.com/office/drawing/2014/main" id="{56159F6D-4B3C-40B6-A509-98D23DDE2864}"/>
              </a:ext>
            </a:extLst>
          </p:cNvPr>
          <p:cNvSpPr/>
          <p:nvPr userDrawn="1"/>
        </p:nvSpPr>
        <p:spPr>
          <a:xfrm rot="10800000" flipH="1">
            <a:off x="18660870" y="2111614"/>
            <a:ext cx="5723130" cy="11446256"/>
          </a:xfrm>
          <a:custGeom>
            <a:avLst/>
            <a:gdLst>
              <a:gd name="connsiteX0" fmla="*/ 5723130 w 5723130"/>
              <a:gd name="connsiteY0" fmla="*/ 8250139 h 11446256"/>
              <a:gd name="connsiteX1" fmla="*/ 3174022 w 5723130"/>
              <a:gd name="connsiteY1" fmla="*/ 5723128 h 11446256"/>
              <a:gd name="connsiteX2" fmla="*/ 5723130 w 5723130"/>
              <a:gd name="connsiteY2" fmla="*/ 3196116 h 11446256"/>
              <a:gd name="connsiteX3" fmla="*/ 5723130 w 5723130"/>
              <a:gd name="connsiteY3" fmla="*/ 10447530 h 11446256"/>
              <a:gd name="connsiteX4" fmla="*/ 5723128 w 5723130"/>
              <a:gd name="connsiteY4" fmla="*/ 10447530 h 11446256"/>
              <a:gd name="connsiteX5" fmla="*/ 998726 w 5723130"/>
              <a:gd name="connsiteY5" fmla="*/ 5723128 h 11446256"/>
              <a:gd name="connsiteX6" fmla="*/ 5723128 w 5723130"/>
              <a:gd name="connsiteY6" fmla="*/ 998726 h 11446256"/>
              <a:gd name="connsiteX7" fmla="*/ 5723130 w 5723130"/>
              <a:gd name="connsiteY7" fmla="*/ 998726 h 11446256"/>
              <a:gd name="connsiteX8" fmla="*/ 5723130 w 5723130"/>
              <a:gd name="connsiteY8" fmla="*/ 2983410 h 11446256"/>
              <a:gd name="connsiteX9" fmla="*/ 2983410 w 5723130"/>
              <a:gd name="connsiteY9" fmla="*/ 5723128 h 11446256"/>
              <a:gd name="connsiteX10" fmla="*/ 2983410 w 5723130"/>
              <a:gd name="connsiteY10" fmla="*/ 5723129 h 11446256"/>
              <a:gd name="connsiteX11" fmla="*/ 2983410 w 5723130"/>
              <a:gd name="connsiteY11" fmla="*/ 5723130 h 11446256"/>
              <a:gd name="connsiteX12" fmla="*/ 5723130 w 5723130"/>
              <a:gd name="connsiteY12" fmla="*/ 8462848 h 11446256"/>
              <a:gd name="connsiteX13" fmla="*/ 5723128 w 5723130"/>
              <a:gd name="connsiteY13" fmla="*/ 11446256 h 11446256"/>
              <a:gd name="connsiteX14" fmla="*/ 0 w 5723130"/>
              <a:gd name="connsiteY14" fmla="*/ 5723128 h 11446256"/>
              <a:gd name="connsiteX15" fmla="*/ 5723128 w 5723130"/>
              <a:gd name="connsiteY15" fmla="*/ 0 h 11446256"/>
              <a:gd name="connsiteX16" fmla="*/ 5723130 w 5723130"/>
              <a:gd name="connsiteY16" fmla="*/ 0 h 11446256"/>
              <a:gd name="connsiteX17" fmla="*/ 5723130 w 5723130"/>
              <a:gd name="connsiteY17" fmla="*/ 89912 h 11446256"/>
              <a:gd name="connsiteX18" fmla="*/ 5154223 w 5723130"/>
              <a:gd name="connsiteY18" fmla="*/ 118640 h 11446256"/>
              <a:gd name="connsiteX19" fmla="*/ 96647 w 5723130"/>
              <a:gd name="connsiteY19" fmla="*/ 5723130 h 11446256"/>
              <a:gd name="connsiteX20" fmla="*/ 5154223 w 5723130"/>
              <a:gd name="connsiteY20" fmla="*/ 11327620 h 11446256"/>
              <a:gd name="connsiteX21" fmla="*/ 5723128 w 5723130"/>
              <a:gd name="connsiteY21" fmla="*/ 11356348 h 1144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23130" h="11446256">
                <a:moveTo>
                  <a:pt x="5723130" y="8250139"/>
                </a:moveTo>
                <a:cubicBezTo>
                  <a:pt x="4315296" y="8250139"/>
                  <a:pt x="3174022" y="7118757"/>
                  <a:pt x="3174022" y="5723128"/>
                </a:cubicBezTo>
                <a:cubicBezTo>
                  <a:pt x="3174022" y="4327498"/>
                  <a:pt x="4315296" y="3196116"/>
                  <a:pt x="5723130" y="3196116"/>
                </a:cubicBezTo>
                <a:close/>
                <a:moveTo>
                  <a:pt x="5723130" y="10447530"/>
                </a:moveTo>
                <a:lnTo>
                  <a:pt x="5723128" y="10447530"/>
                </a:lnTo>
                <a:cubicBezTo>
                  <a:pt x="3113912" y="10447530"/>
                  <a:pt x="998726" y="8332344"/>
                  <a:pt x="998726" y="5723128"/>
                </a:cubicBezTo>
                <a:cubicBezTo>
                  <a:pt x="998726" y="3113912"/>
                  <a:pt x="3113912" y="998726"/>
                  <a:pt x="5723128" y="998726"/>
                </a:cubicBezTo>
                <a:lnTo>
                  <a:pt x="5723130" y="998726"/>
                </a:lnTo>
                <a:lnTo>
                  <a:pt x="5723130" y="2983410"/>
                </a:lnTo>
                <a:cubicBezTo>
                  <a:pt x="4210024" y="2983410"/>
                  <a:pt x="2983410" y="4210024"/>
                  <a:pt x="2983410" y="5723128"/>
                </a:cubicBezTo>
                <a:lnTo>
                  <a:pt x="2983410" y="5723129"/>
                </a:lnTo>
                <a:lnTo>
                  <a:pt x="2983410" y="5723130"/>
                </a:lnTo>
                <a:cubicBezTo>
                  <a:pt x="2983410" y="7236234"/>
                  <a:pt x="4210024" y="8462848"/>
                  <a:pt x="5723130" y="8462848"/>
                </a:cubicBezTo>
                <a:close/>
                <a:moveTo>
                  <a:pt x="5723128" y="11446256"/>
                </a:moveTo>
                <a:cubicBezTo>
                  <a:pt x="2562332" y="11446256"/>
                  <a:pt x="0" y="8883924"/>
                  <a:pt x="0" y="5723128"/>
                </a:cubicBezTo>
                <a:cubicBezTo>
                  <a:pt x="0" y="2562332"/>
                  <a:pt x="2562332" y="0"/>
                  <a:pt x="5723128" y="0"/>
                </a:cubicBezTo>
                <a:lnTo>
                  <a:pt x="5723130" y="0"/>
                </a:lnTo>
                <a:lnTo>
                  <a:pt x="5723130" y="89912"/>
                </a:lnTo>
                <a:lnTo>
                  <a:pt x="5154223" y="118640"/>
                </a:lnTo>
                <a:cubicBezTo>
                  <a:pt x="2313458" y="407135"/>
                  <a:pt x="96647" y="2806251"/>
                  <a:pt x="96647" y="5723130"/>
                </a:cubicBezTo>
                <a:cubicBezTo>
                  <a:pt x="96647" y="8640009"/>
                  <a:pt x="2313458" y="11039125"/>
                  <a:pt x="5154223" y="11327620"/>
                </a:cubicBezTo>
                <a:lnTo>
                  <a:pt x="5723128" y="11356348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81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6000" dirty="0"/>
          </a:p>
        </p:txBody>
      </p:sp>
      <p:sp>
        <p:nvSpPr>
          <p:cNvPr id="4" name="Прямоугольник 21">
            <a:extLst>
              <a:ext uri="{FF2B5EF4-FFF2-40B4-BE49-F238E27FC236}">
                <a16:creationId xmlns:a16="http://schemas.microsoft.com/office/drawing/2014/main" id="{DA57DF97-7EA0-4615-9C78-AE69195A8611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D142BB14-BD06-4C02-B7C0-592E3103F2DB}"/>
              </a:ext>
            </a:extLst>
          </p:cNvPr>
          <p:cNvCxnSpPr>
            <a:stCxn id="8" idx="6"/>
          </p:cNvCxnSpPr>
          <p:nvPr userDrawn="1"/>
        </p:nvCxnSpPr>
        <p:spPr>
          <a:xfrm flipH="1">
            <a:off x="15180650" y="4382374"/>
            <a:ext cx="4284346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0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FA40C99E-801F-49EA-B57A-637267236CC1}"/>
              </a:ext>
            </a:extLst>
          </p:cNvPr>
          <p:cNvCxnSpPr>
            <a:cxnSpLocks/>
          </p:cNvCxnSpPr>
          <p:nvPr userDrawn="1"/>
        </p:nvCxnSpPr>
        <p:spPr>
          <a:xfrm flipH="1">
            <a:off x="9096374" y="7453359"/>
            <a:ext cx="10227946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0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5">
            <a:extLst>
              <a:ext uri="{FF2B5EF4-FFF2-40B4-BE49-F238E27FC236}">
                <a16:creationId xmlns:a16="http://schemas.microsoft.com/office/drawing/2014/main" id="{8CAFA7A8-AE5D-4C51-A323-CBDEA8415CE1}"/>
              </a:ext>
            </a:extLst>
          </p:cNvPr>
          <p:cNvSpPr/>
          <p:nvPr userDrawn="1"/>
        </p:nvSpPr>
        <p:spPr>
          <a:xfrm flipH="1">
            <a:off x="19464997" y="3955654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cxnSp>
        <p:nvCxnSpPr>
          <p:cNvPr id="9" name="Straight Connector 20">
            <a:extLst>
              <a:ext uri="{FF2B5EF4-FFF2-40B4-BE49-F238E27FC236}">
                <a16:creationId xmlns:a16="http://schemas.microsoft.com/office/drawing/2014/main" id="{C8EE1D97-B4E5-4D3E-A687-ABEB8AE69FCF}"/>
              </a:ext>
            </a:extLst>
          </p:cNvPr>
          <p:cNvCxnSpPr>
            <a:cxnSpLocks/>
          </p:cNvCxnSpPr>
          <p:nvPr userDrawn="1"/>
        </p:nvCxnSpPr>
        <p:spPr>
          <a:xfrm flipH="1">
            <a:off x="12407901" y="10432036"/>
            <a:ext cx="105853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3"/>
                </a:gs>
                <a:gs pos="89000">
                  <a:schemeClr val="accent2"/>
                </a:gs>
              </a:gsLst>
              <a:lin ang="1080000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11">
            <a:extLst>
              <a:ext uri="{FF2B5EF4-FFF2-40B4-BE49-F238E27FC236}">
                <a16:creationId xmlns:a16="http://schemas.microsoft.com/office/drawing/2014/main" id="{4ECB5B3F-343E-4F76-8D73-950B173789A0}"/>
              </a:ext>
            </a:extLst>
          </p:cNvPr>
          <p:cNvCxnSpPr>
            <a:cxnSpLocks/>
          </p:cNvCxnSpPr>
          <p:nvPr userDrawn="1"/>
        </p:nvCxnSpPr>
        <p:spPr>
          <a:xfrm flipH="1">
            <a:off x="20454425" y="10432036"/>
            <a:ext cx="2632560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Oval 17">
            <a:extLst>
              <a:ext uri="{FF2B5EF4-FFF2-40B4-BE49-F238E27FC236}">
                <a16:creationId xmlns:a16="http://schemas.microsoft.com/office/drawing/2014/main" id="{515A1761-7DAC-4665-8C5C-2FB410E8EC7B}"/>
              </a:ext>
            </a:extLst>
          </p:cNvPr>
          <p:cNvSpPr/>
          <p:nvPr userDrawn="1"/>
        </p:nvSpPr>
        <p:spPr>
          <a:xfrm flipH="1">
            <a:off x="19324320" y="7026639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2" name="Текст 46">
            <a:extLst>
              <a:ext uri="{FF2B5EF4-FFF2-40B4-BE49-F238E27FC236}">
                <a16:creationId xmlns:a16="http://schemas.microsoft.com/office/drawing/2014/main" id="{DBE4D8D5-6FCF-4757-9155-887DBF56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54940" y="3839952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3" name="Текст 48">
            <a:extLst>
              <a:ext uri="{FF2B5EF4-FFF2-40B4-BE49-F238E27FC236}">
                <a16:creationId xmlns:a16="http://schemas.microsoft.com/office/drawing/2014/main" id="{F7E6F19A-EC91-4622-881F-D0DECB28C7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54940" y="4616264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14" name="Текст 46">
            <a:extLst>
              <a:ext uri="{FF2B5EF4-FFF2-40B4-BE49-F238E27FC236}">
                <a16:creationId xmlns:a16="http://schemas.microsoft.com/office/drawing/2014/main" id="{D352E098-9C76-470A-9A17-FAECBFF7EC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9914" y="6889566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5" name="Текст 48">
            <a:extLst>
              <a:ext uri="{FF2B5EF4-FFF2-40B4-BE49-F238E27FC236}">
                <a16:creationId xmlns:a16="http://schemas.microsoft.com/office/drawing/2014/main" id="{45D50629-185D-4082-8040-1CB99BDA87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9914" y="7665878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16" name="Текст 46">
            <a:extLst>
              <a:ext uri="{FF2B5EF4-FFF2-40B4-BE49-F238E27FC236}">
                <a16:creationId xmlns:a16="http://schemas.microsoft.com/office/drawing/2014/main" id="{80DDB56F-8480-4BAD-BDC3-E7E163232B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81441" y="9935407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7" name="Текст 48">
            <a:extLst>
              <a:ext uri="{FF2B5EF4-FFF2-40B4-BE49-F238E27FC236}">
                <a16:creationId xmlns:a16="http://schemas.microsoft.com/office/drawing/2014/main" id="{4F2201D0-A002-4EF8-8A3D-C979D6D442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1441" y="10711719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FF6B8ECD-E01D-485C-BCCE-19F611E09F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208843" y="7184660"/>
            <a:ext cx="2175157" cy="1300162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Иконка/</a:t>
            </a:r>
          </a:p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3BAEEA26-216F-4C15-B871-EC2E176FBB5D}"/>
              </a:ext>
            </a:extLst>
          </p:cNvPr>
          <p:cNvSpPr/>
          <p:nvPr userDrawn="1"/>
        </p:nvSpPr>
        <p:spPr>
          <a:xfrm flipH="1">
            <a:off x="22993201" y="9942572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7FCBABE-129F-9A02-FCCC-6DE1E370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643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круг + 3 буллита лев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 7">
            <a:extLst>
              <a:ext uri="{FF2B5EF4-FFF2-40B4-BE49-F238E27FC236}">
                <a16:creationId xmlns:a16="http://schemas.microsoft.com/office/drawing/2014/main" id="{34878097-E713-4461-BABB-27279A54E043}"/>
              </a:ext>
            </a:extLst>
          </p:cNvPr>
          <p:cNvSpPr/>
          <p:nvPr userDrawn="1"/>
        </p:nvSpPr>
        <p:spPr>
          <a:xfrm rot="10800000" flipH="1">
            <a:off x="-4045324" y="2392966"/>
            <a:ext cx="11446260" cy="11446256"/>
          </a:xfrm>
          <a:custGeom>
            <a:avLst/>
            <a:gdLst>
              <a:gd name="connsiteX0" fmla="*/ 5723130 w 11446260"/>
              <a:gd name="connsiteY0" fmla="*/ 8250139 h 11446256"/>
              <a:gd name="connsiteX1" fmla="*/ 3174022 w 11446260"/>
              <a:gd name="connsiteY1" fmla="*/ 5723128 h 11446256"/>
              <a:gd name="connsiteX2" fmla="*/ 5723130 w 11446260"/>
              <a:gd name="connsiteY2" fmla="*/ 3196116 h 11446256"/>
              <a:gd name="connsiteX3" fmla="*/ 8272238 w 11446260"/>
              <a:gd name="connsiteY3" fmla="*/ 5723128 h 11446256"/>
              <a:gd name="connsiteX4" fmla="*/ 5723130 w 11446260"/>
              <a:gd name="connsiteY4" fmla="*/ 8250139 h 11446256"/>
              <a:gd name="connsiteX5" fmla="*/ 5723130 w 11446260"/>
              <a:gd name="connsiteY5" fmla="*/ 8462848 h 11446256"/>
              <a:gd name="connsiteX6" fmla="*/ 8462850 w 11446260"/>
              <a:gd name="connsiteY6" fmla="*/ 5723130 h 11446256"/>
              <a:gd name="connsiteX7" fmla="*/ 8462850 w 11446260"/>
              <a:gd name="connsiteY7" fmla="*/ 5723129 h 11446256"/>
              <a:gd name="connsiteX8" fmla="*/ 8462850 w 11446260"/>
              <a:gd name="connsiteY8" fmla="*/ 5723128 h 11446256"/>
              <a:gd name="connsiteX9" fmla="*/ 5723130 w 11446260"/>
              <a:gd name="connsiteY9" fmla="*/ 2983410 h 11446256"/>
              <a:gd name="connsiteX10" fmla="*/ 2983410 w 11446260"/>
              <a:gd name="connsiteY10" fmla="*/ 5723128 h 11446256"/>
              <a:gd name="connsiteX11" fmla="*/ 2983410 w 11446260"/>
              <a:gd name="connsiteY11" fmla="*/ 5723129 h 11446256"/>
              <a:gd name="connsiteX12" fmla="*/ 2983410 w 11446260"/>
              <a:gd name="connsiteY12" fmla="*/ 5723130 h 11446256"/>
              <a:gd name="connsiteX13" fmla="*/ 5723130 w 11446260"/>
              <a:gd name="connsiteY13" fmla="*/ 8462848 h 11446256"/>
              <a:gd name="connsiteX14" fmla="*/ 5723132 w 11446260"/>
              <a:gd name="connsiteY14" fmla="*/ 10447530 h 11446256"/>
              <a:gd name="connsiteX15" fmla="*/ 5723130 w 11446260"/>
              <a:gd name="connsiteY15" fmla="*/ 10447530 h 11446256"/>
              <a:gd name="connsiteX16" fmla="*/ 5723128 w 11446260"/>
              <a:gd name="connsiteY16" fmla="*/ 10447530 h 11446256"/>
              <a:gd name="connsiteX17" fmla="*/ 998726 w 11446260"/>
              <a:gd name="connsiteY17" fmla="*/ 5723128 h 11446256"/>
              <a:gd name="connsiteX18" fmla="*/ 5723128 w 11446260"/>
              <a:gd name="connsiteY18" fmla="*/ 998726 h 11446256"/>
              <a:gd name="connsiteX19" fmla="*/ 5723130 w 11446260"/>
              <a:gd name="connsiteY19" fmla="*/ 998726 h 11446256"/>
              <a:gd name="connsiteX20" fmla="*/ 5723132 w 11446260"/>
              <a:gd name="connsiteY20" fmla="*/ 998726 h 11446256"/>
              <a:gd name="connsiteX21" fmla="*/ 10447534 w 11446260"/>
              <a:gd name="connsiteY21" fmla="*/ 5723128 h 11446256"/>
              <a:gd name="connsiteX22" fmla="*/ 5723132 w 11446260"/>
              <a:gd name="connsiteY22" fmla="*/ 10447530 h 11446256"/>
              <a:gd name="connsiteX23" fmla="*/ 5723132 w 11446260"/>
              <a:gd name="connsiteY23" fmla="*/ 11446256 h 11446256"/>
              <a:gd name="connsiteX24" fmla="*/ 5723132 w 11446260"/>
              <a:gd name="connsiteY24" fmla="*/ 11356348 h 11446256"/>
              <a:gd name="connsiteX25" fmla="*/ 6292036 w 11446260"/>
              <a:gd name="connsiteY25" fmla="*/ 11327620 h 11446256"/>
              <a:gd name="connsiteX26" fmla="*/ 11349612 w 11446260"/>
              <a:gd name="connsiteY26" fmla="*/ 5723130 h 11446256"/>
              <a:gd name="connsiteX27" fmla="*/ 6292036 w 11446260"/>
              <a:gd name="connsiteY27" fmla="*/ 118640 h 11446256"/>
              <a:gd name="connsiteX28" fmla="*/ 5723130 w 11446260"/>
              <a:gd name="connsiteY28" fmla="*/ 89912 h 11446256"/>
              <a:gd name="connsiteX29" fmla="*/ 5154224 w 11446260"/>
              <a:gd name="connsiteY29" fmla="*/ 118640 h 11446256"/>
              <a:gd name="connsiteX30" fmla="*/ 96648 w 11446260"/>
              <a:gd name="connsiteY30" fmla="*/ 5723130 h 11446256"/>
              <a:gd name="connsiteX31" fmla="*/ 5154224 w 11446260"/>
              <a:gd name="connsiteY31" fmla="*/ 11327620 h 11446256"/>
              <a:gd name="connsiteX32" fmla="*/ 5723128 w 11446260"/>
              <a:gd name="connsiteY32" fmla="*/ 11356348 h 11446256"/>
              <a:gd name="connsiteX33" fmla="*/ 5723128 w 11446260"/>
              <a:gd name="connsiteY33" fmla="*/ 11446256 h 11446256"/>
              <a:gd name="connsiteX34" fmla="*/ 0 w 11446260"/>
              <a:gd name="connsiteY34" fmla="*/ 5723128 h 11446256"/>
              <a:gd name="connsiteX35" fmla="*/ 5723128 w 11446260"/>
              <a:gd name="connsiteY35" fmla="*/ 0 h 11446256"/>
              <a:gd name="connsiteX36" fmla="*/ 5723130 w 11446260"/>
              <a:gd name="connsiteY36" fmla="*/ 0 h 11446256"/>
              <a:gd name="connsiteX37" fmla="*/ 5723132 w 11446260"/>
              <a:gd name="connsiteY37" fmla="*/ 0 h 11446256"/>
              <a:gd name="connsiteX38" fmla="*/ 11446260 w 11446260"/>
              <a:gd name="connsiteY38" fmla="*/ 5723128 h 11446256"/>
              <a:gd name="connsiteX39" fmla="*/ 5723132 w 11446260"/>
              <a:gd name="connsiteY39" fmla="*/ 11446256 h 1144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46260" h="11446256">
                <a:moveTo>
                  <a:pt x="5723130" y="8250139"/>
                </a:moveTo>
                <a:cubicBezTo>
                  <a:pt x="4315296" y="8250139"/>
                  <a:pt x="3174022" y="7118757"/>
                  <a:pt x="3174022" y="5723128"/>
                </a:cubicBezTo>
                <a:cubicBezTo>
                  <a:pt x="3174022" y="4327498"/>
                  <a:pt x="4315296" y="3196116"/>
                  <a:pt x="5723130" y="3196116"/>
                </a:cubicBezTo>
                <a:cubicBezTo>
                  <a:pt x="7130964" y="3196116"/>
                  <a:pt x="8272238" y="4327498"/>
                  <a:pt x="8272238" y="5723128"/>
                </a:cubicBezTo>
                <a:cubicBezTo>
                  <a:pt x="8272238" y="7118757"/>
                  <a:pt x="7130964" y="8250139"/>
                  <a:pt x="5723130" y="8250139"/>
                </a:cubicBezTo>
                <a:close/>
                <a:moveTo>
                  <a:pt x="5723130" y="8462848"/>
                </a:moveTo>
                <a:cubicBezTo>
                  <a:pt x="7236236" y="8462848"/>
                  <a:pt x="8462850" y="7236234"/>
                  <a:pt x="8462850" y="5723130"/>
                </a:cubicBezTo>
                <a:lnTo>
                  <a:pt x="8462850" y="5723129"/>
                </a:lnTo>
                <a:lnTo>
                  <a:pt x="8462850" y="5723128"/>
                </a:lnTo>
                <a:cubicBezTo>
                  <a:pt x="8462850" y="4210024"/>
                  <a:pt x="7236236" y="2983410"/>
                  <a:pt x="5723130" y="2983410"/>
                </a:cubicBezTo>
                <a:cubicBezTo>
                  <a:pt x="4210024" y="2983410"/>
                  <a:pt x="2983410" y="4210024"/>
                  <a:pt x="2983410" y="5723128"/>
                </a:cubicBezTo>
                <a:lnTo>
                  <a:pt x="2983410" y="5723129"/>
                </a:lnTo>
                <a:lnTo>
                  <a:pt x="2983410" y="5723130"/>
                </a:lnTo>
                <a:cubicBezTo>
                  <a:pt x="2983410" y="7236234"/>
                  <a:pt x="4210024" y="8462848"/>
                  <a:pt x="5723130" y="8462848"/>
                </a:cubicBezTo>
                <a:close/>
                <a:moveTo>
                  <a:pt x="5723132" y="10447530"/>
                </a:moveTo>
                <a:lnTo>
                  <a:pt x="5723130" y="10447530"/>
                </a:lnTo>
                <a:lnTo>
                  <a:pt x="5723128" y="10447530"/>
                </a:lnTo>
                <a:cubicBezTo>
                  <a:pt x="3113912" y="10447530"/>
                  <a:pt x="998726" y="8332344"/>
                  <a:pt x="998726" y="5723128"/>
                </a:cubicBezTo>
                <a:cubicBezTo>
                  <a:pt x="998726" y="3113912"/>
                  <a:pt x="3113912" y="998726"/>
                  <a:pt x="5723128" y="998726"/>
                </a:cubicBezTo>
                <a:lnTo>
                  <a:pt x="5723130" y="998726"/>
                </a:lnTo>
                <a:lnTo>
                  <a:pt x="5723132" y="998726"/>
                </a:lnTo>
                <a:cubicBezTo>
                  <a:pt x="8332348" y="998726"/>
                  <a:pt x="10447534" y="3113912"/>
                  <a:pt x="10447534" y="5723128"/>
                </a:cubicBezTo>
                <a:cubicBezTo>
                  <a:pt x="10447534" y="8332344"/>
                  <a:pt x="8332348" y="10447530"/>
                  <a:pt x="5723132" y="10447530"/>
                </a:cubicBezTo>
                <a:close/>
                <a:moveTo>
                  <a:pt x="5723132" y="11446256"/>
                </a:moveTo>
                <a:lnTo>
                  <a:pt x="5723132" y="11356348"/>
                </a:lnTo>
                <a:lnTo>
                  <a:pt x="6292036" y="11327620"/>
                </a:lnTo>
                <a:cubicBezTo>
                  <a:pt x="9132802" y="11039125"/>
                  <a:pt x="11349612" y="8640009"/>
                  <a:pt x="11349612" y="5723130"/>
                </a:cubicBezTo>
                <a:cubicBezTo>
                  <a:pt x="11349612" y="2806251"/>
                  <a:pt x="9132802" y="407135"/>
                  <a:pt x="6292036" y="118640"/>
                </a:cubicBezTo>
                <a:lnTo>
                  <a:pt x="5723130" y="89912"/>
                </a:lnTo>
                <a:lnTo>
                  <a:pt x="5154224" y="118640"/>
                </a:lnTo>
                <a:cubicBezTo>
                  <a:pt x="2313458" y="407135"/>
                  <a:pt x="96648" y="2806251"/>
                  <a:pt x="96648" y="5723130"/>
                </a:cubicBezTo>
                <a:cubicBezTo>
                  <a:pt x="96648" y="8640009"/>
                  <a:pt x="2313458" y="11039125"/>
                  <a:pt x="5154224" y="11327620"/>
                </a:cubicBezTo>
                <a:lnTo>
                  <a:pt x="5723128" y="11356348"/>
                </a:lnTo>
                <a:lnTo>
                  <a:pt x="5723128" y="11446256"/>
                </a:lnTo>
                <a:cubicBezTo>
                  <a:pt x="2562332" y="11446256"/>
                  <a:pt x="0" y="8883924"/>
                  <a:pt x="0" y="5723128"/>
                </a:cubicBezTo>
                <a:cubicBezTo>
                  <a:pt x="0" y="2562332"/>
                  <a:pt x="2562332" y="0"/>
                  <a:pt x="5723128" y="0"/>
                </a:cubicBezTo>
                <a:lnTo>
                  <a:pt x="5723130" y="0"/>
                </a:lnTo>
                <a:lnTo>
                  <a:pt x="5723132" y="0"/>
                </a:lnTo>
                <a:cubicBezTo>
                  <a:pt x="8883928" y="0"/>
                  <a:pt x="11446260" y="2562332"/>
                  <a:pt x="11446260" y="5723128"/>
                </a:cubicBezTo>
                <a:cubicBezTo>
                  <a:pt x="11446260" y="8883924"/>
                  <a:pt x="8883928" y="11446256"/>
                  <a:pt x="5723132" y="1144625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381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6000" dirty="0"/>
          </a:p>
        </p:txBody>
      </p:sp>
      <p:sp>
        <p:nvSpPr>
          <p:cNvPr id="6" name="Прямоугольник 21">
            <a:extLst>
              <a:ext uri="{FF2B5EF4-FFF2-40B4-BE49-F238E27FC236}">
                <a16:creationId xmlns:a16="http://schemas.microsoft.com/office/drawing/2014/main" id="{1301F2ED-6FF4-4395-A156-9AB678DF94EF}"/>
              </a:ext>
            </a:extLst>
          </p:cNvPr>
          <p:cNvSpPr/>
          <p:nvPr userDrawn="1"/>
        </p:nvSpPr>
        <p:spPr>
          <a:xfrm>
            <a:off x="0" y="12416400"/>
            <a:ext cx="24384000" cy="129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55F9729B-295D-471B-AA3F-5A8086D7E360}"/>
              </a:ext>
            </a:extLst>
          </p:cNvPr>
          <p:cNvCxnSpPr>
            <a:cxnSpLocks/>
          </p:cNvCxnSpPr>
          <p:nvPr userDrawn="1"/>
        </p:nvCxnSpPr>
        <p:spPr>
          <a:xfrm>
            <a:off x="6358854" y="4382374"/>
            <a:ext cx="4284346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8">
            <a:extLst>
              <a:ext uri="{FF2B5EF4-FFF2-40B4-BE49-F238E27FC236}">
                <a16:creationId xmlns:a16="http://schemas.microsoft.com/office/drawing/2014/main" id="{C93DCDB3-54D4-44CC-B0D4-EEB72BC35498}"/>
              </a:ext>
            </a:extLst>
          </p:cNvPr>
          <p:cNvCxnSpPr>
            <a:cxnSpLocks/>
          </p:cNvCxnSpPr>
          <p:nvPr userDrawn="1"/>
        </p:nvCxnSpPr>
        <p:spPr>
          <a:xfrm>
            <a:off x="6644574" y="7453359"/>
            <a:ext cx="10227946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0">
            <a:extLst>
              <a:ext uri="{FF2B5EF4-FFF2-40B4-BE49-F238E27FC236}">
                <a16:creationId xmlns:a16="http://schemas.microsoft.com/office/drawing/2014/main" id="{CDDA9B47-E65F-4338-BA70-3F31C8ED770A}"/>
              </a:ext>
            </a:extLst>
          </p:cNvPr>
          <p:cNvCxnSpPr>
            <a:cxnSpLocks/>
          </p:cNvCxnSpPr>
          <p:nvPr userDrawn="1"/>
        </p:nvCxnSpPr>
        <p:spPr>
          <a:xfrm>
            <a:off x="2951375" y="10432036"/>
            <a:ext cx="10585300" cy="0"/>
          </a:xfrm>
          <a:prstGeom prst="line">
            <a:avLst/>
          </a:prstGeom>
          <a:ln w="38100">
            <a:gradFill flip="none" rotWithShape="1">
              <a:gsLst>
                <a:gs pos="1300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10">
            <a:extLst>
              <a:ext uri="{FF2B5EF4-FFF2-40B4-BE49-F238E27FC236}">
                <a16:creationId xmlns:a16="http://schemas.microsoft.com/office/drawing/2014/main" id="{605DDC6C-0666-44C7-B45A-332968740714}"/>
              </a:ext>
            </a:extLst>
          </p:cNvPr>
          <p:cNvCxnSpPr>
            <a:cxnSpLocks/>
          </p:cNvCxnSpPr>
          <p:nvPr userDrawn="1"/>
        </p:nvCxnSpPr>
        <p:spPr>
          <a:xfrm>
            <a:off x="3181148" y="10432036"/>
            <a:ext cx="2632560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Oval 21">
            <a:extLst>
              <a:ext uri="{FF2B5EF4-FFF2-40B4-BE49-F238E27FC236}">
                <a16:creationId xmlns:a16="http://schemas.microsoft.com/office/drawing/2014/main" id="{56E4F8A3-D880-465B-A47E-DF7CE23649C8}"/>
              </a:ext>
            </a:extLst>
          </p:cNvPr>
          <p:cNvSpPr/>
          <p:nvPr userDrawn="1"/>
        </p:nvSpPr>
        <p:spPr>
          <a:xfrm>
            <a:off x="2848207" y="9942572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2" name="Oval 15">
            <a:extLst>
              <a:ext uri="{FF2B5EF4-FFF2-40B4-BE49-F238E27FC236}">
                <a16:creationId xmlns:a16="http://schemas.microsoft.com/office/drawing/2014/main" id="{20145FFC-A654-42D7-9793-1750841DC388}"/>
              </a:ext>
            </a:extLst>
          </p:cNvPr>
          <p:cNvSpPr/>
          <p:nvPr userDrawn="1"/>
        </p:nvSpPr>
        <p:spPr>
          <a:xfrm>
            <a:off x="5505413" y="3955654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38D17370-14E8-4DEC-B3D0-880258219E27}"/>
              </a:ext>
            </a:extLst>
          </p:cNvPr>
          <p:cNvSpPr/>
          <p:nvPr userDrawn="1"/>
        </p:nvSpPr>
        <p:spPr>
          <a:xfrm>
            <a:off x="5931810" y="7026639"/>
            <a:ext cx="853440" cy="8534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4" name="Текст 46">
            <a:extLst>
              <a:ext uri="{FF2B5EF4-FFF2-40B4-BE49-F238E27FC236}">
                <a16:creationId xmlns:a16="http://schemas.microsoft.com/office/drawing/2014/main" id="{7E09DAEE-BDC2-432F-8DE8-9DF6CBA9D2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98216" y="3839952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5" name="Текст 48">
            <a:extLst>
              <a:ext uri="{FF2B5EF4-FFF2-40B4-BE49-F238E27FC236}">
                <a16:creationId xmlns:a16="http://schemas.microsoft.com/office/drawing/2014/main" id="{BBB1D554-6E42-4804-B4CC-FE10DFFE05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98216" y="4616264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16" name="Текст 46">
            <a:extLst>
              <a:ext uri="{FF2B5EF4-FFF2-40B4-BE49-F238E27FC236}">
                <a16:creationId xmlns:a16="http://schemas.microsoft.com/office/drawing/2014/main" id="{C84503D2-92ED-493C-B8E2-E245171EA1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91762" y="6889566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7" name="Текст 48">
            <a:extLst>
              <a:ext uri="{FF2B5EF4-FFF2-40B4-BE49-F238E27FC236}">
                <a16:creationId xmlns:a16="http://schemas.microsoft.com/office/drawing/2014/main" id="{FD424885-B76A-4CF1-9789-3FDDBD7A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591762" y="7665878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18" name="Текст 46">
            <a:extLst>
              <a:ext uri="{FF2B5EF4-FFF2-40B4-BE49-F238E27FC236}">
                <a16:creationId xmlns:a16="http://schemas.microsoft.com/office/drawing/2014/main" id="{B0C3CAB9-12AC-4B86-A10B-4F0954D30D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65030" y="9935407"/>
            <a:ext cx="6192000" cy="655782"/>
          </a:xfrm>
        </p:spPr>
        <p:txBody>
          <a:bodyPr lIns="50400" tIns="50400" rIns="50400" bIns="50400">
            <a:spAutoFit/>
          </a:bodyPr>
          <a:lstStyle>
            <a:lvl1pPr>
              <a:spcBef>
                <a:spcPts val="0"/>
              </a:spcBef>
              <a:defRPr kumimoji="0" lang="en-US" sz="4000" b="1" kern="12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 defTabSz="685800" rtl="0" fontAlgn="auto">
              <a:buSzTx/>
              <a:buFont typeface="Arial" panose="020B0604020202020204" pitchFamily="34" charset="0"/>
            </a:pPr>
            <a:r>
              <a:rPr lang="en-US" dirty="0"/>
              <a:t>Subtitle</a:t>
            </a:r>
          </a:p>
        </p:txBody>
      </p:sp>
      <p:sp>
        <p:nvSpPr>
          <p:cNvPr id="19" name="Текст 48">
            <a:extLst>
              <a:ext uri="{FF2B5EF4-FFF2-40B4-BE49-F238E27FC236}">
                <a16:creationId xmlns:a16="http://schemas.microsoft.com/office/drawing/2014/main" id="{89EAEE95-09E3-4780-9345-BEE8435EA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65030" y="10711719"/>
            <a:ext cx="6192000" cy="1597578"/>
          </a:xfrm>
        </p:spPr>
        <p:txBody>
          <a:bodyPr vert="horz" lIns="50400" tIns="50400" rIns="50400" bIns="50400" rtlCol="0">
            <a:spAutoFit/>
          </a:bodyPr>
          <a:lstStyle>
            <a:lvl1pPr>
              <a:spcBef>
                <a:spcPts val="0"/>
              </a:spcBef>
              <a:defRPr kumimoji="0" lang="en-US" sz="3600" kern="1200" normalizeH="0" dirty="0" smtClean="0">
                <a:ln>
                  <a:noFill/>
                </a:ln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defTabSz="685800" rtl="0" fontAlgn="auto">
              <a:lnSpc>
                <a:spcPct val="90000"/>
              </a:lnSpc>
              <a:buSzTx/>
              <a:buFont typeface="Arial" panose="020B0604020202020204" pitchFamily="34" charset="0"/>
            </a:pP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id semper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403A5BC8-63D7-4DF6-AD02-AD552F8D38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387" y="7076696"/>
            <a:ext cx="2175157" cy="2078796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Иконка/</a:t>
            </a:r>
          </a:p>
          <a:p>
            <a:pPr lvl="0"/>
            <a:r>
              <a:rPr lang="ru-RU" dirty="0"/>
              <a:t>текст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8A61019-385A-73E2-A88F-FFC2CD654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8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15" name="Group 594">
            <a:extLst>
              <a:ext uri="{FF2B5EF4-FFF2-40B4-BE49-F238E27FC236}">
                <a16:creationId xmlns:a16="http://schemas.microsoft.com/office/drawing/2014/main" id="{DD3513A6-CC2C-EF7F-FB7C-5043DD703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175736" y="1277938"/>
            <a:ext cx="8954602" cy="6474787"/>
            <a:chOff x="2276" y="2059"/>
            <a:chExt cx="1773" cy="1282"/>
          </a:xfrm>
          <a:solidFill>
            <a:schemeClr val="accent4"/>
          </a:solidFill>
        </p:grpSpPr>
        <p:sp>
          <p:nvSpPr>
            <p:cNvPr id="16" name="Freeform 595">
              <a:extLst>
                <a:ext uri="{FF2B5EF4-FFF2-40B4-BE49-F238E27FC236}">
                  <a16:creationId xmlns:a16="http://schemas.microsoft.com/office/drawing/2014/main" id="{245515BD-B2FC-9AF6-182D-BF23B7A835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76" y="2059"/>
              <a:ext cx="1773" cy="1282"/>
            </a:xfrm>
            <a:custGeom>
              <a:avLst/>
              <a:gdLst>
                <a:gd name="T0" fmla="*/ 1637 w 3272"/>
                <a:gd name="T1" fmla="*/ 2344 h 2344"/>
                <a:gd name="T2" fmla="*/ 1180 w 3272"/>
                <a:gd name="T3" fmla="*/ 2090 h 2344"/>
                <a:gd name="T4" fmla="*/ 818 w 3272"/>
                <a:gd name="T5" fmla="*/ 1840 h 2344"/>
                <a:gd name="T6" fmla="*/ 17 w 3272"/>
                <a:gd name="T7" fmla="*/ 1652 h 2344"/>
                <a:gd name="T8" fmla="*/ 0 w 3272"/>
                <a:gd name="T9" fmla="*/ 1649 h 2344"/>
                <a:gd name="T10" fmla="*/ 690 w 3272"/>
                <a:gd name="T11" fmla="*/ 0 h 2344"/>
                <a:gd name="T12" fmla="*/ 693 w 3272"/>
                <a:gd name="T13" fmla="*/ 2 h 2344"/>
                <a:gd name="T14" fmla="*/ 1131 w 3272"/>
                <a:gd name="T15" fmla="*/ 178 h 2344"/>
                <a:gd name="T16" fmla="*/ 1241 w 3272"/>
                <a:gd name="T17" fmla="*/ 260 h 2344"/>
                <a:gd name="T18" fmla="*/ 1574 w 3272"/>
                <a:gd name="T19" fmla="*/ 661 h 2344"/>
                <a:gd name="T20" fmla="*/ 1637 w 3272"/>
                <a:gd name="T21" fmla="*/ 688 h 2344"/>
                <a:gd name="T22" fmla="*/ 1699 w 3272"/>
                <a:gd name="T23" fmla="*/ 661 h 2344"/>
                <a:gd name="T24" fmla="*/ 2033 w 3272"/>
                <a:gd name="T25" fmla="*/ 260 h 2344"/>
                <a:gd name="T26" fmla="*/ 2143 w 3272"/>
                <a:gd name="T27" fmla="*/ 178 h 2344"/>
                <a:gd name="T28" fmla="*/ 2580 w 3272"/>
                <a:gd name="T29" fmla="*/ 2 h 2344"/>
                <a:gd name="T30" fmla="*/ 2584 w 3272"/>
                <a:gd name="T31" fmla="*/ 0 h 2344"/>
                <a:gd name="T32" fmla="*/ 2586 w 3272"/>
                <a:gd name="T33" fmla="*/ 4 h 2344"/>
                <a:gd name="T34" fmla="*/ 3272 w 3272"/>
                <a:gd name="T35" fmla="*/ 1649 h 2344"/>
                <a:gd name="T36" fmla="*/ 3268 w 3272"/>
                <a:gd name="T37" fmla="*/ 1649 h 2344"/>
                <a:gd name="T38" fmla="*/ 3149 w 3272"/>
                <a:gd name="T39" fmla="*/ 1671 h 2344"/>
                <a:gd name="T40" fmla="*/ 2334 w 3272"/>
                <a:gd name="T41" fmla="*/ 1895 h 2344"/>
                <a:gd name="T42" fmla="*/ 2069 w 3272"/>
                <a:gd name="T43" fmla="*/ 2101 h 2344"/>
                <a:gd name="T44" fmla="*/ 1637 w 3272"/>
                <a:gd name="T45" fmla="*/ 2344 h 2344"/>
                <a:gd name="T46" fmla="*/ 11 w 3272"/>
                <a:gd name="T47" fmla="*/ 1643 h 2344"/>
                <a:gd name="T48" fmla="*/ 19 w 3272"/>
                <a:gd name="T49" fmla="*/ 1643 h 2344"/>
                <a:gd name="T50" fmla="*/ 822 w 3272"/>
                <a:gd name="T51" fmla="*/ 1830 h 2344"/>
                <a:gd name="T52" fmla="*/ 1186 w 3272"/>
                <a:gd name="T53" fmla="*/ 2083 h 2344"/>
                <a:gd name="T54" fmla="*/ 1637 w 3272"/>
                <a:gd name="T55" fmla="*/ 2335 h 2344"/>
                <a:gd name="T56" fmla="*/ 2063 w 3272"/>
                <a:gd name="T57" fmla="*/ 2094 h 2344"/>
                <a:gd name="T58" fmla="*/ 2330 w 3272"/>
                <a:gd name="T59" fmla="*/ 1887 h 2344"/>
                <a:gd name="T60" fmla="*/ 3147 w 3272"/>
                <a:gd name="T61" fmla="*/ 1664 h 2344"/>
                <a:gd name="T62" fmla="*/ 3263 w 3272"/>
                <a:gd name="T63" fmla="*/ 1641 h 2344"/>
                <a:gd name="T64" fmla="*/ 2580 w 3272"/>
                <a:gd name="T65" fmla="*/ 9 h 2344"/>
                <a:gd name="T66" fmla="*/ 2145 w 3272"/>
                <a:gd name="T67" fmla="*/ 186 h 2344"/>
                <a:gd name="T68" fmla="*/ 2039 w 3272"/>
                <a:gd name="T69" fmla="*/ 263 h 2344"/>
                <a:gd name="T70" fmla="*/ 1705 w 3272"/>
                <a:gd name="T71" fmla="*/ 665 h 2344"/>
                <a:gd name="T72" fmla="*/ 1637 w 3272"/>
                <a:gd name="T73" fmla="*/ 694 h 2344"/>
                <a:gd name="T74" fmla="*/ 1569 w 3272"/>
                <a:gd name="T75" fmla="*/ 665 h 2344"/>
                <a:gd name="T76" fmla="*/ 1235 w 3272"/>
                <a:gd name="T77" fmla="*/ 263 h 2344"/>
                <a:gd name="T78" fmla="*/ 1129 w 3272"/>
                <a:gd name="T79" fmla="*/ 186 h 2344"/>
                <a:gd name="T80" fmla="*/ 693 w 3272"/>
                <a:gd name="T81" fmla="*/ 9 h 2344"/>
                <a:gd name="T82" fmla="*/ 11 w 3272"/>
                <a:gd name="T83" fmla="*/ 1643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2" h="2344">
                  <a:moveTo>
                    <a:pt x="1637" y="2344"/>
                  </a:moveTo>
                  <a:cubicBezTo>
                    <a:pt x="1453" y="2344"/>
                    <a:pt x="1322" y="2221"/>
                    <a:pt x="1180" y="2090"/>
                  </a:cubicBezTo>
                  <a:cubicBezTo>
                    <a:pt x="1070" y="1988"/>
                    <a:pt x="959" y="1884"/>
                    <a:pt x="818" y="1840"/>
                  </a:cubicBezTo>
                  <a:cubicBezTo>
                    <a:pt x="563" y="1760"/>
                    <a:pt x="286" y="1705"/>
                    <a:pt x="17" y="1652"/>
                  </a:cubicBezTo>
                  <a:cubicBezTo>
                    <a:pt x="0" y="1649"/>
                    <a:pt x="0" y="1649"/>
                    <a:pt x="0" y="1649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3" y="2"/>
                    <a:pt x="693" y="2"/>
                    <a:pt x="693" y="2"/>
                  </a:cubicBezTo>
                  <a:cubicBezTo>
                    <a:pt x="834" y="70"/>
                    <a:pt x="981" y="129"/>
                    <a:pt x="1131" y="178"/>
                  </a:cubicBezTo>
                  <a:cubicBezTo>
                    <a:pt x="1177" y="193"/>
                    <a:pt x="1214" y="222"/>
                    <a:pt x="1241" y="260"/>
                  </a:cubicBezTo>
                  <a:cubicBezTo>
                    <a:pt x="1339" y="402"/>
                    <a:pt x="1453" y="538"/>
                    <a:pt x="1574" y="661"/>
                  </a:cubicBezTo>
                  <a:cubicBezTo>
                    <a:pt x="1591" y="678"/>
                    <a:pt x="1614" y="688"/>
                    <a:pt x="1637" y="688"/>
                  </a:cubicBezTo>
                  <a:cubicBezTo>
                    <a:pt x="1662" y="688"/>
                    <a:pt x="1682" y="678"/>
                    <a:pt x="1699" y="661"/>
                  </a:cubicBezTo>
                  <a:cubicBezTo>
                    <a:pt x="1821" y="538"/>
                    <a:pt x="1933" y="402"/>
                    <a:pt x="2033" y="260"/>
                  </a:cubicBezTo>
                  <a:cubicBezTo>
                    <a:pt x="2059" y="222"/>
                    <a:pt x="2097" y="195"/>
                    <a:pt x="2143" y="178"/>
                  </a:cubicBezTo>
                  <a:cubicBezTo>
                    <a:pt x="2292" y="129"/>
                    <a:pt x="2438" y="68"/>
                    <a:pt x="2580" y="2"/>
                  </a:cubicBezTo>
                  <a:cubicBezTo>
                    <a:pt x="2584" y="0"/>
                    <a:pt x="2584" y="0"/>
                    <a:pt x="2584" y="0"/>
                  </a:cubicBezTo>
                  <a:cubicBezTo>
                    <a:pt x="2586" y="4"/>
                    <a:pt x="2586" y="4"/>
                    <a:pt x="2586" y="4"/>
                  </a:cubicBezTo>
                  <a:cubicBezTo>
                    <a:pt x="3272" y="1649"/>
                    <a:pt x="3272" y="1649"/>
                    <a:pt x="3272" y="1649"/>
                  </a:cubicBezTo>
                  <a:cubicBezTo>
                    <a:pt x="3268" y="1649"/>
                    <a:pt x="3268" y="1649"/>
                    <a:pt x="3268" y="1649"/>
                  </a:cubicBezTo>
                  <a:cubicBezTo>
                    <a:pt x="3228" y="1656"/>
                    <a:pt x="3189" y="1664"/>
                    <a:pt x="3149" y="1671"/>
                  </a:cubicBezTo>
                  <a:cubicBezTo>
                    <a:pt x="2880" y="1722"/>
                    <a:pt x="2573" y="1781"/>
                    <a:pt x="2334" y="1895"/>
                  </a:cubicBezTo>
                  <a:cubicBezTo>
                    <a:pt x="2236" y="1942"/>
                    <a:pt x="2150" y="2022"/>
                    <a:pt x="2069" y="2101"/>
                  </a:cubicBezTo>
                  <a:cubicBezTo>
                    <a:pt x="1942" y="2221"/>
                    <a:pt x="1813" y="2344"/>
                    <a:pt x="1637" y="2344"/>
                  </a:cubicBezTo>
                  <a:close/>
                  <a:moveTo>
                    <a:pt x="11" y="1643"/>
                  </a:moveTo>
                  <a:cubicBezTo>
                    <a:pt x="19" y="1643"/>
                    <a:pt x="19" y="1643"/>
                    <a:pt x="19" y="1643"/>
                  </a:cubicBezTo>
                  <a:cubicBezTo>
                    <a:pt x="288" y="1696"/>
                    <a:pt x="566" y="1751"/>
                    <a:pt x="822" y="1830"/>
                  </a:cubicBezTo>
                  <a:cubicBezTo>
                    <a:pt x="964" y="1874"/>
                    <a:pt x="1076" y="1980"/>
                    <a:pt x="1186" y="2083"/>
                  </a:cubicBezTo>
                  <a:cubicBezTo>
                    <a:pt x="1324" y="2213"/>
                    <a:pt x="1457" y="2335"/>
                    <a:pt x="1637" y="2335"/>
                  </a:cubicBezTo>
                  <a:cubicBezTo>
                    <a:pt x="1811" y="2335"/>
                    <a:pt x="1933" y="2217"/>
                    <a:pt x="2063" y="2094"/>
                  </a:cubicBezTo>
                  <a:cubicBezTo>
                    <a:pt x="2147" y="2014"/>
                    <a:pt x="2232" y="1935"/>
                    <a:pt x="2330" y="1887"/>
                  </a:cubicBezTo>
                  <a:cubicBezTo>
                    <a:pt x="2571" y="1774"/>
                    <a:pt x="2878" y="1715"/>
                    <a:pt x="3147" y="1664"/>
                  </a:cubicBezTo>
                  <a:cubicBezTo>
                    <a:pt x="3187" y="1656"/>
                    <a:pt x="3225" y="1649"/>
                    <a:pt x="3263" y="1641"/>
                  </a:cubicBezTo>
                  <a:cubicBezTo>
                    <a:pt x="2580" y="9"/>
                    <a:pt x="2580" y="9"/>
                    <a:pt x="2580" y="9"/>
                  </a:cubicBezTo>
                  <a:cubicBezTo>
                    <a:pt x="2440" y="76"/>
                    <a:pt x="2292" y="136"/>
                    <a:pt x="2145" y="186"/>
                  </a:cubicBezTo>
                  <a:cubicBezTo>
                    <a:pt x="2101" y="201"/>
                    <a:pt x="2063" y="227"/>
                    <a:pt x="2039" y="263"/>
                  </a:cubicBezTo>
                  <a:cubicBezTo>
                    <a:pt x="1938" y="406"/>
                    <a:pt x="1826" y="542"/>
                    <a:pt x="1705" y="665"/>
                  </a:cubicBezTo>
                  <a:cubicBezTo>
                    <a:pt x="1686" y="684"/>
                    <a:pt x="1663" y="694"/>
                    <a:pt x="1637" y="694"/>
                  </a:cubicBezTo>
                  <a:cubicBezTo>
                    <a:pt x="1610" y="694"/>
                    <a:pt x="1588" y="684"/>
                    <a:pt x="1569" y="665"/>
                  </a:cubicBezTo>
                  <a:cubicBezTo>
                    <a:pt x="1447" y="540"/>
                    <a:pt x="1334" y="406"/>
                    <a:pt x="1235" y="263"/>
                  </a:cubicBezTo>
                  <a:cubicBezTo>
                    <a:pt x="1211" y="227"/>
                    <a:pt x="1173" y="201"/>
                    <a:pt x="1129" y="186"/>
                  </a:cubicBezTo>
                  <a:cubicBezTo>
                    <a:pt x="981" y="136"/>
                    <a:pt x="836" y="78"/>
                    <a:pt x="693" y="9"/>
                  </a:cubicBezTo>
                  <a:lnTo>
                    <a:pt x="11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596">
              <a:extLst>
                <a:ext uri="{FF2B5EF4-FFF2-40B4-BE49-F238E27FC236}">
                  <a16:creationId xmlns:a16="http://schemas.microsoft.com/office/drawing/2014/main" id="{038AC90D-C6D4-5642-85FB-988E5FAAC9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33" y="2823"/>
              <a:ext cx="1660" cy="386"/>
            </a:xfrm>
            <a:custGeom>
              <a:avLst/>
              <a:gdLst>
                <a:gd name="T0" fmla="*/ 1531 w 3062"/>
                <a:gd name="T1" fmla="*/ 706 h 706"/>
                <a:gd name="T2" fmla="*/ 1103 w 3062"/>
                <a:gd name="T3" fmla="*/ 452 h 706"/>
                <a:gd name="T4" fmla="*/ 764 w 3062"/>
                <a:gd name="T5" fmla="*/ 200 h 706"/>
                <a:gd name="T6" fmla="*/ 0 w 3062"/>
                <a:gd name="T7" fmla="*/ 11 h 706"/>
                <a:gd name="T8" fmla="*/ 2 w 3062"/>
                <a:gd name="T9" fmla="*/ 3 h 706"/>
                <a:gd name="T10" fmla="*/ 767 w 3062"/>
                <a:gd name="T11" fmla="*/ 193 h 706"/>
                <a:gd name="T12" fmla="*/ 1108 w 3062"/>
                <a:gd name="T13" fmla="*/ 445 h 706"/>
                <a:gd name="T14" fmla="*/ 1531 w 3062"/>
                <a:gd name="T15" fmla="*/ 697 h 706"/>
                <a:gd name="T16" fmla="*/ 1931 w 3062"/>
                <a:gd name="T17" fmla="*/ 456 h 706"/>
                <a:gd name="T18" fmla="*/ 2181 w 3062"/>
                <a:gd name="T19" fmla="*/ 248 h 706"/>
                <a:gd name="T20" fmla="*/ 2958 w 3062"/>
                <a:gd name="T21" fmla="*/ 20 h 706"/>
                <a:gd name="T22" fmla="*/ 3060 w 3062"/>
                <a:gd name="T23" fmla="*/ 0 h 706"/>
                <a:gd name="T24" fmla="*/ 3062 w 3062"/>
                <a:gd name="T25" fmla="*/ 7 h 706"/>
                <a:gd name="T26" fmla="*/ 2959 w 3062"/>
                <a:gd name="T27" fmla="*/ 28 h 706"/>
                <a:gd name="T28" fmla="*/ 2185 w 3062"/>
                <a:gd name="T29" fmla="*/ 253 h 706"/>
                <a:gd name="T30" fmla="*/ 1936 w 3062"/>
                <a:gd name="T31" fmla="*/ 460 h 706"/>
                <a:gd name="T32" fmla="*/ 1531 w 3062"/>
                <a:gd name="T3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62" h="706">
                  <a:moveTo>
                    <a:pt x="1531" y="706"/>
                  </a:moveTo>
                  <a:cubicBezTo>
                    <a:pt x="1357" y="706"/>
                    <a:pt x="1233" y="583"/>
                    <a:pt x="1103" y="452"/>
                  </a:cubicBezTo>
                  <a:cubicBezTo>
                    <a:pt x="1000" y="350"/>
                    <a:pt x="896" y="246"/>
                    <a:pt x="764" y="200"/>
                  </a:cubicBezTo>
                  <a:cubicBezTo>
                    <a:pt x="521" y="119"/>
                    <a:pt x="245" y="62"/>
                    <a:pt x="0" y="1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46" y="54"/>
                    <a:pt x="525" y="113"/>
                    <a:pt x="767" y="193"/>
                  </a:cubicBezTo>
                  <a:cubicBezTo>
                    <a:pt x="902" y="236"/>
                    <a:pt x="1006" y="343"/>
                    <a:pt x="1108" y="445"/>
                  </a:cubicBezTo>
                  <a:cubicBezTo>
                    <a:pt x="1237" y="574"/>
                    <a:pt x="1360" y="697"/>
                    <a:pt x="1531" y="697"/>
                  </a:cubicBezTo>
                  <a:cubicBezTo>
                    <a:pt x="1698" y="697"/>
                    <a:pt x="1811" y="579"/>
                    <a:pt x="1931" y="456"/>
                  </a:cubicBezTo>
                  <a:cubicBezTo>
                    <a:pt x="2008" y="377"/>
                    <a:pt x="2088" y="295"/>
                    <a:pt x="2181" y="248"/>
                  </a:cubicBezTo>
                  <a:cubicBezTo>
                    <a:pt x="2408" y="134"/>
                    <a:pt x="2700" y="73"/>
                    <a:pt x="2958" y="20"/>
                  </a:cubicBezTo>
                  <a:cubicBezTo>
                    <a:pt x="2992" y="13"/>
                    <a:pt x="3026" y="7"/>
                    <a:pt x="3060" y="0"/>
                  </a:cubicBezTo>
                  <a:cubicBezTo>
                    <a:pt x="3062" y="7"/>
                    <a:pt x="3062" y="7"/>
                    <a:pt x="3062" y="7"/>
                  </a:cubicBezTo>
                  <a:cubicBezTo>
                    <a:pt x="3028" y="15"/>
                    <a:pt x="2995" y="20"/>
                    <a:pt x="2959" y="28"/>
                  </a:cubicBezTo>
                  <a:cubicBezTo>
                    <a:pt x="2702" y="81"/>
                    <a:pt x="2410" y="140"/>
                    <a:pt x="2185" y="253"/>
                  </a:cubicBezTo>
                  <a:cubicBezTo>
                    <a:pt x="2092" y="301"/>
                    <a:pt x="2012" y="380"/>
                    <a:pt x="1936" y="460"/>
                  </a:cubicBezTo>
                  <a:cubicBezTo>
                    <a:pt x="1819" y="583"/>
                    <a:pt x="1700" y="706"/>
                    <a:pt x="1531" y="7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597">
              <a:extLst>
                <a:ext uri="{FF2B5EF4-FFF2-40B4-BE49-F238E27FC236}">
                  <a16:creationId xmlns:a16="http://schemas.microsoft.com/office/drawing/2014/main" id="{1A2F81FB-DDA1-75FA-3B43-1A2EC0BCA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81" y="2707"/>
              <a:ext cx="1564" cy="401"/>
            </a:xfrm>
            <a:custGeom>
              <a:avLst/>
              <a:gdLst>
                <a:gd name="T0" fmla="*/ 1444 w 2886"/>
                <a:gd name="T1" fmla="*/ 732 h 732"/>
                <a:gd name="T2" fmla="*/ 1046 w 2886"/>
                <a:gd name="T3" fmla="*/ 447 h 732"/>
                <a:gd name="T4" fmla="*/ 775 w 2886"/>
                <a:gd name="T5" fmla="*/ 207 h 732"/>
                <a:gd name="T6" fmla="*/ 178 w 2886"/>
                <a:gd name="T7" fmla="*/ 48 h 732"/>
                <a:gd name="T8" fmla="*/ 0 w 2886"/>
                <a:gd name="T9" fmla="*/ 8 h 732"/>
                <a:gd name="T10" fmla="*/ 2 w 2886"/>
                <a:gd name="T11" fmla="*/ 0 h 732"/>
                <a:gd name="T12" fmla="*/ 180 w 2886"/>
                <a:gd name="T13" fmla="*/ 40 h 732"/>
                <a:gd name="T14" fmla="*/ 777 w 2886"/>
                <a:gd name="T15" fmla="*/ 201 h 732"/>
                <a:gd name="T16" fmla="*/ 1050 w 2886"/>
                <a:gd name="T17" fmla="*/ 444 h 732"/>
                <a:gd name="T18" fmla="*/ 1442 w 2886"/>
                <a:gd name="T19" fmla="*/ 724 h 732"/>
                <a:gd name="T20" fmla="*/ 1832 w 2886"/>
                <a:gd name="T21" fmla="*/ 447 h 732"/>
                <a:gd name="T22" fmla="*/ 2107 w 2886"/>
                <a:gd name="T23" fmla="*/ 201 h 732"/>
                <a:gd name="T24" fmla="*/ 2689 w 2886"/>
                <a:gd name="T25" fmla="*/ 44 h 732"/>
                <a:gd name="T26" fmla="*/ 2884 w 2886"/>
                <a:gd name="T27" fmla="*/ 2 h 732"/>
                <a:gd name="T28" fmla="*/ 2886 w 2886"/>
                <a:gd name="T29" fmla="*/ 10 h 732"/>
                <a:gd name="T30" fmla="*/ 2691 w 2886"/>
                <a:gd name="T31" fmla="*/ 51 h 732"/>
                <a:gd name="T32" fmla="*/ 2111 w 2886"/>
                <a:gd name="T33" fmla="*/ 209 h 732"/>
                <a:gd name="T34" fmla="*/ 1838 w 2886"/>
                <a:gd name="T35" fmla="*/ 453 h 732"/>
                <a:gd name="T36" fmla="*/ 1444 w 2886"/>
                <a:gd name="T37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6" h="732">
                  <a:moveTo>
                    <a:pt x="1444" y="732"/>
                  </a:moveTo>
                  <a:cubicBezTo>
                    <a:pt x="1296" y="732"/>
                    <a:pt x="1169" y="588"/>
                    <a:pt x="1046" y="447"/>
                  </a:cubicBezTo>
                  <a:cubicBezTo>
                    <a:pt x="955" y="343"/>
                    <a:pt x="868" y="245"/>
                    <a:pt x="775" y="207"/>
                  </a:cubicBezTo>
                  <a:cubicBezTo>
                    <a:pt x="612" y="140"/>
                    <a:pt x="383" y="91"/>
                    <a:pt x="178" y="48"/>
                  </a:cubicBezTo>
                  <a:cubicBezTo>
                    <a:pt x="114" y="34"/>
                    <a:pt x="55" y="21"/>
                    <a:pt x="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7" y="13"/>
                    <a:pt x="116" y="25"/>
                    <a:pt x="180" y="40"/>
                  </a:cubicBezTo>
                  <a:cubicBezTo>
                    <a:pt x="383" y="84"/>
                    <a:pt x="614" y="133"/>
                    <a:pt x="777" y="201"/>
                  </a:cubicBezTo>
                  <a:cubicBezTo>
                    <a:pt x="872" y="239"/>
                    <a:pt x="959" y="339"/>
                    <a:pt x="1050" y="444"/>
                  </a:cubicBezTo>
                  <a:cubicBezTo>
                    <a:pt x="1171" y="582"/>
                    <a:pt x="1296" y="724"/>
                    <a:pt x="1442" y="724"/>
                  </a:cubicBezTo>
                  <a:cubicBezTo>
                    <a:pt x="1594" y="724"/>
                    <a:pt x="1715" y="584"/>
                    <a:pt x="1832" y="447"/>
                  </a:cubicBezTo>
                  <a:cubicBezTo>
                    <a:pt x="1923" y="341"/>
                    <a:pt x="2009" y="243"/>
                    <a:pt x="2107" y="201"/>
                  </a:cubicBezTo>
                  <a:cubicBezTo>
                    <a:pt x="2278" y="131"/>
                    <a:pt x="2486" y="87"/>
                    <a:pt x="2689" y="44"/>
                  </a:cubicBezTo>
                  <a:cubicBezTo>
                    <a:pt x="2757" y="29"/>
                    <a:pt x="2821" y="15"/>
                    <a:pt x="2884" y="2"/>
                  </a:cubicBezTo>
                  <a:cubicBezTo>
                    <a:pt x="2886" y="10"/>
                    <a:pt x="2886" y="10"/>
                    <a:pt x="2886" y="10"/>
                  </a:cubicBezTo>
                  <a:cubicBezTo>
                    <a:pt x="2825" y="25"/>
                    <a:pt x="2759" y="38"/>
                    <a:pt x="2691" y="51"/>
                  </a:cubicBezTo>
                  <a:cubicBezTo>
                    <a:pt x="2490" y="93"/>
                    <a:pt x="2281" y="139"/>
                    <a:pt x="2111" y="209"/>
                  </a:cubicBezTo>
                  <a:cubicBezTo>
                    <a:pt x="2012" y="248"/>
                    <a:pt x="1929" y="349"/>
                    <a:pt x="1838" y="453"/>
                  </a:cubicBezTo>
                  <a:cubicBezTo>
                    <a:pt x="1721" y="590"/>
                    <a:pt x="1599" y="732"/>
                    <a:pt x="1444" y="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598">
              <a:extLst>
                <a:ext uri="{FF2B5EF4-FFF2-40B4-BE49-F238E27FC236}">
                  <a16:creationId xmlns:a16="http://schemas.microsoft.com/office/drawing/2014/main" id="{7BE2D9F7-92BC-11F3-C794-78D23D64A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25" y="2603"/>
              <a:ext cx="1476" cy="383"/>
            </a:xfrm>
            <a:custGeom>
              <a:avLst/>
              <a:gdLst>
                <a:gd name="T0" fmla="*/ 1337 w 2724"/>
                <a:gd name="T1" fmla="*/ 695 h 701"/>
                <a:gd name="T2" fmla="*/ 1002 w 2724"/>
                <a:gd name="T3" fmla="*/ 455 h 701"/>
                <a:gd name="T4" fmla="*/ 790 w 2724"/>
                <a:gd name="T5" fmla="*/ 239 h 701"/>
                <a:gd name="T6" fmla="*/ 180 w 2724"/>
                <a:gd name="T7" fmla="*/ 53 h 701"/>
                <a:gd name="T8" fmla="*/ 0 w 2724"/>
                <a:gd name="T9" fmla="*/ 9 h 701"/>
                <a:gd name="T10" fmla="*/ 2 w 2724"/>
                <a:gd name="T11" fmla="*/ 2 h 701"/>
                <a:gd name="T12" fmla="*/ 182 w 2724"/>
                <a:gd name="T13" fmla="*/ 45 h 701"/>
                <a:gd name="T14" fmla="*/ 794 w 2724"/>
                <a:gd name="T15" fmla="*/ 231 h 701"/>
                <a:gd name="T16" fmla="*/ 1008 w 2724"/>
                <a:gd name="T17" fmla="*/ 449 h 701"/>
                <a:gd name="T18" fmla="*/ 1360 w 2724"/>
                <a:gd name="T19" fmla="*/ 686 h 701"/>
                <a:gd name="T20" fmla="*/ 1692 w 2724"/>
                <a:gd name="T21" fmla="*/ 453 h 701"/>
                <a:gd name="T22" fmla="*/ 1928 w 2724"/>
                <a:gd name="T23" fmla="*/ 229 h 701"/>
                <a:gd name="T24" fmla="*/ 2521 w 2724"/>
                <a:gd name="T25" fmla="*/ 47 h 701"/>
                <a:gd name="T26" fmla="*/ 2722 w 2724"/>
                <a:gd name="T27" fmla="*/ 0 h 701"/>
                <a:gd name="T28" fmla="*/ 2724 w 2724"/>
                <a:gd name="T29" fmla="*/ 7 h 701"/>
                <a:gd name="T30" fmla="*/ 2523 w 2724"/>
                <a:gd name="T31" fmla="*/ 55 h 701"/>
                <a:gd name="T32" fmla="*/ 1932 w 2724"/>
                <a:gd name="T33" fmla="*/ 237 h 701"/>
                <a:gd name="T34" fmla="*/ 1697 w 2724"/>
                <a:gd name="T35" fmla="*/ 458 h 701"/>
                <a:gd name="T36" fmla="*/ 1360 w 2724"/>
                <a:gd name="T37" fmla="*/ 693 h 701"/>
                <a:gd name="T38" fmla="*/ 1337 w 2724"/>
                <a:gd name="T39" fmla="*/ 695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24" h="701">
                  <a:moveTo>
                    <a:pt x="1337" y="695"/>
                  </a:moveTo>
                  <a:cubicBezTo>
                    <a:pt x="1182" y="695"/>
                    <a:pt x="1091" y="572"/>
                    <a:pt x="1002" y="455"/>
                  </a:cubicBezTo>
                  <a:cubicBezTo>
                    <a:pt x="939" y="371"/>
                    <a:pt x="877" y="284"/>
                    <a:pt x="790" y="239"/>
                  </a:cubicBezTo>
                  <a:cubicBezTo>
                    <a:pt x="638" y="159"/>
                    <a:pt x="384" y="100"/>
                    <a:pt x="180" y="53"/>
                  </a:cubicBezTo>
                  <a:cubicBezTo>
                    <a:pt x="113" y="38"/>
                    <a:pt x="51" y="23"/>
                    <a:pt x="0" y="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5" y="15"/>
                    <a:pt x="115" y="30"/>
                    <a:pt x="182" y="45"/>
                  </a:cubicBezTo>
                  <a:cubicBezTo>
                    <a:pt x="386" y="93"/>
                    <a:pt x="642" y="153"/>
                    <a:pt x="794" y="231"/>
                  </a:cubicBezTo>
                  <a:cubicBezTo>
                    <a:pt x="881" y="276"/>
                    <a:pt x="945" y="364"/>
                    <a:pt x="1008" y="449"/>
                  </a:cubicBezTo>
                  <a:cubicBezTo>
                    <a:pt x="1102" y="578"/>
                    <a:pt x="1193" y="701"/>
                    <a:pt x="1360" y="686"/>
                  </a:cubicBezTo>
                  <a:cubicBezTo>
                    <a:pt x="1517" y="673"/>
                    <a:pt x="1603" y="566"/>
                    <a:pt x="1692" y="453"/>
                  </a:cubicBezTo>
                  <a:cubicBezTo>
                    <a:pt x="1758" y="369"/>
                    <a:pt x="1826" y="282"/>
                    <a:pt x="1928" y="229"/>
                  </a:cubicBezTo>
                  <a:cubicBezTo>
                    <a:pt x="2093" y="144"/>
                    <a:pt x="2321" y="93"/>
                    <a:pt x="2521" y="47"/>
                  </a:cubicBezTo>
                  <a:cubicBezTo>
                    <a:pt x="2593" y="30"/>
                    <a:pt x="2660" y="15"/>
                    <a:pt x="2722" y="0"/>
                  </a:cubicBezTo>
                  <a:cubicBezTo>
                    <a:pt x="2724" y="7"/>
                    <a:pt x="2724" y="7"/>
                    <a:pt x="2724" y="7"/>
                  </a:cubicBezTo>
                  <a:cubicBezTo>
                    <a:pt x="2662" y="23"/>
                    <a:pt x="2595" y="40"/>
                    <a:pt x="2523" y="55"/>
                  </a:cubicBezTo>
                  <a:cubicBezTo>
                    <a:pt x="2323" y="100"/>
                    <a:pt x="2097" y="151"/>
                    <a:pt x="1932" y="237"/>
                  </a:cubicBezTo>
                  <a:cubicBezTo>
                    <a:pt x="1832" y="290"/>
                    <a:pt x="1764" y="375"/>
                    <a:pt x="1697" y="458"/>
                  </a:cubicBezTo>
                  <a:cubicBezTo>
                    <a:pt x="1606" y="572"/>
                    <a:pt x="1521" y="680"/>
                    <a:pt x="1360" y="693"/>
                  </a:cubicBezTo>
                  <a:cubicBezTo>
                    <a:pt x="1352" y="695"/>
                    <a:pt x="1345" y="695"/>
                    <a:pt x="1337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599">
              <a:extLst>
                <a:ext uri="{FF2B5EF4-FFF2-40B4-BE49-F238E27FC236}">
                  <a16:creationId xmlns:a16="http://schemas.microsoft.com/office/drawing/2014/main" id="{AA314E3D-B73D-438F-22A4-9FD1A0B36A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3" y="2510"/>
              <a:ext cx="1399" cy="384"/>
            </a:xfrm>
            <a:custGeom>
              <a:avLst/>
              <a:gdLst>
                <a:gd name="T0" fmla="*/ 1267 w 2582"/>
                <a:gd name="T1" fmla="*/ 694 h 701"/>
                <a:gd name="T2" fmla="*/ 940 w 2582"/>
                <a:gd name="T3" fmla="*/ 445 h 701"/>
                <a:gd name="T4" fmla="*/ 750 w 2582"/>
                <a:gd name="T5" fmla="*/ 237 h 701"/>
                <a:gd name="T6" fmla="*/ 163 w 2582"/>
                <a:gd name="T7" fmla="*/ 49 h 701"/>
                <a:gd name="T8" fmla="*/ 0 w 2582"/>
                <a:gd name="T9" fmla="*/ 10 h 701"/>
                <a:gd name="T10" fmla="*/ 2 w 2582"/>
                <a:gd name="T11" fmla="*/ 2 h 701"/>
                <a:gd name="T12" fmla="*/ 165 w 2582"/>
                <a:gd name="T13" fmla="*/ 42 h 701"/>
                <a:gd name="T14" fmla="*/ 754 w 2582"/>
                <a:gd name="T15" fmla="*/ 231 h 701"/>
                <a:gd name="T16" fmla="*/ 945 w 2582"/>
                <a:gd name="T17" fmla="*/ 442 h 701"/>
                <a:gd name="T18" fmla="*/ 1290 w 2582"/>
                <a:gd name="T19" fmla="*/ 686 h 701"/>
                <a:gd name="T20" fmla="*/ 1625 w 2582"/>
                <a:gd name="T21" fmla="*/ 440 h 701"/>
                <a:gd name="T22" fmla="*/ 1828 w 2582"/>
                <a:gd name="T23" fmla="*/ 231 h 701"/>
                <a:gd name="T24" fmla="*/ 2391 w 2582"/>
                <a:gd name="T25" fmla="*/ 46 h 701"/>
                <a:gd name="T26" fmla="*/ 2580 w 2582"/>
                <a:gd name="T27" fmla="*/ 0 h 701"/>
                <a:gd name="T28" fmla="*/ 2582 w 2582"/>
                <a:gd name="T29" fmla="*/ 8 h 701"/>
                <a:gd name="T30" fmla="*/ 2393 w 2582"/>
                <a:gd name="T31" fmla="*/ 53 h 701"/>
                <a:gd name="T32" fmla="*/ 1834 w 2582"/>
                <a:gd name="T33" fmla="*/ 237 h 701"/>
                <a:gd name="T34" fmla="*/ 1633 w 2582"/>
                <a:gd name="T35" fmla="*/ 444 h 701"/>
                <a:gd name="T36" fmla="*/ 1292 w 2582"/>
                <a:gd name="T37" fmla="*/ 692 h 701"/>
                <a:gd name="T38" fmla="*/ 1267 w 2582"/>
                <a:gd name="T39" fmla="*/ 69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82" h="701">
                  <a:moveTo>
                    <a:pt x="1267" y="694"/>
                  </a:moveTo>
                  <a:cubicBezTo>
                    <a:pt x="1118" y="694"/>
                    <a:pt x="1027" y="567"/>
                    <a:pt x="940" y="445"/>
                  </a:cubicBezTo>
                  <a:cubicBezTo>
                    <a:pt x="883" y="366"/>
                    <a:pt x="824" y="284"/>
                    <a:pt x="750" y="237"/>
                  </a:cubicBezTo>
                  <a:cubicBezTo>
                    <a:pt x="627" y="159"/>
                    <a:pt x="360" y="95"/>
                    <a:pt x="163" y="49"/>
                  </a:cubicBezTo>
                  <a:cubicBezTo>
                    <a:pt x="98" y="34"/>
                    <a:pt x="43" y="21"/>
                    <a:pt x="0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5" y="13"/>
                    <a:pt x="100" y="27"/>
                    <a:pt x="165" y="42"/>
                  </a:cubicBezTo>
                  <a:cubicBezTo>
                    <a:pt x="362" y="89"/>
                    <a:pt x="631" y="154"/>
                    <a:pt x="754" y="231"/>
                  </a:cubicBezTo>
                  <a:cubicBezTo>
                    <a:pt x="830" y="279"/>
                    <a:pt x="888" y="362"/>
                    <a:pt x="945" y="442"/>
                  </a:cubicBezTo>
                  <a:cubicBezTo>
                    <a:pt x="1042" y="574"/>
                    <a:pt x="1131" y="701"/>
                    <a:pt x="1290" y="686"/>
                  </a:cubicBezTo>
                  <a:cubicBezTo>
                    <a:pt x="1442" y="673"/>
                    <a:pt x="1531" y="559"/>
                    <a:pt x="1625" y="440"/>
                  </a:cubicBezTo>
                  <a:cubicBezTo>
                    <a:pt x="1686" y="364"/>
                    <a:pt x="1749" y="284"/>
                    <a:pt x="1828" y="231"/>
                  </a:cubicBezTo>
                  <a:cubicBezTo>
                    <a:pt x="1963" y="142"/>
                    <a:pt x="2199" y="89"/>
                    <a:pt x="2391" y="46"/>
                  </a:cubicBezTo>
                  <a:cubicBezTo>
                    <a:pt x="2461" y="30"/>
                    <a:pt x="2525" y="15"/>
                    <a:pt x="2580" y="0"/>
                  </a:cubicBezTo>
                  <a:cubicBezTo>
                    <a:pt x="2582" y="8"/>
                    <a:pt x="2582" y="8"/>
                    <a:pt x="2582" y="8"/>
                  </a:cubicBezTo>
                  <a:cubicBezTo>
                    <a:pt x="2527" y="23"/>
                    <a:pt x="2463" y="38"/>
                    <a:pt x="2393" y="53"/>
                  </a:cubicBezTo>
                  <a:cubicBezTo>
                    <a:pt x="2203" y="95"/>
                    <a:pt x="1966" y="148"/>
                    <a:pt x="1834" y="237"/>
                  </a:cubicBezTo>
                  <a:cubicBezTo>
                    <a:pt x="1754" y="290"/>
                    <a:pt x="1692" y="368"/>
                    <a:pt x="1633" y="444"/>
                  </a:cubicBezTo>
                  <a:cubicBezTo>
                    <a:pt x="1538" y="565"/>
                    <a:pt x="1447" y="679"/>
                    <a:pt x="1292" y="692"/>
                  </a:cubicBezTo>
                  <a:cubicBezTo>
                    <a:pt x="1284" y="694"/>
                    <a:pt x="1275" y="694"/>
                    <a:pt x="1267" y="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600">
              <a:extLst>
                <a:ext uri="{FF2B5EF4-FFF2-40B4-BE49-F238E27FC236}">
                  <a16:creationId xmlns:a16="http://schemas.microsoft.com/office/drawing/2014/main" id="{A4BDACD3-14B6-8D2F-8255-34A236C88F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99" y="2427"/>
              <a:ext cx="1330" cy="400"/>
            </a:xfrm>
            <a:custGeom>
              <a:avLst/>
              <a:gdLst>
                <a:gd name="T0" fmla="*/ 1226 w 2454"/>
                <a:gd name="T1" fmla="*/ 731 h 731"/>
                <a:gd name="T2" fmla="*/ 857 w 2454"/>
                <a:gd name="T3" fmla="*/ 439 h 731"/>
                <a:gd name="T4" fmla="*/ 656 w 2454"/>
                <a:gd name="T5" fmla="*/ 242 h 731"/>
                <a:gd name="T6" fmla="*/ 150 w 2454"/>
                <a:gd name="T7" fmla="*/ 51 h 731"/>
                <a:gd name="T8" fmla="*/ 0 w 2454"/>
                <a:gd name="T9" fmla="*/ 7 h 731"/>
                <a:gd name="T10" fmla="*/ 2 w 2454"/>
                <a:gd name="T11" fmla="*/ 0 h 731"/>
                <a:gd name="T12" fmla="*/ 152 w 2454"/>
                <a:gd name="T13" fmla="*/ 43 h 731"/>
                <a:gd name="T14" fmla="*/ 659 w 2454"/>
                <a:gd name="T15" fmla="*/ 235 h 731"/>
                <a:gd name="T16" fmla="*/ 862 w 2454"/>
                <a:gd name="T17" fmla="*/ 432 h 731"/>
                <a:gd name="T18" fmla="*/ 1226 w 2454"/>
                <a:gd name="T19" fmla="*/ 722 h 731"/>
                <a:gd name="T20" fmla="*/ 1531 w 2454"/>
                <a:gd name="T21" fmla="*/ 456 h 731"/>
                <a:gd name="T22" fmla="*/ 1673 w 2454"/>
                <a:gd name="T23" fmla="*/ 286 h 731"/>
                <a:gd name="T24" fmla="*/ 2304 w 2454"/>
                <a:gd name="T25" fmla="*/ 41 h 731"/>
                <a:gd name="T26" fmla="*/ 2452 w 2454"/>
                <a:gd name="T27" fmla="*/ 0 h 731"/>
                <a:gd name="T28" fmla="*/ 2454 w 2454"/>
                <a:gd name="T29" fmla="*/ 7 h 731"/>
                <a:gd name="T30" fmla="*/ 2306 w 2454"/>
                <a:gd name="T31" fmla="*/ 49 h 731"/>
                <a:gd name="T32" fmla="*/ 1677 w 2454"/>
                <a:gd name="T33" fmla="*/ 292 h 731"/>
                <a:gd name="T34" fmla="*/ 1537 w 2454"/>
                <a:gd name="T35" fmla="*/ 460 h 731"/>
                <a:gd name="T36" fmla="*/ 1226 w 2454"/>
                <a:gd name="T37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4" h="731">
                  <a:moveTo>
                    <a:pt x="1226" y="731"/>
                  </a:moveTo>
                  <a:cubicBezTo>
                    <a:pt x="1120" y="731"/>
                    <a:pt x="980" y="576"/>
                    <a:pt x="857" y="439"/>
                  </a:cubicBezTo>
                  <a:cubicBezTo>
                    <a:pt x="781" y="356"/>
                    <a:pt x="711" y="276"/>
                    <a:pt x="656" y="242"/>
                  </a:cubicBezTo>
                  <a:cubicBezTo>
                    <a:pt x="506" y="149"/>
                    <a:pt x="326" y="100"/>
                    <a:pt x="150" y="51"/>
                  </a:cubicBezTo>
                  <a:cubicBezTo>
                    <a:pt x="97" y="36"/>
                    <a:pt x="48" y="22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1" y="15"/>
                    <a:pt x="101" y="28"/>
                    <a:pt x="152" y="43"/>
                  </a:cubicBezTo>
                  <a:cubicBezTo>
                    <a:pt x="328" y="93"/>
                    <a:pt x="510" y="142"/>
                    <a:pt x="659" y="235"/>
                  </a:cubicBezTo>
                  <a:cubicBezTo>
                    <a:pt x="714" y="269"/>
                    <a:pt x="786" y="348"/>
                    <a:pt x="862" y="432"/>
                  </a:cubicBezTo>
                  <a:cubicBezTo>
                    <a:pt x="985" y="568"/>
                    <a:pt x="1124" y="722"/>
                    <a:pt x="1226" y="722"/>
                  </a:cubicBezTo>
                  <a:cubicBezTo>
                    <a:pt x="1342" y="722"/>
                    <a:pt x="1442" y="580"/>
                    <a:pt x="1531" y="456"/>
                  </a:cubicBezTo>
                  <a:cubicBezTo>
                    <a:pt x="1582" y="386"/>
                    <a:pt x="1630" y="318"/>
                    <a:pt x="1673" y="286"/>
                  </a:cubicBezTo>
                  <a:cubicBezTo>
                    <a:pt x="1828" y="174"/>
                    <a:pt x="2092" y="100"/>
                    <a:pt x="2304" y="41"/>
                  </a:cubicBezTo>
                  <a:cubicBezTo>
                    <a:pt x="2357" y="26"/>
                    <a:pt x="2406" y="13"/>
                    <a:pt x="2452" y="0"/>
                  </a:cubicBezTo>
                  <a:cubicBezTo>
                    <a:pt x="2454" y="7"/>
                    <a:pt x="2454" y="7"/>
                    <a:pt x="2454" y="7"/>
                  </a:cubicBezTo>
                  <a:cubicBezTo>
                    <a:pt x="2410" y="21"/>
                    <a:pt x="2359" y="34"/>
                    <a:pt x="2306" y="49"/>
                  </a:cubicBezTo>
                  <a:cubicBezTo>
                    <a:pt x="2096" y="108"/>
                    <a:pt x="1832" y="182"/>
                    <a:pt x="1677" y="292"/>
                  </a:cubicBezTo>
                  <a:cubicBezTo>
                    <a:pt x="1633" y="322"/>
                    <a:pt x="1586" y="390"/>
                    <a:pt x="1537" y="460"/>
                  </a:cubicBezTo>
                  <a:cubicBezTo>
                    <a:pt x="1448" y="589"/>
                    <a:pt x="1345" y="731"/>
                    <a:pt x="1226" y="7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601">
              <a:extLst>
                <a:ext uri="{FF2B5EF4-FFF2-40B4-BE49-F238E27FC236}">
                  <a16:creationId xmlns:a16="http://schemas.microsoft.com/office/drawing/2014/main" id="{5621A866-3473-34C2-67A9-B138705EC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0" y="2351"/>
              <a:ext cx="1267" cy="400"/>
            </a:xfrm>
            <a:custGeom>
              <a:avLst/>
              <a:gdLst>
                <a:gd name="T0" fmla="*/ 1169 w 2338"/>
                <a:gd name="T1" fmla="*/ 732 h 732"/>
                <a:gd name="T2" fmla="*/ 815 w 2338"/>
                <a:gd name="T3" fmla="*/ 438 h 732"/>
                <a:gd name="T4" fmla="*/ 625 w 2338"/>
                <a:gd name="T5" fmla="*/ 243 h 732"/>
                <a:gd name="T6" fmla="*/ 142 w 2338"/>
                <a:gd name="T7" fmla="*/ 52 h 732"/>
                <a:gd name="T8" fmla="*/ 0 w 2338"/>
                <a:gd name="T9" fmla="*/ 10 h 732"/>
                <a:gd name="T10" fmla="*/ 2 w 2338"/>
                <a:gd name="T11" fmla="*/ 2 h 732"/>
                <a:gd name="T12" fmla="*/ 144 w 2338"/>
                <a:gd name="T13" fmla="*/ 44 h 732"/>
                <a:gd name="T14" fmla="*/ 629 w 2338"/>
                <a:gd name="T15" fmla="*/ 235 h 732"/>
                <a:gd name="T16" fmla="*/ 820 w 2338"/>
                <a:gd name="T17" fmla="*/ 432 h 732"/>
                <a:gd name="T18" fmla="*/ 1169 w 2338"/>
                <a:gd name="T19" fmla="*/ 724 h 732"/>
                <a:gd name="T20" fmla="*/ 1461 w 2338"/>
                <a:gd name="T21" fmla="*/ 455 h 732"/>
                <a:gd name="T22" fmla="*/ 1595 w 2338"/>
                <a:gd name="T23" fmla="*/ 286 h 732"/>
                <a:gd name="T24" fmla="*/ 2200 w 2338"/>
                <a:gd name="T25" fmla="*/ 42 h 732"/>
                <a:gd name="T26" fmla="*/ 2336 w 2338"/>
                <a:gd name="T27" fmla="*/ 0 h 732"/>
                <a:gd name="T28" fmla="*/ 2338 w 2338"/>
                <a:gd name="T29" fmla="*/ 8 h 732"/>
                <a:gd name="T30" fmla="*/ 2202 w 2338"/>
                <a:gd name="T31" fmla="*/ 50 h 732"/>
                <a:gd name="T32" fmla="*/ 1599 w 2338"/>
                <a:gd name="T33" fmla="*/ 294 h 732"/>
                <a:gd name="T34" fmla="*/ 1466 w 2338"/>
                <a:gd name="T35" fmla="*/ 461 h 732"/>
                <a:gd name="T36" fmla="*/ 1169 w 2338"/>
                <a:gd name="T37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8" h="732">
                  <a:moveTo>
                    <a:pt x="1169" y="732"/>
                  </a:moveTo>
                  <a:cubicBezTo>
                    <a:pt x="1067" y="732"/>
                    <a:pt x="932" y="576"/>
                    <a:pt x="815" y="438"/>
                  </a:cubicBezTo>
                  <a:cubicBezTo>
                    <a:pt x="743" y="355"/>
                    <a:pt x="674" y="275"/>
                    <a:pt x="625" y="243"/>
                  </a:cubicBezTo>
                  <a:cubicBezTo>
                    <a:pt x="483" y="152"/>
                    <a:pt x="309" y="101"/>
                    <a:pt x="142" y="52"/>
                  </a:cubicBezTo>
                  <a:cubicBezTo>
                    <a:pt x="93" y="36"/>
                    <a:pt x="47" y="23"/>
                    <a:pt x="0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7" y="17"/>
                    <a:pt x="95" y="31"/>
                    <a:pt x="144" y="44"/>
                  </a:cubicBezTo>
                  <a:cubicBezTo>
                    <a:pt x="313" y="93"/>
                    <a:pt x="487" y="144"/>
                    <a:pt x="629" y="235"/>
                  </a:cubicBezTo>
                  <a:cubicBezTo>
                    <a:pt x="680" y="269"/>
                    <a:pt x="748" y="347"/>
                    <a:pt x="820" y="432"/>
                  </a:cubicBezTo>
                  <a:cubicBezTo>
                    <a:pt x="938" y="569"/>
                    <a:pt x="1070" y="724"/>
                    <a:pt x="1169" y="724"/>
                  </a:cubicBezTo>
                  <a:cubicBezTo>
                    <a:pt x="1281" y="724"/>
                    <a:pt x="1377" y="582"/>
                    <a:pt x="1461" y="455"/>
                  </a:cubicBezTo>
                  <a:cubicBezTo>
                    <a:pt x="1508" y="385"/>
                    <a:pt x="1554" y="319"/>
                    <a:pt x="1595" y="286"/>
                  </a:cubicBezTo>
                  <a:cubicBezTo>
                    <a:pt x="1743" y="177"/>
                    <a:pt x="1997" y="101"/>
                    <a:pt x="2200" y="42"/>
                  </a:cubicBezTo>
                  <a:cubicBezTo>
                    <a:pt x="2249" y="27"/>
                    <a:pt x="2296" y="14"/>
                    <a:pt x="2336" y="0"/>
                  </a:cubicBezTo>
                  <a:cubicBezTo>
                    <a:pt x="2338" y="8"/>
                    <a:pt x="2338" y="8"/>
                    <a:pt x="2338" y="8"/>
                  </a:cubicBezTo>
                  <a:cubicBezTo>
                    <a:pt x="2296" y="21"/>
                    <a:pt x="2251" y="34"/>
                    <a:pt x="2202" y="50"/>
                  </a:cubicBezTo>
                  <a:cubicBezTo>
                    <a:pt x="1999" y="110"/>
                    <a:pt x="1747" y="184"/>
                    <a:pt x="1599" y="294"/>
                  </a:cubicBezTo>
                  <a:cubicBezTo>
                    <a:pt x="1559" y="324"/>
                    <a:pt x="1514" y="391"/>
                    <a:pt x="1466" y="461"/>
                  </a:cubicBezTo>
                  <a:cubicBezTo>
                    <a:pt x="1381" y="588"/>
                    <a:pt x="1285" y="732"/>
                    <a:pt x="1169" y="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602">
              <a:extLst>
                <a:ext uri="{FF2B5EF4-FFF2-40B4-BE49-F238E27FC236}">
                  <a16:creationId xmlns:a16="http://schemas.microsoft.com/office/drawing/2014/main" id="{9718AE33-6D90-4BB1-8E24-E79252F9A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57" y="2281"/>
              <a:ext cx="1211" cy="374"/>
            </a:xfrm>
            <a:custGeom>
              <a:avLst/>
              <a:gdLst>
                <a:gd name="T0" fmla="*/ 1093 w 2234"/>
                <a:gd name="T1" fmla="*/ 679 h 684"/>
                <a:gd name="T2" fmla="*/ 773 w 2234"/>
                <a:gd name="T3" fmla="*/ 432 h 684"/>
                <a:gd name="T4" fmla="*/ 538 w 2234"/>
                <a:gd name="T5" fmla="*/ 197 h 684"/>
                <a:gd name="T6" fmla="*/ 176 w 2234"/>
                <a:gd name="T7" fmla="*/ 63 h 684"/>
                <a:gd name="T8" fmla="*/ 0 w 2234"/>
                <a:gd name="T9" fmla="*/ 8 h 684"/>
                <a:gd name="T10" fmla="*/ 2 w 2234"/>
                <a:gd name="T11" fmla="*/ 0 h 684"/>
                <a:gd name="T12" fmla="*/ 178 w 2234"/>
                <a:gd name="T13" fmla="*/ 55 h 684"/>
                <a:gd name="T14" fmla="*/ 542 w 2234"/>
                <a:gd name="T15" fmla="*/ 190 h 684"/>
                <a:gd name="T16" fmla="*/ 779 w 2234"/>
                <a:gd name="T17" fmla="*/ 427 h 684"/>
                <a:gd name="T18" fmla="*/ 1116 w 2234"/>
                <a:gd name="T19" fmla="*/ 667 h 684"/>
                <a:gd name="T20" fmla="*/ 1404 w 2234"/>
                <a:gd name="T21" fmla="*/ 457 h 684"/>
                <a:gd name="T22" fmla="*/ 1573 w 2234"/>
                <a:gd name="T23" fmla="*/ 283 h 684"/>
                <a:gd name="T24" fmla="*/ 2094 w 2234"/>
                <a:gd name="T25" fmla="*/ 48 h 684"/>
                <a:gd name="T26" fmla="*/ 2232 w 2234"/>
                <a:gd name="T27" fmla="*/ 2 h 684"/>
                <a:gd name="T28" fmla="*/ 2234 w 2234"/>
                <a:gd name="T29" fmla="*/ 10 h 684"/>
                <a:gd name="T30" fmla="*/ 2096 w 2234"/>
                <a:gd name="T31" fmla="*/ 57 h 684"/>
                <a:gd name="T32" fmla="*/ 1576 w 2234"/>
                <a:gd name="T33" fmla="*/ 292 h 684"/>
                <a:gd name="T34" fmla="*/ 1410 w 2234"/>
                <a:gd name="T35" fmla="*/ 467 h 684"/>
                <a:gd name="T36" fmla="*/ 1116 w 2234"/>
                <a:gd name="T37" fmla="*/ 681 h 684"/>
                <a:gd name="T38" fmla="*/ 1093 w 2234"/>
                <a:gd name="T39" fmla="*/ 67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684">
                  <a:moveTo>
                    <a:pt x="1093" y="679"/>
                  </a:moveTo>
                  <a:cubicBezTo>
                    <a:pt x="966" y="679"/>
                    <a:pt x="872" y="559"/>
                    <a:pt x="773" y="432"/>
                  </a:cubicBezTo>
                  <a:cubicBezTo>
                    <a:pt x="701" y="341"/>
                    <a:pt x="627" y="247"/>
                    <a:pt x="538" y="197"/>
                  </a:cubicBezTo>
                  <a:cubicBezTo>
                    <a:pt x="430" y="139"/>
                    <a:pt x="301" y="101"/>
                    <a:pt x="176" y="63"/>
                  </a:cubicBezTo>
                  <a:cubicBezTo>
                    <a:pt x="114" y="44"/>
                    <a:pt x="57" y="27"/>
                    <a:pt x="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7" y="19"/>
                    <a:pt x="116" y="36"/>
                    <a:pt x="178" y="55"/>
                  </a:cubicBezTo>
                  <a:cubicBezTo>
                    <a:pt x="303" y="93"/>
                    <a:pt x="434" y="131"/>
                    <a:pt x="542" y="190"/>
                  </a:cubicBezTo>
                  <a:cubicBezTo>
                    <a:pt x="633" y="239"/>
                    <a:pt x="707" y="334"/>
                    <a:pt x="779" y="427"/>
                  </a:cubicBezTo>
                  <a:cubicBezTo>
                    <a:pt x="883" y="559"/>
                    <a:pt x="980" y="684"/>
                    <a:pt x="1116" y="667"/>
                  </a:cubicBezTo>
                  <a:cubicBezTo>
                    <a:pt x="1247" y="652"/>
                    <a:pt x="1324" y="558"/>
                    <a:pt x="1404" y="457"/>
                  </a:cubicBezTo>
                  <a:cubicBezTo>
                    <a:pt x="1453" y="396"/>
                    <a:pt x="1504" y="332"/>
                    <a:pt x="1573" y="283"/>
                  </a:cubicBezTo>
                  <a:cubicBezTo>
                    <a:pt x="1730" y="165"/>
                    <a:pt x="1906" y="108"/>
                    <a:pt x="2094" y="48"/>
                  </a:cubicBezTo>
                  <a:cubicBezTo>
                    <a:pt x="2139" y="33"/>
                    <a:pt x="2187" y="17"/>
                    <a:pt x="2232" y="2"/>
                  </a:cubicBezTo>
                  <a:cubicBezTo>
                    <a:pt x="2234" y="10"/>
                    <a:pt x="2234" y="10"/>
                    <a:pt x="2234" y="10"/>
                  </a:cubicBezTo>
                  <a:cubicBezTo>
                    <a:pt x="2187" y="27"/>
                    <a:pt x="2141" y="42"/>
                    <a:pt x="2096" y="57"/>
                  </a:cubicBezTo>
                  <a:cubicBezTo>
                    <a:pt x="1910" y="118"/>
                    <a:pt x="1734" y="175"/>
                    <a:pt x="1576" y="292"/>
                  </a:cubicBezTo>
                  <a:cubicBezTo>
                    <a:pt x="1510" y="341"/>
                    <a:pt x="1459" y="404"/>
                    <a:pt x="1410" y="467"/>
                  </a:cubicBezTo>
                  <a:cubicBezTo>
                    <a:pt x="1328" y="569"/>
                    <a:pt x="1251" y="664"/>
                    <a:pt x="1116" y="681"/>
                  </a:cubicBezTo>
                  <a:cubicBezTo>
                    <a:pt x="1110" y="679"/>
                    <a:pt x="1101" y="679"/>
                    <a:pt x="1093" y="6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603">
              <a:extLst>
                <a:ext uri="{FF2B5EF4-FFF2-40B4-BE49-F238E27FC236}">
                  <a16:creationId xmlns:a16="http://schemas.microsoft.com/office/drawing/2014/main" id="{EA244253-1E1F-9FC7-805C-58FFD0F9A6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4" y="2218"/>
              <a:ext cx="1159" cy="375"/>
            </a:xfrm>
            <a:custGeom>
              <a:avLst/>
              <a:gdLst>
                <a:gd name="T0" fmla="*/ 1044 w 2139"/>
                <a:gd name="T1" fmla="*/ 678 h 684"/>
                <a:gd name="T2" fmla="*/ 739 w 2139"/>
                <a:gd name="T3" fmla="*/ 432 h 684"/>
                <a:gd name="T4" fmla="*/ 516 w 2139"/>
                <a:gd name="T5" fmla="*/ 197 h 684"/>
                <a:gd name="T6" fmla="*/ 169 w 2139"/>
                <a:gd name="T7" fmla="*/ 62 h 684"/>
                <a:gd name="T8" fmla="*/ 0 w 2139"/>
                <a:gd name="T9" fmla="*/ 7 h 684"/>
                <a:gd name="T10" fmla="*/ 2 w 2139"/>
                <a:gd name="T11" fmla="*/ 0 h 684"/>
                <a:gd name="T12" fmla="*/ 171 w 2139"/>
                <a:gd name="T13" fmla="*/ 55 h 684"/>
                <a:gd name="T14" fmla="*/ 520 w 2139"/>
                <a:gd name="T15" fmla="*/ 189 h 684"/>
                <a:gd name="T16" fmla="*/ 747 w 2139"/>
                <a:gd name="T17" fmla="*/ 426 h 684"/>
                <a:gd name="T18" fmla="*/ 1071 w 2139"/>
                <a:gd name="T19" fmla="*/ 667 h 684"/>
                <a:gd name="T20" fmla="*/ 1347 w 2139"/>
                <a:gd name="T21" fmla="*/ 456 h 684"/>
                <a:gd name="T22" fmla="*/ 1508 w 2139"/>
                <a:gd name="T23" fmla="*/ 282 h 684"/>
                <a:gd name="T24" fmla="*/ 2007 w 2139"/>
                <a:gd name="T25" fmla="*/ 45 h 684"/>
                <a:gd name="T26" fmla="*/ 2138 w 2139"/>
                <a:gd name="T27" fmla="*/ 0 h 684"/>
                <a:gd name="T28" fmla="*/ 2139 w 2139"/>
                <a:gd name="T29" fmla="*/ 7 h 684"/>
                <a:gd name="T30" fmla="*/ 2007 w 2139"/>
                <a:gd name="T31" fmla="*/ 53 h 684"/>
                <a:gd name="T32" fmla="*/ 1510 w 2139"/>
                <a:gd name="T33" fmla="*/ 288 h 684"/>
                <a:gd name="T34" fmla="*/ 1351 w 2139"/>
                <a:gd name="T35" fmla="*/ 462 h 684"/>
                <a:gd name="T36" fmla="*/ 1071 w 2139"/>
                <a:gd name="T37" fmla="*/ 676 h 684"/>
                <a:gd name="T38" fmla="*/ 1044 w 2139"/>
                <a:gd name="T39" fmla="*/ 67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9" h="684">
                  <a:moveTo>
                    <a:pt x="1044" y="678"/>
                  </a:moveTo>
                  <a:cubicBezTo>
                    <a:pt x="921" y="678"/>
                    <a:pt x="832" y="559"/>
                    <a:pt x="739" y="432"/>
                  </a:cubicBezTo>
                  <a:cubicBezTo>
                    <a:pt x="671" y="341"/>
                    <a:pt x="601" y="246"/>
                    <a:pt x="516" y="197"/>
                  </a:cubicBezTo>
                  <a:cubicBezTo>
                    <a:pt x="413" y="140"/>
                    <a:pt x="288" y="100"/>
                    <a:pt x="169" y="62"/>
                  </a:cubicBezTo>
                  <a:cubicBezTo>
                    <a:pt x="110" y="43"/>
                    <a:pt x="53" y="26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5" y="19"/>
                    <a:pt x="110" y="36"/>
                    <a:pt x="171" y="55"/>
                  </a:cubicBezTo>
                  <a:cubicBezTo>
                    <a:pt x="292" y="93"/>
                    <a:pt x="415" y="131"/>
                    <a:pt x="520" y="189"/>
                  </a:cubicBezTo>
                  <a:cubicBezTo>
                    <a:pt x="607" y="239"/>
                    <a:pt x="677" y="333"/>
                    <a:pt x="747" y="426"/>
                  </a:cubicBezTo>
                  <a:cubicBezTo>
                    <a:pt x="845" y="559"/>
                    <a:pt x="938" y="684"/>
                    <a:pt x="1071" y="667"/>
                  </a:cubicBezTo>
                  <a:cubicBezTo>
                    <a:pt x="1198" y="652"/>
                    <a:pt x="1270" y="557"/>
                    <a:pt x="1347" y="456"/>
                  </a:cubicBezTo>
                  <a:cubicBezTo>
                    <a:pt x="1395" y="396"/>
                    <a:pt x="1444" y="331"/>
                    <a:pt x="1508" y="282"/>
                  </a:cubicBezTo>
                  <a:cubicBezTo>
                    <a:pt x="1660" y="167"/>
                    <a:pt x="1829" y="108"/>
                    <a:pt x="2007" y="45"/>
                  </a:cubicBezTo>
                  <a:cubicBezTo>
                    <a:pt x="2050" y="30"/>
                    <a:pt x="2094" y="15"/>
                    <a:pt x="2138" y="0"/>
                  </a:cubicBezTo>
                  <a:cubicBezTo>
                    <a:pt x="2139" y="7"/>
                    <a:pt x="2139" y="7"/>
                    <a:pt x="2139" y="7"/>
                  </a:cubicBezTo>
                  <a:cubicBezTo>
                    <a:pt x="2096" y="24"/>
                    <a:pt x="2050" y="40"/>
                    <a:pt x="2007" y="53"/>
                  </a:cubicBezTo>
                  <a:cubicBezTo>
                    <a:pt x="1829" y="114"/>
                    <a:pt x="1660" y="172"/>
                    <a:pt x="1510" y="288"/>
                  </a:cubicBezTo>
                  <a:cubicBezTo>
                    <a:pt x="1446" y="337"/>
                    <a:pt x="1399" y="400"/>
                    <a:pt x="1351" y="462"/>
                  </a:cubicBezTo>
                  <a:cubicBezTo>
                    <a:pt x="1274" y="563"/>
                    <a:pt x="1200" y="659"/>
                    <a:pt x="1071" y="676"/>
                  </a:cubicBezTo>
                  <a:cubicBezTo>
                    <a:pt x="1061" y="678"/>
                    <a:pt x="1052" y="678"/>
                    <a:pt x="1044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604">
              <a:extLst>
                <a:ext uri="{FF2B5EF4-FFF2-40B4-BE49-F238E27FC236}">
                  <a16:creationId xmlns:a16="http://schemas.microsoft.com/office/drawing/2014/main" id="{FB10E032-BB1F-6A7E-75B0-62B2AA7CF4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07" y="2161"/>
              <a:ext cx="1111" cy="375"/>
            </a:xfrm>
            <a:custGeom>
              <a:avLst/>
              <a:gdLst>
                <a:gd name="T0" fmla="*/ 1002 w 2050"/>
                <a:gd name="T1" fmla="*/ 678 h 684"/>
                <a:gd name="T2" fmla="*/ 709 w 2050"/>
                <a:gd name="T3" fmla="*/ 432 h 684"/>
                <a:gd name="T4" fmla="*/ 495 w 2050"/>
                <a:gd name="T5" fmla="*/ 197 h 684"/>
                <a:gd name="T6" fmla="*/ 161 w 2050"/>
                <a:gd name="T7" fmla="*/ 62 h 684"/>
                <a:gd name="T8" fmla="*/ 0 w 2050"/>
                <a:gd name="T9" fmla="*/ 7 h 684"/>
                <a:gd name="T10" fmla="*/ 2 w 2050"/>
                <a:gd name="T11" fmla="*/ 0 h 684"/>
                <a:gd name="T12" fmla="*/ 163 w 2050"/>
                <a:gd name="T13" fmla="*/ 55 h 684"/>
                <a:gd name="T14" fmla="*/ 496 w 2050"/>
                <a:gd name="T15" fmla="*/ 189 h 684"/>
                <a:gd name="T16" fmla="*/ 714 w 2050"/>
                <a:gd name="T17" fmla="*/ 426 h 684"/>
                <a:gd name="T18" fmla="*/ 1025 w 2050"/>
                <a:gd name="T19" fmla="*/ 667 h 684"/>
                <a:gd name="T20" fmla="*/ 1290 w 2050"/>
                <a:gd name="T21" fmla="*/ 456 h 684"/>
                <a:gd name="T22" fmla="*/ 1444 w 2050"/>
                <a:gd name="T23" fmla="*/ 282 h 684"/>
                <a:gd name="T24" fmla="*/ 1923 w 2050"/>
                <a:gd name="T25" fmla="*/ 45 h 684"/>
                <a:gd name="T26" fmla="*/ 2048 w 2050"/>
                <a:gd name="T27" fmla="*/ 0 h 684"/>
                <a:gd name="T28" fmla="*/ 2050 w 2050"/>
                <a:gd name="T29" fmla="*/ 7 h 684"/>
                <a:gd name="T30" fmla="*/ 1925 w 2050"/>
                <a:gd name="T31" fmla="*/ 53 h 684"/>
                <a:gd name="T32" fmla="*/ 1448 w 2050"/>
                <a:gd name="T33" fmla="*/ 288 h 684"/>
                <a:gd name="T34" fmla="*/ 1296 w 2050"/>
                <a:gd name="T35" fmla="*/ 460 h 684"/>
                <a:gd name="T36" fmla="*/ 1025 w 2050"/>
                <a:gd name="T37" fmla="*/ 674 h 684"/>
                <a:gd name="T38" fmla="*/ 1002 w 2050"/>
                <a:gd name="T39" fmla="*/ 67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50" h="684">
                  <a:moveTo>
                    <a:pt x="1002" y="678"/>
                  </a:moveTo>
                  <a:cubicBezTo>
                    <a:pt x="885" y="678"/>
                    <a:pt x="800" y="559"/>
                    <a:pt x="709" y="432"/>
                  </a:cubicBezTo>
                  <a:cubicBezTo>
                    <a:pt x="644" y="341"/>
                    <a:pt x="576" y="246"/>
                    <a:pt x="495" y="197"/>
                  </a:cubicBezTo>
                  <a:cubicBezTo>
                    <a:pt x="396" y="140"/>
                    <a:pt x="277" y="100"/>
                    <a:pt x="161" y="62"/>
                  </a:cubicBezTo>
                  <a:cubicBezTo>
                    <a:pt x="104" y="43"/>
                    <a:pt x="51" y="26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3" y="19"/>
                    <a:pt x="106" y="36"/>
                    <a:pt x="163" y="55"/>
                  </a:cubicBezTo>
                  <a:cubicBezTo>
                    <a:pt x="279" y="92"/>
                    <a:pt x="398" y="132"/>
                    <a:pt x="496" y="189"/>
                  </a:cubicBezTo>
                  <a:cubicBezTo>
                    <a:pt x="580" y="238"/>
                    <a:pt x="648" y="333"/>
                    <a:pt x="714" y="426"/>
                  </a:cubicBezTo>
                  <a:cubicBezTo>
                    <a:pt x="809" y="559"/>
                    <a:pt x="898" y="684"/>
                    <a:pt x="1025" y="667"/>
                  </a:cubicBezTo>
                  <a:cubicBezTo>
                    <a:pt x="1148" y="650"/>
                    <a:pt x="1216" y="557"/>
                    <a:pt x="1290" y="456"/>
                  </a:cubicBezTo>
                  <a:cubicBezTo>
                    <a:pt x="1336" y="396"/>
                    <a:pt x="1381" y="331"/>
                    <a:pt x="1444" y="282"/>
                  </a:cubicBezTo>
                  <a:cubicBezTo>
                    <a:pt x="1588" y="166"/>
                    <a:pt x="1751" y="108"/>
                    <a:pt x="1923" y="45"/>
                  </a:cubicBezTo>
                  <a:cubicBezTo>
                    <a:pt x="1965" y="30"/>
                    <a:pt x="2006" y="15"/>
                    <a:pt x="2048" y="0"/>
                  </a:cubicBezTo>
                  <a:cubicBezTo>
                    <a:pt x="2050" y="7"/>
                    <a:pt x="2050" y="7"/>
                    <a:pt x="2050" y="7"/>
                  </a:cubicBezTo>
                  <a:cubicBezTo>
                    <a:pt x="2008" y="22"/>
                    <a:pt x="1965" y="37"/>
                    <a:pt x="1925" y="53"/>
                  </a:cubicBezTo>
                  <a:cubicBezTo>
                    <a:pt x="1753" y="115"/>
                    <a:pt x="1592" y="172"/>
                    <a:pt x="1448" y="288"/>
                  </a:cubicBezTo>
                  <a:cubicBezTo>
                    <a:pt x="1387" y="337"/>
                    <a:pt x="1340" y="399"/>
                    <a:pt x="1296" y="460"/>
                  </a:cubicBezTo>
                  <a:cubicBezTo>
                    <a:pt x="1222" y="560"/>
                    <a:pt x="1152" y="657"/>
                    <a:pt x="1025" y="674"/>
                  </a:cubicBezTo>
                  <a:cubicBezTo>
                    <a:pt x="1019" y="676"/>
                    <a:pt x="1010" y="678"/>
                    <a:pt x="1002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605">
              <a:extLst>
                <a:ext uri="{FF2B5EF4-FFF2-40B4-BE49-F238E27FC236}">
                  <a16:creationId xmlns:a16="http://schemas.microsoft.com/office/drawing/2014/main" id="{AD0899D4-5DC4-376B-2080-B11E09C3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9" y="2108"/>
              <a:ext cx="1070" cy="378"/>
            </a:xfrm>
            <a:custGeom>
              <a:avLst/>
              <a:gdLst>
                <a:gd name="T0" fmla="*/ 985 w 1974"/>
                <a:gd name="T1" fmla="*/ 688 h 690"/>
                <a:gd name="T2" fmla="*/ 902 w 1974"/>
                <a:gd name="T3" fmla="*/ 654 h 690"/>
                <a:gd name="T4" fmla="*/ 555 w 1974"/>
                <a:gd name="T5" fmla="*/ 246 h 690"/>
                <a:gd name="T6" fmla="*/ 481 w 1974"/>
                <a:gd name="T7" fmla="*/ 193 h 690"/>
                <a:gd name="T8" fmla="*/ 0 w 1974"/>
                <a:gd name="T9" fmla="*/ 8 h 690"/>
                <a:gd name="T10" fmla="*/ 4 w 1974"/>
                <a:gd name="T11" fmla="*/ 0 h 690"/>
                <a:gd name="T12" fmla="*/ 485 w 1974"/>
                <a:gd name="T13" fmla="*/ 186 h 690"/>
                <a:gd name="T14" fmla="*/ 562 w 1974"/>
                <a:gd name="T15" fmla="*/ 241 h 690"/>
                <a:gd name="T16" fmla="*/ 909 w 1974"/>
                <a:gd name="T17" fmla="*/ 648 h 690"/>
                <a:gd name="T18" fmla="*/ 1065 w 1974"/>
                <a:gd name="T19" fmla="*/ 648 h 690"/>
                <a:gd name="T20" fmla="*/ 1411 w 1974"/>
                <a:gd name="T21" fmla="*/ 241 h 690"/>
                <a:gd name="T22" fmla="*/ 1489 w 1974"/>
                <a:gd name="T23" fmla="*/ 186 h 690"/>
                <a:gd name="T24" fmla="*/ 1970 w 1974"/>
                <a:gd name="T25" fmla="*/ 0 h 690"/>
                <a:gd name="T26" fmla="*/ 1974 w 1974"/>
                <a:gd name="T27" fmla="*/ 8 h 690"/>
                <a:gd name="T28" fmla="*/ 1493 w 1974"/>
                <a:gd name="T29" fmla="*/ 193 h 690"/>
                <a:gd name="T30" fmla="*/ 1419 w 1974"/>
                <a:gd name="T31" fmla="*/ 246 h 690"/>
                <a:gd name="T32" fmla="*/ 1072 w 1974"/>
                <a:gd name="T33" fmla="*/ 654 h 690"/>
                <a:gd name="T34" fmla="*/ 985 w 1974"/>
                <a:gd name="T35" fmla="*/ 688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74" h="690">
                  <a:moveTo>
                    <a:pt x="985" y="688"/>
                  </a:moveTo>
                  <a:cubicBezTo>
                    <a:pt x="955" y="688"/>
                    <a:pt x="924" y="676"/>
                    <a:pt x="902" y="654"/>
                  </a:cubicBezTo>
                  <a:cubicBezTo>
                    <a:pt x="775" y="529"/>
                    <a:pt x="659" y="392"/>
                    <a:pt x="555" y="246"/>
                  </a:cubicBezTo>
                  <a:cubicBezTo>
                    <a:pt x="536" y="222"/>
                    <a:pt x="511" y="203"/>
                    <a:pt x="481" y="193"/>
                  </a:cubicBezTo>
                  <a:cubicBezTo>
                    <a:pt x="318" y="142"/>
                    <a:pt x="155" y="80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59" y="72"/>
                    <a:pt x="322" y="134"/>
                    <a:pt x="485" y="186"/>
                  </a:cubicBezTo>
                  <a:cubicBezTo>
                    <a:pt x="515" y="195"/>
                    <a:pt x="544" y="214"/>
                    <a:pt x="562" y="241"/>
                  </a:cubicBezTo>
                  <a:cubicBezTo>
                    <a:pt x="667" y="385"/>
                    <a:pt x="782" y="523"/>
                    <a:pt x="909" y="648"/>
                  </a:cubicBezTo>
                  <a:cubicBezTo>
                    <a:pt x="951" y="690"/>
                    <a:pt x="1021" y="690"/>
                    <a:pt x="1065" y="648"/>
                  </a:cubicBezTo>
                  <a:cubicBezTo>
                    <a:pt x="1191" y="523"/>
                    <a:pt x="1307" y="387"/>
                    <a:pt x="1411" y="241"/>
                  </a:cubicBezTo>
                  <a:cubicBezTo>
                    <a:pt x="1430" y="214"/>
                    <a:pt x="1457" y="195"/>
                    <a:pt x="1489" y="186"/>
                  </a:cubicBezTo>
                  <a:cubicBezTo>
                    <a:pt x="1652" y="134"/>
                    <a:pt x="1815" y="72"/>
                    <a:pt x="1970" y="0"/>
                  </a:cubicBezTo>
                  <a:cubicBezTo>
                    <a:pt x="1974" y="8"/>
                    <a:pt x="1974" y="8"/>
                    <a:pt x="1974" y="8"/>
                  </a:cubicBezTo>
                  <a:cubicBezTo>
                    <a:pt x="1819" y="80"/>
                    <a:pt x="1656" y="142"/>
                    <a:pt x="1493" y="193"/>
                  </a:cubicBezTo>
                  <a:cubicBezTo>
                    <a:pt x="1462" y="203"/>
                    <a:pt x="1438" y="222"/>
                    <a:pt x="1419" y="246"/>
                  </a:cubicBezTo>
                  <a:cubicBezTo>
                    <a:pt x="1315" y="392"/>
                    <a:pt x="1199" y="529"/>
                    <a:pt x="1072" y="654"/>
                  </a:cubicBezTo>
                  <a:cubicBezTo>
                    <a:pt x="1044" y="676"/>
                    <a:pt x="1015" y="688"/>
                    <a:pt x="985" y="6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606">
              <a:extLst>
                <a:ext uri="{FF2B5EF4-FFF2-40B4-BE49-F238E27FC236}">
                  <a16:creationId xmlns:a16="http://schemas.microsoft.com/office/drawing/2014/main" id="{F2B3AF43-4E63-4E55-85D4-83AEFA6FFF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7" y="2099"/>
              <a:ext cx="301" cy="892"/>
            </a:xfrm>
            <a:custGeom>
              <a:avLst/>
              <a:gdLst>
                <a:gd name="T0" fmla="*/ 549 w 557"/>
                <a:gd name="T1" fmla="*/ 1631 h 1631"/>
                <a:gd name="T2" fmla="*/ 274 w 557"/>
                <a:gd name="T3" fmla="*/ 817 h 1631"/>
                <a:gd name="T4" fmla="*/ 0 w 557"/>
                <a:gd name="T5" fmla="*/ 2 h 1631"/>
                <a:gd name="T6" fmla="*/ 7 w 557"/>
                <a:gd name="T7" fmla="*/ 0 h 1631"/>
                <a:gd name="T8" fmla="*/ 282 w 557"/>
                <a:gd name="T9" fmla="*/ 815 h 1631"/>
                <a:gd name="T10" fmla="*/ 557 w 557"/>
                <a:gd name="T11" fmla="*/ 1630 h 1631"/>
                <a:gd name="T12" fmla="*/ 549 w 557"/>
                <a:gd name="T13" fmla="*/ 1631 h 1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1631">
                  <a:moveTo>
                    <a:pt x="549" y="1631"/>
                  </a:moveTo>
                  <a:cubicBezTo>
                    <a:pt x="456" y="1359"/>
                    <a:pt x="363" y="1082"/>
                    <a:pt x="274" y="817"/>
                  </a:cubicBezTo>
                  <a:cubicBezTo>
                    <a:pt x="185" y="549"/>
                    <a:pt x="92" y="275"/>
                    <a:pt x="0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0" y="273"/>
                    <a:pt x="193" y="549"/>
                    <a:pt x="282" y="815"/>
                  </a:cubicBezTo>
                  <a:cubicBezTo>
                    <a:pt x="371" y="1082"/>
                    <a:pt x="464" y="1357"/>
                    <a:pt x="557" y="1630"/>
                  </a:cubicBezTo>
                  <a:lnTo>
                    <a:pt x="549" y="1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607">
              <a:extLst>
                <a:ext uri="{FF2B5EF4-FFF2-40B4-BE49-F238E27FC236}">
                  <a16:creationId xmlns:a16="http://schemas.microsoft.com/office/drawing/2014/main" id="{E98E15A4-675C-022E-6B38-E5DEBF2FB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84" y="2143"/>
              <a:ext cx="238" cy="887"/>
            </a:xfrm>
            <a:custGeom>
              <a:avLst/>
              <a:gdLst>
                <a:gd name="T0" fmla="*/ 432 w 440"/>
                <a:gd name="T1" fmla="*/ 1621 h 1621"/>
                <a:gd name="T2" fmla="*/ 216 w 440"/>
                <a:gd name="T3" fmla="*/ 811 h 1621"/>
                <a:gd name="T4" fmla="*/ 0 w 440"/>
                <a:gd name="T5" fmla="*/ 2 h 1621"/>
                <a:gd name="T6" fmla="*/ 8 w 440"/>
                <a:gd name="T7" fmla="*/ 0 h 1621"/>
                <a:gd name="T8" fmla="*/ 224 w 440"/>
                <a:gd name="T9" fmla="*/ 810 h 1621"/>
                <a:gd name="T10" fmla="*/ 440 w 440"/>
                <a:gd name="T11" fmla="*/ 1619 h 1621"/>
                <a:gd name="T12" fmla="*/ 432 w 440"/>
                <a:gd name="T13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1621">
                  <a:moveTo>
                    <a:pt x="432" y="1621"/>
                  </a:moveTo>
                  <a:cubicBezTo>
                    <a:pt x="360" y="1348"/>
                    <a:pt x="288" y="1080"/>
                    <a:pt x="216" y="811"/>
                  </a:cubicBezTo>
                  <a:cubicBezTo>
                    <a:pt x="144" y="544"/>
                    <a:pt x="74" y="275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0" y="273"/>
                    <a:pt x="152" y="540"/>
                    <a:pt x="224" y="810"/>
                  </a:cubicBezTo>
                  <a:cubicBezTo>
                    <a:pt x="296" y="1077"/>
                    <a:pt x="366" y="1346"/>
                    <a:pt x="440" y="1619"/>
                  </a:cubicBezTo>
                  <a:lnTo>
                    <a:pt x="432" y="16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608">
              <a:extLst>
                <a:ext uri="{FF2B5EF4-FFF2-40B4-BE49-F238E27FC236}">
                  <a16:creationId xmlns:a16="http://schemas.microsoft.com/office/drawing/2014/main" id="{F41AAB9C-C3F5-6004-02C6-F9B2570D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93" y="2185"/>
              <a:ext cx="177" cy="896"/>
            </a:xfrm>
            <a:custGeom>
              <a:avLst/>
              <a:gdLst>
                <a:gd name="T0" fmla="*/ 319 w 326"/>
                <a:gd name="T1" fmla="*/ 1637 h 1637"/>
                <a:gd name="T2" fmla="*/ 159 w 326"/>
                <a:gd name="T3" fmla="*/ 821 h 1637"/>
                <a:gd name="T4" fmla="*/ 0 w 326"/>
                <a:gd name="T5" fmla="*/ 2 h 1637"/>
                <a:gd name="T6" fmla="*/ 8 w 326"/>
                <a:gd name="T7" fmla="*/ 0 h 1637"/>
                <a:gd name="T8" fmla="*/ 167 w 326"/>
                <a:gd name="T9" fmla="*/ 819 h 1637"/>
                <a:gd name="T10" fmla="*/ 326 w 326"/>
                <a:gd name="T11" fmla="*/ 1635 h 1637"/>
                <a:gd name="T12" fmla="*/ 319 w 326"/>
                <a:gd name="T13" fmla="*/ 1637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1637">
                  <a:moveTo>
                    <a:pt x="319" y="1637"/>
                  </a:moveTo>
                  <a:cubicBezTo>
                    <a:pt x="267" y="1365"/>
                    <a:pt x="213" y="1088"/>
                    <a:pt x="159" y="821"/>
                  </a:cubicBezTo>
                  <a:cubicBezTo>
                    <a:pt x="106" y="553"/>
                    <a:pt x="51" y="275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9" y="273"/>
                    <a:pt x="114" y="552"/>
                    <a:pt x="167" y="819"/>
                  </a:cubicBezTo>
                  <a:cubicBezTo>
                    <a:pt x="220" y="1086"/>
                    <a:pt x="275" y="1363"/>
                    <a:pt x="326" y="1635"/>
                  </a:cubicBezTo>
                  <a:lnTo>
                    <a:pt x="319" y="16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609">
              <a:extLst>
                <a:ext uri="{FF2B5EF4-FFF2-40B4-BE49-F238E27FC236}">
                  <a16:creationId xmlns:a16="http://schemas.microsoft.com/office/drawing/2014/main" id="{C3A5DF16-2A48-038E-095D-30EE321B9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02" y="2302"/>
              <a:ext cx="107" cy="895"/>
            </a:xfrm>
            <a:custGeom>
              <a:avLst/>
              <a:gdLst>
                <a:gd name="T0" fmla="*/ 189 w 197"/>
                <a:gd name="T1" fmla="*/ 1636 h 1636"/>
                <a:gd name="T2" fmla="*/ 94 w 197"/>
                <a:gd name="T3" fmla="*/ 819 h 1636"/>
                <a:gd name="T4" fmla="*/ 0 w 197"/>
                <a:gd name="T5" fmla="*/ 0 h 1636"/>
                <a:gd name="T6" fmla="*/ 7 w 197"/>
                <a:gd name="T7" fmla="*/ 0 h 1636"/>
                <a:gd name="T8" fmla="*/ 102 w 197"/>
                <a:gd name="T9" fmla="*/ 817 h 1636"/>
                <a:gd name="T10" fmla="*/ 197 w 197"/>
                <a:gd name="T11" fmla="*/ 1636 h 1636"/>
                <a:gd name="T12" fmla="*/ 189 w 197"/>
                <a:gd name="T13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636">
                  <a:moveTo>
                    <a:pt x="189" y="1636"/>
                  </a:moveTo>
                  <a:cubicBezTo>
                    <a:pt x="159" y="1363"/>
                    <a:pt x="125" y="1086"/>
                    <a:pt x="94" y="819"/>
                  </a:cubicBezTo>
                  <a:cubicBezTo>
                    <a:pt x="62" y="552"/>
                    <a:pt x="30" y="275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8" y="273"/>
                    <a:pt x="72" y="550"/>
                    <a:pt x="102" y="817"/>
                  </a:cubicBezTo>
                  <a:cubicBezTo>
                    <a:pt x="134" y="1084"/>
                    <a:pt x="166" y="1361"/>
                    <a:pt x="197" y="1636"/>
                  </a:cubicBezTo>
                  <a:lnTo>
                    <a:pt x="189" y="1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610">
              <a:extLst>
                <a:ext uri="{FF2B5EF4-FFF2-40B4-BE49-F238E27FC236}">
                  <a16:creationId xmlns:a16="http://schemas.microsoft.com/office/drawing/2014/main" id="{8DF0C966-39E2-B0BC-CDA8-1EC94782B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7" y="2410"/>
              <a:ext cx="38" cy="916"/>
            </a:xfrm>
            <a:custGeom>
              <a:avLst/>
              <a:gdLst>
                <a:gd name="T0" fmla="*/ 61 w 69"/>
                <a:gd name="T1" fmla="*/ 1675 h 1675"/>
                <a:gd name="T2" fmla="*/ 31 w 69"/>
                <a:gd name="T3" fmla="*/ 842 h 1675"/>
                <a:gd name="T4" fmla="*/ 0 w 69"/>
                <a:gd name="T5" fmla="*/ 0 h 1675"/>
                <a:gd name="T6" fmla="*/ 8 w 69"/>
                <a:gd name="T7" fmla="*/ 0 h 1675"/>
                <a:gd name="T8" fmla="*/ 38 w 69"/>
                <a:gd name="T9" fmla="*/ 842 h 1675"/>
                <a:gd name="T10" fmla="*/ 69 w 69"/>
                <a:gd name="T11" fmla="*/ 1675 h 1675"/>
                <a:gd name="T12" fmla="*/ 61 w 69"/>
                <a:gd name="T13" fmla="*/ 1675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675">
                  <a:moveTo>
                    <a:pt x="61" y="1675"/>
                  </a:moveTo>
                  <a:cubicBezTo>
                    <a:pt x="52" y="1403"/>
                    <a:pt x="40" y="1118"/>
                    <a:pt x="31" y="842"/>
                  </a:cubicBezTo>
                  <a:cubicBezTo>
                    <a:pt x="21" y="563"/>
                    <a:pt x="10" y="27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275"/>
                    <a:pt x="29" y="563"/>
                    <a:pt x="38" y="842"/>
                  </a:cubicBezTo>
                  <a:cubicBezTo>
                    <a:pt x="48" y="1118"/>
                    <a:pt x="59" y="1403"/>
                    <a:pt x="69" y="1675"/>
                  </a:cubicBezTo>
                  <a:lnTo>
                    <a:pt x="61" y="16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611">
              <a:extLst>
                <a:ext uri="{FF2B5EF4-FFF2-40B4-BE49-F238E27FC236}">
                  <a16:creationId xmlns:a16="http://schemas.microsoft.com/office/drawing/2014/main" id="{8FD02AB2-7422-3375-D54A-553E9799B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2410"/>
              <a:ext cx="33" cy="915"/>
            </a:xfrm>
            <a:custGeom>
              <a:avLst/>
              <a:gdLst>
                <a:gd name="T0" fmla="*/ 8 w 61"/>
                <a:gd name="T1" fmla="*/ 1672 h 1672"/>
                <a:gd name="T2" fmla="*/ 0 w 61"/>
                <a:gd name="T3" fmla="*/ 1672 h 1672"/>
                <a:gd name="T4" fmla="*/ 26 w 61"/>
                <a:gd name="T5" fmla="*/ 836 h 1672"/>
                <a:gd name="T6" fmla="*/ 53 w 61"/>
                <a:gd name="T7" fmla="*/ 0 h 1672"/>
                <a:gd name="T8" fmla="*/ 61 w 61"/>
                <a:gd name="T9" fmla="*/ 0 h 1672"/>
                <a:gd name="T10" fmla="*/ 34 w 61"/>
                <a:gd name="T11" fmla="*/ 836 h 1672"/>
                <a:gd name="T12" fmla="*/ 8 w 61"/>
                <a:gd name="T13" fmla="*/ 16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672">
                  <a:moveTo>
                    <a:pt x="8" y="1672"/>
                  </a:moveTo>
                  <a:cubicBezTo>
                    <a:pt x="0" y="1672"/>
                    <a:pt x="0" y="1672"/>
                    <a:pt x="0" y="1672"/>
                  </a:cubicBezTo>
                  <a:cubicBezTo>
                    <a:pt x="9" y="1399"/>
                    <a:pt x="19" y="1113"/>
                    <a:pt x="26" y="836"/>
                  </a:cubicBezTo>
                  <a:cubicBezTo>
                    <a:pt x="34" y="559"/>
                    <a:pt x="44" y="273"/>
                    <a:pt x="5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1" y="273"/>
                    <a:pt x="42" y="559"/>
                    <a:pt x="34" y="836"/>
                  </a:cubicBezTo>
                  <a:cubicBezTo>
                    <a:pt x="26" y="1113"/>
                    <a:pt x="17" y="1399"/>
                    <a:pt x="8" y="16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612">
              <a:extLst>
                <a:ext uri="{FF2B5EF4-FFF2-40B4-BE49-F238E27FC236}">
                  <a16:creationId xmlns:a16="http://schemas.microsoft.com/office/drawing/2014/main" id="{5E46A621-5F9D-5AE5-65A5-74530E8D7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0" y="2301"/>
              <a:ext cx="102" cy="902"/>
            </a:xfrm>
            <a:custGeom>
              <a:avLst/>
              <a:gdLst>
                <a:gd name="T0" fmla="*/ 8 w 189"/>
                <a:gd name="T1" fmla="*/ 1649 h 1649"/>
                <a:gd name="T2" fmla="*/ 0 w 189"/>
                <a:gd name="T3" fmla="*/ 1649 h 1649"/>
                <a:gd name="T4" fmla="*/ 91 w 189"/>
                <a:gd name="T5" fmla="*/ 823 h 1649"/>
                <a:gd name="T6" fmla="*/ 182 w 189"/>
                <a:gd name="T7" fmla="*/ 0 h 1649"/>
                <a:gd name="T8" fmla="*/ 189 w 189"/>
                <a:gd name="T9" fmla="*/ 0 h 1649"/>
                <a:gd name="T10" fmla="*/ 98 w 189"/>
                <a:gd name="T11" fmla="*/ 823 h 1649"/>
                <a:gd name="T12" fmla="*/ 8 w 189"/>
                <a:gd name="T13" fmla="*/ 1649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649">
                  <a:moveTo>
                    <a:pt x="8" y="1649"/>
                  </a:moveTo>
                  <a:cubicBezTo>
                    <a:pt x="0" y="1649"/>
                    <a:pt x="0" y="1649"/>
                    <a:pt x="0" y="1649"/>
                  </a:cubicBezTo>
                  <a:cubicBezTo>
                    <a:pt x="30" y="1374"/>
                    <a:pt x="62" y="1094"/>
                    <a:pt x="91" y="823"/>
                  </a:cubicBezTo>
                  <a:cubicBezTo>
                    <a:pt x="121" y="552"/>
                    <a:pt x="151" y="271"/>
                    <a:pt x="18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59" y="273"/>
                    <a:pt x="127" y="554"/>
                    <a:pt x="98" y="823"/>
                  </a:cubicBezTo>
                  <a:cubicBezTo>
                    <a:pt x="68" y="1094"/>
                    <a:pt x="38" y="1374"/>
                    <a:pt x="8" y="16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613">
              <a:extLst>
                <a:ext uri="{FF2B5EF4-FFF2-40B4-BE49-F238E27FC236}">
                  <a16:creationId xmlns:a16="http://schemas.microsoft.com/office/drawing/2014/main" id="{CF9815A1-0BC3-9395-6FE9-C3EA44CD64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59" y="2182"/>
              <a:ext cx="169" cy="899"/>
            </a:xfrm>
            <a:custGeom>
              <a:avLst/>
              <a:gdLst>
                <a:gd name="T0" fmla="*/ 8 w 311"/>
                <a:gd name="T1" fmla="*/ 1643 h 1643"/>
                <a:gd name="T2" fmla="*/ 0 w 311"/>
                <a:gd name="T3" fmla="*/ 1641 h 1643"/>
                <a:gd name="T4" fmla="*/ 152 w 311"/>
                <a:gd name="T5" fmla="*/ 821 h 1643"/>
                <a:gd name="T6" fmla="*/ 304 w 311"/>
                <a:gd name="T7" fmla="*/ 0 h 1643"/>
                <a:gd name="T8" fmla="*/ 311 w 311"/>
                <a:gd name="T9" fmla="*/ 2 h 1643"/>
                <a:gd name="T10" fmla="*/ 160 w 311"/>
                <a:gd name="T11" fmla="*/ 823 h 1643"/>
                <a:gd name="T12" fmla="*/ 8 w 311"/>
                <a:gd name="T13" fmla="*/ 1643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643">
                  <a:moveTo>
                    <a:pt x="8" y="1643"/>
                  </a:moveTo>
                  <a:cubicBezTo>
                    <a:pt x="0" y="1641"/>
                    <a:pt x="0" y="1641"/>
                    <a:pt x="0" y="1641"/>
                  </a:cubicBezTo>
                  <a:cubicBezTo>
                    <a:pt x="52" y="1369"/>
                    <a:pt x="103" y="1090"/>
                    <a:pt x="152" y="821"/>
                  </a:cubicBezTo>
                  <a:cubicBezTo>
                    <a:pt x="201" y="552"/>
                    <a:pt x="250" y="273"/>
                    <a:pt x="304" y="0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260" y="275"/>
                    <a:pt x="209" y="554"/>
                    <a:pt x="160" y="823"/>
                  </a:cubicBezTo>
                  <a:cubicBezTo>
                    <a:pt x="110" y="1092"/>
                    <a:pt x="59" y="1371"/>
                    <a:pt x="8" y="16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614">
              <a:extLst>
                <a:ext uri="{FF2B5EF4-FFF2-40B4-BE49-F238E27FC236}">
                  <a16:creationId xmlns:a16="http://schemas.microsoft.com/office/drawing/2014/main" id="{7DB65820-5C67-0A1A-8CB0-6C77123F2C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08" y="2141"/>
              <a:ext cx="230" cy="889"/>
            </a:xfrm>
            <a:custGeom>
              <a:avLst/>
              <a:gdLst>
                <a:gd name="T0" fmla="*/ 8 w 424"/>
                <a:gd name="T1" fmla="*/ 1626 h 1626"/>
                <a:gd name="T2" fmla="*/ 0 w 424"/>
                <a:gd name="T3" fmla="*/ 1624 h 1626"/>
                <a:gd name="T4" fmla="*/ 208 w 424"/>
                <a:gd name="T5" fmla="*/ 811 h 1626"/>
                <a:gd name="T6" fmla="*/ 417 w 424"/>
                <a:gd name="T7" fmla="*/ 0 h 1626"/>
                <a:gd name="T8" fmla="*/ 424 w 424"/>
                <a:gd name="T9" fmla="*/ 2 h 1626"/>
                <a:gd name="T10" fmla="*/ 216 w 424"/>
                <a:gd name="T11" fmla="*/ 813 h 1626"/>
                <a:gd name="T12" fmla="*/ 8 w 424"/>
                <a:gd name="T13" fmla="*/ 1626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1626">
                  <a:moveTo>
                    <a:pt x="8" y="1626"/>
                  </a:moveTo>
                  <a:cubicBezTo>
                    <a:pt x="0" y="1624"/>
                    <a:pt x="0" y="1624"/>
                    <a:pt x="0" y="1624"/>
                  </a:cubicBezTo>
                  <a:cubicBezTo>
                    <a:pt x="72" y="1351"/>
                    <a:pt x="142" y="1076"/>
                    <a:pt x="208" y="811"/>
                  </a:cubicBezTo>
                  <a:cubicBezTo>
                    <a:pt x="275" y="545"/>
                    <a:pt x="345" y="273"/>
                    <a:pt x="417" y="0"/>
                  </a:cubicBezTo>
                  <a:cubicBezTo>
                    <a:pt x="424" y="2"/>
                    <a:pt x="424" y="2"/>
                    <a:pt x="424" y="2"/>
                  </a:cubicBezTo>
                  <a:cubicBezTo>
                    <a:pt x="352" y="274"/>
                    <a:pt x="282" y="549"/>
                    <a:pt x="216" y="813"/>
                  </a:cubicBezTo>
                  <a:cubicBezTo>
                    <a:pt x="150" y="1078"/>
                    <a:pt x="80" y="1353"/>
                    <a:pt x="8" y="16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615">
              <a:extLst>
                <a:ext uri="{FF2B5EF4-FFF2-40B4-BE49-F238E27FC236}">
                  <a16:creationId xmlns:a16="http://schemas.microsoft.com/office/drawing/2014/main" id="{DD4563A6-118E-EFCE-55F6-761B4F3FE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37" y="2103"/>
              <a:ext cx="305" cy="888"/>
            </a:xfrm>
            <a:custGeom>
              <a:avLst/>
              <a:gdLst>
                <a:gd name="T0" fmla="*/ 8 w 563"/>
                <a:gd name="T1" fmla="*/ 1624 h 1624"/>
                <a:gd name="T2" fmla="*/ 0 w 563"/>
                <a:gd name="T3" fmla="*/ 1623 h 1624"/>
                <a:gd name="T4" fmla="*/ 277 w 563"/>
                <a:gd name="T5" fmla="*/ 811 h 1624"/>
                <a:gd name="T6" fmla="*/ 556 w 563"/>
                <a:gd name="T7" fmla="*/ 0 h 1624"/>
                <a:gd name="T8" fmla="*/ 563 w 563"/>
                <a:gd name="T9" fmla="*/ 2 h 1624"/>
                <a:gd name="T10" fmla="*/ 287 w 563"/>
                <a:gd name="T11" fmla="*/ 813 h 1624"/>
                <a:gd name="T12" fmla="*/ 8 w 563"/>
                <a:gd name="T13" fmla="*/ 1624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624">
                  <a:moveTo>
                    <a:pt x="8" y="1624"/>
                  </a:moveTo>
                  <a:cubicBezTo>
                    <a:pt x="0" y="1623"/>
                    <a:pt x="0" y="1623"/>
                    <a:pt x="0" y="1623"/>
                  </a:cubicBezTo>
                  <a:cubicBezTo>
                    <a:pt x="93" y="1350"/>
                    <a:pt x="186" y="1081"/>
                    <a:pt x="277" y="811"/>
                  </a:cubicBezTo>
                  <a:cubicBezTo>
                    <a:pt x="370" y="542"/>
                    <a:pt x="463" y="273"/>
                    <a:pt x="556" y="0"/>
                  </a:cubicBezTo>
                  <a:cubicBezTo>
                    <a:pt x="563" y="2"/>
                    <a:pt x="563" y="2"/>
                    <a:pt x="563" y="2"/>
                  </a:cubicBezTo>
                  <a:cubicBezTo>
                    <a:pt x="470" y="275"/>
                    <a:pt x="377" y="544"/>
                    <a:pt x="287" y="813"/>
                  </a:cubicBezTo>
                  <a:cubicBezTo>
                    <a:pt x="194" y="1082"/>
                    <a:pt x="103" y="1352"/>
                    <a:pt x="8" y="1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3075405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круг + 4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5">
            <a:extLst>
              <a:ext uri="{FF2B5EF4-FFF2-40B4-BE49-F238E27FC236}">
                <a16:creationId xmlns:a16="http://schemas.microsoft.com/office/drawing/2014/main" id="{F1F86D2F-6726-43AE-97D0-26EA96AF6800}"/>
              </a:ext>
            </a:extLst>
          </p:cNvPr>
          <p:cNvSpPr/>
          <p:nvPr userDrawn="1"/>
        </p:nvSpPr>
        <p:spPr>
          <a:xfrm>
            <a:off x="7907337" y="3625247"/>
            <a:ext cx="8569325" cy="856932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Oval 35">
            <a:extLst>
              <a:ext uri="{FF2B5EF4-FFF2-40B4-BE49-F238E27FC236}">
                <a16:creationId xmlns:a16="http://schemas.microsoft.com/office/drawing/2014/main" id="{626163FF-C38D-4F9E-B7FE-EF6F26EC0665}"/>
              </a:ext>
            </a:extLst>
          </p:cNvPr>
          <p:cNvSpPr/>
          <p:nvPr userDrawn="1"/>
        </p:nvSpPr>
        <p:spPr>
          <a:xfrm>
            <a:off x="9311999" y="5029909"/>
            <a:ext cx="5760000" cy="576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Oval 36">
            <a:extLst>
              <a:ext uri="{FF2B5EF4-FFF2-40B4-BE49-F238E27FC236}">
                <a16:creationId xmlns:a16="http://schemas.microsoft.com/office/drawing/2014/main" id="{D78E70F1-4327-4241-944C-E7E7B295912E}"/>
              </a:ext>
            </a:extLst>
          </p:cNvPr>
          <p:cNvSpPr/>
          <p:nvPr userDrawn="1"/>
        </p:nvSpPr>
        <p:spPr>
          <a:xfrm>
            <a:off x="9775079" y="5492989"/>
            <a:ext cx="4833834" cy="483383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0" dirty="0"/>
          </a:p>
        </p:txBody>
      </p:sp>
      <p:sp>
        <p:nvSpPr>
          <p:cNvPr id="25" name="Текст 32">
            <a:extLst>
              <a:ext uri="{FF2B5EF4-FFF2-40B4-BE49-F238E27FC236}">
                <a16:creationId xmlns:a16="http://schemas.microsoft.com/office/drawing/2014/main" id="{109902F1-C8EC-457C-A95F-8D0FFA7968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21070" y="7194859"/>
            <a:ext cx="3553200" cy="1431379"/>
          </a:xfr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Заголовок/</a:t>
            </a:r>
            <a:br>
              <a:rPr lang="ru-RU" dirty="0"/>
            </a:br>
            <a:r>
              <a:rPr lang="ru-RU" dirty="0"/>
              <a:t>иконка</a:t>
            </a:r>
          </a:p>
        </p:txBody>
      </p:sp>
      <p:grpSp>
        <p:nvGrpSpPr>
          <p:cNvPr id="30" name="Группа 23">
            <a:extLst>
              <a:ext uri="{FF2B5EF4-FFF2-40B4-BE49-F238E27FC236}">
                <a16:creationId xmlns:a16="http://schemas.microsoft.com/office/drawing/2014/main" id="{BAD7D9EB-E783-1D7D-CEEC-169132D538D0}"/>
              </a:ext>
            </a:extLst>
          </p:cNvPr>
          <p:cNvGrpSpPr/>
          <p:nvPr userDrawn="1"/>
        </p:nvGrpSpPr>
        <p:grpSpPr>
          <a:xfrm>
            <a:off x="6876439" y="3949100"/>
            <a:ext cx="2714400" cy="2714400"/>
            <a:chOff x="3615925" y="8607972"/>
            <a:chExt cx="2714400" cy="2714400"/>
          </a:xfrm>
        </p:grpSpPr>
        <p:sp>
          <p:nvSpPr>
            <p:cNvPr id="31" name="Овал 16">
              <a:extLst>
                <a:ext uri="{FF2B5EF4-FFF2-40B4-BE49-F238E27FC236}">
                  <a16:creationId xmlns:a16="http://schemas.microsoft.com/office/drawing/2014/main" id="{A50729B5-3DFF-02ED-FA9B-019B141B8D83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9">
              <a:extLst>
                <a:ext uri="{FF2B5EF4-FFF2-40B4-BE49-F238E27FC236}">
                  <a16:creationId xmlns:a16="http://schemas.microsoft.com/office/drawing/2014/main" id="{EA52AE11-DB12-168F-3A66-3A37546CF9F5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23">
            <a:extLst>
              <a:ext uri="{FF2B5EF4-FFF2-40B4-BE49-F238E27FC236}">
                <a16:creationId xmlns:a16="http://schemas.microsoft.com/office/drawing/2014/main" id="{70A0038C-3CEC-D658-9930-50132999EBAF}"/>
              </a:ext>
            </a:extLst>
          </p:cNvPr>
          <p:cNvGrpSpPr/>
          <p:nvPr userDrawn="1"/>
        </p:nvGrpSpPr>
        <p:grpSpPr>
          <a:xfrm>
            <a:off x="14805267" y="3949100"/>
            <a:ext cx="2714400" cy="2714400"/>
            <a:chOff x="3615925" y="8607972"/>
            <a:chExt cx="2714400" cy="2714400"/>
          </a:xfrm>
        </p:grpSpPr>
        <p:sp>
          <p:nvSpPr>
            <p:cNvPr id="34" name="Овал 16">
              <a:extLst>
                <a:ext uri="{FF2B5EF4-FFF2-40B4-BE49-F238E27FC236}">
                  <a16:creationId xmlns:a16="http://schemas.microsoft.com/office/drawing/2014/main" id="{9F4B7498-B897-3AA9-BACC-08A10199A0BB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19">
              <a:extLst>
                <a:ext uri="{FF2B5EF4-FFF2-40B4-BE49-F238E27FC236}">
                  <a16:creationId xmlns:a16="http://schemas.microsoft.com/office/drawing/2014/main" id="{6530ABB1-FCC0-13FD-4CB1-FBD6F9D9F2DC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6" name="Группа 23">
            <a:extLst>
              <a:ext uri="{FF2B5EF4-FFF2-40B4-BE49-F238E27FC236}">
                <a16:creationId xmlns:a16="http://schemas.microsoft.com/office/drawing/2014/main" id="{9930E004-9AFD-1A5C-6FE7-514376D47A3B}"/>
              </a:ext>
            </a:extLst>
          </p:cNvPr>
          <p:cNvGrpSpPr/>
          <p:nvPr userDrawn="1"/>
        </p:nvGrpSpPr>
        <p:grpSpPr>
          <a:xfrm>
            <a:off x="14805267" y="9164232"/>
            <a:ext cx="2714400" cy="2714400"/>
            <a:chOff x="3615925" y="8607972"/>
            <a:chExt cx="2714400" cy="2714400"/>
          </a:xfrm>
        </p:grpSpPr>
        <p:sp>
          <p:nvSpPr>
            <p:cNvPr id="37" name="Овал 16">
              <a:extLst>
                <a:ext uri="{FF2B5EF4-FFF2-40B4-BE49-F238E27FC236}">
                  <a16:creationId xmlns:a16="http://schemas.microsoft.com/office/drawing/2014/main" id="{1A9A75E3-7DFE-28AF-EE82-B5AE105CF4FF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19">
              <a:extLst>
                <a:ext uri="{FF2B5EF4-FFF2-40B4-BE49-F238E27FC236}">
                  <a16:creationId xmlns:a16="http://schemas.microsoft.com/office/drawing/2014/main" id="{0F58625B-8394-355D-CFA3-C07DE60F5C94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23">
            <a:extLst>
              <a:ext uri="{FF2B5EF4-FFF2-40B4-BE49-F238E27FC236}">
                <a16:creationId xmlns:a16="http://schemas.microsoft.com/office/drawing/2014/main" id="{F51F6F30-A94B-6001-31C7-7CB6EEB4C3B8}"/>
              </a:ext>
            </a:extLst>
          </p:cNvPr>
          <p:cNvGrpSpPr/>
          <p:nvPr userDrawn="1"/>
        </p:nvGrpSpPr>
        <p:grpSpPr>
          <a:xfrm>
            <a:off x="6876439" y="9164232"/>
            <a:ext cx="2714400" cy="2714400"/>
            <a:chOff x="3615925" y="8607972"/>
            <a:chExt cx="2714400" cy="2714400"/>
          </a:xfrm>
        </p:grpSpPr>
        <p:sp>
          <p:nvSpPr>
            <p:cNvPr id="40" name="Овал 16">
              <a:extLst>
                <a:ext uri="{FF2B5EF4-FFF2-40B4-BE49-F238E27FC236}">
                  <a16:creationId xmlns:a16="http://schemas.microsoft.com/office/drawing/2014/main" id="{CC6543FD-B8D8-FCDC-A04F-678944A2825B}"/>
                </a:ext>
              </a:extLst>
            </p:cNvPr>
            <p:cNvSpPr/>
            <p:nvPr userDrawn="1"/>
          </p:nvSpPr>
          <p:spPr>
            <a:xfrm rot="8520000">
              <a:off x="3615925" y="8607972"/>
              <a:ext cx="2714400" cy="271440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19">
              <a:extLst>
                <a:ext uri="{FF2B5EF4-FFF2-40B4-BE49-F238E27FC236}">
                  <a16:creationId xmlns:a16="http://schemas.microsoft.com/office/drawing/2014/main" id="{B3157AF7-5389-E7C5-CCFA-51E7814847B0}"/>
                </a:ext>
              </a:extLst>
            </p:cNvPr>
            <p:cNvSpPr/>
            <p:nvPr userDrawn="1"/>
          </p:nvSpPr>
          <p:spPr>
            <a:xfrm rot="8520000">
              <a:off x="3983125" y="8975172"/>
              <a:ext cx="1980000" cy="198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A330EB4E-E3B6-40D1-9C1B-159B25D0C0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3437" y="4353747"/>
            <a:ext cx="5664229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ru-RU" dirty="0"/>
              <a:t>Текст 1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2DD5C91E-0E98-4E0A-800A-79FDDE892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905384" y="4353747"/>
            <a:ext cx="5664229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ru-RU" dirty="0"/>
              <a:t>Текст 2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0DFA4ED3-8065-41EA-8198-3ABDEB0885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3437" y="9553906"/>
            <a:ext cx="5664229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ru-RU" dirty="0"/>
              <a:t>Текст 3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AEAA03B0-E501-4CD0-94DA-2B95F1F0D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05384" y="9553906"/>
            <a:ext cx="5664229" cy="6557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ru-RU" dirty="0"/>
              <a:t>Текст 4</a:t>
            </a:r>
          </a:p>
        </p:txBody>
      </p:sp>
      <p:sp>
        <p:nvSpPr>
          <p:cNvPr id="20" name="Рисунок 3">
            <a:extLst>
              <a:ext uri="{FF2B5EF4-FFF2-40B4-BE49-F238E27FC236}">
                <a16:creationId xmlns:a16="http://schemas.microsoft.com/office/drawing/2014/main" id="{572A9AA9-A0D3-4868-88ED-B5EDDA1212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8897" y="4586681"/>
            <a:ext cx="1440000" cy="1440000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Иконка 1</a:t>
            </a:r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id="{09FA9707-5852-4BAC-893E-C8A7C3C9F5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444335" y="4586681"/>
            <a:ext cx="1440000" cy="1440000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Иконка 2</a:t>
            </a:r>
          </a:p>
        </p:txBody>
      </p:sp>
      <p:sp>
        <p:nvSpPr>
          <p:cNvPr id="23" name="Рисунок 3">
            <a:extLst>
              <a:ext uri="{FF2B5EF4-FFF2-40B4-BE49-F238E27FC236}">
                <a16:creationId xmlns:a16="http://schemas.microsoft.com/office/drawing/2014/main" id="{C8B8BE12-72EB-41E9-9ACD-FB8171116B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44335" y="9801047"/>
            <a:ext cx="1440000" cy="1440000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Иконка 4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66F7E285-6558-4827-B973-79234F0BD7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8897" y="9801047"/>
            <a:ext cx="1440000" cy="1440000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Иконка 3</a:t>
            </a: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B7451B4-7D1E-97C9-DCF5-3E27197C4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4337E25-FD1F-51B7-F6B7-9541E5747E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83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мока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4582-D0C3-4D5A-9603-9220232C4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309A7C-0520-49B8-BAEC-81339791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26156" y="3067111"/>
            <a:ext cx="9388322" cy="93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E101223-AA3A-4108-9776-AD2F71DF757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6217774" y="3429000"/>
            <a:ext cx="8586175" cy="5867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200" baseline="0">
                <a:latin typeface="+mn-lt"/>
                <a:cs typeface="Segoe UI" panose="020B0502040204020203" pitchFamily="34" charset="0"/>
              </a:defRPr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51A890-A4D8-B673-FBB9-8FD23295F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D196C05-9C76-FA8F-419F-F1A45B2474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619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+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B2FDCD-F140-B6D4-7D28-276824754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18075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631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 +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 w="1270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4266C5-5B67-C6CF-407C-D3881EC3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2715399"/>
            <a:ext cx="521856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840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41171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76413-ADCA-483E-BD9B-4818CE5DC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 w="1270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9586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 ред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2">
            <a:extLst>
              <a:ext uri="{FF2B5EF4-FFF2-40B4-BE49-F238E27FC236}">
                <a16:creationId xmlns:a16="http://schemas.microsoft.com/office/drawing/2014/main" id="{56FEEE84-67C2-4C1F-AF8E-CE9E7A7188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4388" y="6383679"/>
            <a:ext cx="10648269" cy="2927173"/>
          </a:xfrm>
        </p:spPr>
        <p:txBody>
          <a:bodyPr>
            <a:normAutofit/>
          </a:bodyPr>
          <a:lstStyle>
            <a:lvl1pPr>
              <a:defRPr sz="10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Хотите узнать </a:t>
            </a:r>
            <a:br>
              <a:rPr lang="ru-RU" dirty="0"/>
            </a:br>
            <a:r>
              <a:rPr lang="ru-RU" dirty="0"/>
              <a:t>больше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4F6D784-40D8-4EEB-9813-732AB6D4F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9362" y="6383679"/>
            <a:ext cx="10648269" cy="2927173"/>
          </a:xfrm>
        </p:spPr>
        <p:txBody>
          <a:bodyPr>
            <a:normAutofit/>
          </a:bodyPr>
          <a:lstStyle>
            <a:lvl1pPr>
              <a:defRPr sz="10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Остались</a:t>
            </a:r>
            <a:br>
              <a:rPr lang="ru-RU" dirty="0"/>
            </a:br>
            <a:r>
              <a:rPr lang="ru-RU" dirty="0"/>
              <a:t>вопросы?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8BC0B7E-C33B-4C9D-9126-F0FDB94BFF5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4388" y="11534335"/>
            <a:ext cx="4895850" cy="71733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400" b="0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www.rfdyn.ru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E9208443-AB9A-4878-B651-534F5262288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4388" y="9599944"/>
            <a:ext cx="8647664" cy="11790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0">
                <a:solidFill>
                  <a:schemeClr val="accent6">
                    <a:lumMod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Описание функционала, учебные курсы и видеоуроки доступны на сайте: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D864DEE0-6496-4984-942E-0AB0ED7AA2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89361" y="11534335"/>
            <a:ext cx="8442551" cy="71733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400" b="0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tnavigator@rfdyn.ru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5AD21208-8A6B-FC39-CCD7-AD771D9B79F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233905" y="1212851"/>
            <a:ext cx="5953126" cy="5384798"/>
            <a:chOff x="5428" y="382"/>
            <a:chExt cx="1875" cy="169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51CDF97-1158-5DDA-5FD8-8DC455F24F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28" y="382"/>
              <a:ext cx="1875" cy="1696"/>
            </a:xfrm>
            <a:custGeom>
              <a:avLst/>
              <a:gdLst>
                <a:gd name="T0" fmla="*/ 1 w 2743"/>
                <a:gd name="T1" fmla="*/ 2456 h 2460"/>
                <a:gd name="T2" fmla="*/ 159 w 2743"/>
                <a:gd name="T3" fmla="*/ 1624 h 2460"/>
                <a:gd name="T4" fmla="*/ 435 w 2743"/>
                <a:gd name="T5" fmla="*/ 1214 h 2460"/>
                <a:gd name="T6" fmla="*/ 193 w 2743"/>
                <a:gd name="T7" fmla="*/ 767 h 2460"/>
                <a:gd name="T8" fmla="*/ 118 w 2743"/>
                <a:gd name="T9" fmla="*/ 102 h 2460"/>
                <a:gd name="T10" fmla="*/ 121 w 2743"/>
                <a:gd name="T11" fmla="*/ 99 h 2460"/>
                <a:gd name="T12" fmla="*/ 866 w 2743"/>
                <a:gd name="T13" fmla="*/ 84 h 2460"/>
                <a:gd name="T14" fmla="*/ 1366 w 2743"/>
                <a:gd name="T15" fmla="*/ 315 h 2460"/>
                <a:gd name="T16" fmla="*/ 1964 w 2743"/>
                <a:gd name="T17" fmla="*/ 49 h 2460"/>
                <a:gd name="T18" fmla="*/ 2623 w 2743"/>
                <a:gd name="T19" fmla="*/ 131 h 2460"/>
                <a:gd name="T20" fmla="*/ 2515 w 2743"/>
                <a:gd name="T21" fmla="*/ 355 h 2460"/>
                <a:gd name="T22" fmla="*/ 2527 w 2743"/>
                <a:gd name="T23" fmla="*/ 948 h 2460"/>
                <a:gd name="T24" fmla="*/ 2563 w 2743"/>
                <a:gd name="T25" fmla="*/ 1500 h 2460"/>
                <a:gd name="T26" fmla="*/ 2617 w 2743"/>
                <a:gd name="T27" fmla="*/ 2150 h 2460"/>
                <a:gd name="T28" fmla="*/ 2743 w 2743"/>
                <a:gd name="T29" fmla="*/ 2390 h 2460"/>
                <a:gd name="T30" fmla="*/ 2264 w 2743"/>
                <a:gd name="T31" fmla="*/ 2361 h 2460"/>
                <a:gd name="T32" fmla="*/ 1614 w 2743"/>
                <a:gd name="T33" fmla="*/ 2258 h 2460"/>
                <a:gd name="T34" fmla="*/ 1357 w 2743"/>
                <a:gd name="T35" fmla="*/ 2176 h 2460"/>
                <a:gd name="T36" fmla="*/ 910 w 2743"/>
                <a:gd name="T37" fmla="*/ 2367 h 2460"/>
                <a:gd name="T38" fmla="*/ 7 w 2743"/>
                <a:gd name="T39" fmla="*/ 2460 h 2460"/>
                <a:gd name="T40" fmla="*/ 124 w 2743"/>
                <a:gd name="T41" fmla="*/ 105 h 2460"/>
                <a:gd name="T42" fmla="*/ 197 w 2743"/>
                <a:gd name="T43" fmla="*/ 767 h 2460"/>
                <a:gd name="T44" fmla="*/ 441 w 2743"/>
                <a:gd name="T45" fmla="*/ 1216 h 2460"/>
                <a:gd name="T46" fmla="*/ 165 w 2743"/>
                <a:gd name="T47" fmla="*/ 1627 h 2460"/>
                <a:gd name="T48" fmla="*/ 8 w 2743"/>
                <a:gd name="T49" fmla="*/ 2455 h 2460"/>
                <a:gd name="T50" fmla="*/ 906 w 2743"/>
                <a:gd name="T51" fmla="*/ 2362 h 2460"/>
                <a:gd name="T52" fmla="*/ 1358 w 2743"/>
                <a:gd name="T53" fmla="*/ 2172 h 2460"/>
                <a:gd name="T54" fmla="*/ 1798 w 2743"/>
                <a:gd name="T55" fmla="*/ 2328 h 2460"/>
                <a:gd name="T56" fmla="*/ 2732 w 2743"/>
                <a:gd name="T57" fmla="*/ 2384 h 2460"/>
                <a:gd name="T58" fmla="*/ 2448 w 2743"/>
                <a:gd name="T59" fmla="*/ 1715 h 2460"/>
                <a:gd name="T60" fmla="*/ 2664 w 2743"/>
                <a:gd name="T61" fmla="*/ 1260 h 2460"/>
                <a:gd name="T62" fmla="*/ 2393 w 2743"/>
                <a:gd name="T63" fmla="*/ 734 h 2460"/>
                <a:gd name="T64" fmla="*/ 2616 w 2743"/>
                <a:gd name="T65" fmla="*/ 134 h 2460"/>
                <a:gd name="T66" fmla="*/ 1707 w 2743"/>
                <a:gd name="T67" fmla="*/ 182 h 2460"/>
                <a:gd name="T68" fmla="*/ 1082 w 2743"/>
                <a:gd name="T69" fmla="*/ 199 h 2460"/>
                <a:gd name="T70" fmla="*/ 355 w 2743"/>
                <a:gd name="T71" fmla="*/ 88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43" h="2460">
                  <a:moveTo>
                    <a:pt x="0" y="2460"/>
                  </a:moveTo>
                  <a:cubicBezTo>
                    <a:pt x="1" y="2456"/>
                    <a:pt x="1" y="2456"/>
                    <a:pt x="1" y="2456"/>
                  </a:cubicBezTo>
                  <a:cubicBezTo>
                    <a:pt x="58" y="2320"/>
                    <a:pt x="70" y="2176"/>
                    <a:pt x="82" y="2035"/>
                  </a:cubicBezTo>
                  <a:cubicBezTo>
                    <a:pt x="93" y="1896"/>
                    <a:pt x="104" y="1754"/>
                    <a:pt x="159" y="1624"/>
                  </a:cubicBezTo>
                  <a:cubicBezTo>
                    <a:pt x="186" y="1560"/>
                    <a:pt x="239" y="1505"/>
                    <a:pt x="292" y="1453"/>
                  </a:cubicBezTo>
                  <a:cubicBezTo>
                    <a:pt x="363" y="1379"/>
                    <a:pt x="432" y="1311"/>
                    <a:pt x="435" y="1214"/>
                  </a:cubicBezTo>
                  <a:cubicBezTo>
                    <a:pt x="438" y="1117"/>
                    <a:pt x="372" y="1032"/>
                    <a:pt x="307" y="949"/>
                  </a:cubicBezTo>
                  <a:cubicBezTo>
                    <a:pt x="262" y="891"/>
                    <a:pt x="216" y="831"/>
                    <a:pt x="193" y="767"/>
                  </a:cubicBezTo>
                  <a:cubicBezTo>
                    <a:pt x="139" y="615"/>
                    <a:pt x="132" y="423"/>
                    <a:pt x="127" y="253"/>
                  </a:cubicBezTo>
                  <a:cubicBezTo>
                    <a:pt x="124" y="201"/>
                    <a:pt x="121" y="150"/>
                    <a:pt x="118" y="102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92" y="98"/>
                    <a:pt x="270" y="91"/>
                    <a:pt x="354" y="83"/>
                  </a:cubicBezTo>
                  <a:cubicBezTo>
                    <a:pt x="534" y="65"/>
                    <a:pt x="720" y="49"/>
                    <a:pt x="866" y="84"/>
                  </a:cubicBezTo>
                  <a:cubicBezTo>
                    <a:pt x="947" y="105"/>
                    <a:pt x="1017" y="150"/>
                    <a:pt x="1085" y="196"/>
                  </a:cubicBezTo>
                  <a:cubicBezTo>
                    <a:pt x="1171" y="253"/>
                    <a:pt x="1258" y="312"/>
                    <a:pt x="1366" y="315"/>
                  </a:cubicBezTo>
                  <a:cubicBezTo>
                    <a:pt x="1489" y="319"/>
                    <a:pt x="1599" y="248"/>
                    <a:pt x="1705" y="178"/>
                  </a:cubicBezTo>
                  <a:cubicBezTo>
                    <a:pt x="1788" y="125"/>
                    <a:pt x="1874" y="69"/>
                    <a:pt x="1964" y="49"/>
                  </a:cubicBezTo>
                  <a:cubicBezTo>
                    <a:pt x="2188" y="0"/>
                    <a:pt x="2523" y="98"/>
                    <a:pt x="2620" y="130"/>
                  </a:cubicBezTo>
                  <a:cubicBezTo>
                    <a:pt x="2623" y="131"/>
                    <a:pt x="2623" y="131"/>
                    <a:pt x="2623" y="131"/>
                  </a:cubicBezTo>
                  <a:cubicBezTo>
                    <a:pt x="2623" y="134"/>
                    <a:pt x="2623" y="134"/>
                    <a:pt x="2623" y="134"/>
                  </a:cubicBezTo>
                  <a:cubicBezTo>
                    <a:pt x="2603" y="206"/>
                    <a:pt x="2561" y="279"/>
                    <a:pt x="2515" y="355"/>
                  </a:cubicBezTo>
                  <a:cubicBezTo>
                    <a:pt x="2440" y="479"/>
                    <a:pt x="2362" y="609"/>
                    <a:pt x="2399" y="733"/>
                  </a:cubicBezTo>
                  <a:cubicBezTo>
                    <a:pt x="2422" y="809"/>
                    <a:pt x="2475" y="879"/>
                    <a:pt x="2527" y="948"/>
                  </a:cubicBezTo>
                  <a:cubicBezTo>
                    <a:pt x="2599" y="1043"/>
                    <a:pt x="2674" y="1142"/>
                    <a:pt x="2671" y="1260"/>
                  </a:cubicBezTo>
                  <a:cubicBezTo>
                    <a:pt x="2668" y="1351"/>
                    <a:pt x="2615" y="1428"/>
                    <a:pt x="2563" y="1500"/>
                  </a:cubicBezTo>
                  <a:cubicBezTo>
                    <a:pt x="2515" y="1566"/>
                    <a:pt x="2465" y="1636"/>
                    <a:pt x="2457" y="1716"/>
                  </a:cubicBezTo>
                  <a:cubicBezTo>
                    <a:pt x="2441" y="1854"/>
                    <a:pt x="2532" y="2005"/>
                    <a:pt x="2617" y="2150"/>
                  </a:cubicBezTo>
                  <a:cubicBezTo>
                    <a:pt x="2668" y="2234"/>
                    <a:pt x="2715" y="2313"/>
                    <a:pt x="2741" y="2386"/>
                  </a:cubicBezTo>
                  <a:cubicBezTo>
                    <a:pt x="2743" y="2390"/>
                    <a:pt x="2743" y="2390"/>
                    <a:pt x="2743" y="2390"/>
                  </a:cubicBezTo>
                  <a:cubicBezTo>
                    <a:pt x="2739" y="2389"/>
                    <a:pt x="2739" y="2389"/>
                    <a:pt x="2739" y="2389"/>
                  </a:cubicBezTo>
                  <a:cubicBezTo>
                    <a:pt x="2582" y="2355"/>
                    <a:pt x="2420" y="2358"/>
                    <a:pt x="2264" y="2361"/>
                  </a:cubicBezTo>
                  <a:cubicBezTo>
                    <a:pt x="2109" y="2363"/>
                    <a:pt x="1948" y="2366"/>
                    <a:pt x="1799" y="2333"/>
                  </a:cubicBezTo>
                  <a:cubicBezTo>
                    <a:pt x="1734" y="2318"/>
                    <a:pt x="1674" y="2287"/>
                    <a:pt x="1614" y="2258"/>
                  </a:cubicBezTo>
                  <a:cubicBezTo>
                    <a:pt x="1536" y="2219"/>
                    <a:pt x="1454" y="2177"/>
                    <a:pt x="1361" y="2176"/>
                  </a:cubicBezTo>
                  <a:cubicBezTo>
                    <a:pt x="1359" y="2176"/>
                    <a:pt x="1358" y="2176"/>
                    <a:pt x="1357" y="2176"/>
                  </a:cubicBezTo>
                  <a:cubicBezTo>
                    <a:pt x="1245" y="2176"/>
                    <a:pt x="1161" y="2228"/>
                    <a:pt x="1071" y="2282"/>
                  </a:cubicBezTo>
                  <a:cubicBezTo>
                    <a:pt x="1020" y="2313"/>
                    <a:pt x="968" y="2346"/>
                    <a:pt x="910" y="2367"/>
                  </a:cubicBezTo>
                  <a:cubicBezTo>
                    <a:pt x="686" y="2451"/>
                    <a:pt x="407" y="2455"/>
                    <a:pt x="161" y="2457"/>
                  </a:cubicBezTo>
                  <a:cubicBezTo>
                    <a:pt x="107" y="2459"/>
                    <a:pt x="58" y="2459"/>
                    <a:pt x="7" y="2460"/>
                  </a:cubicBezTo>
                  <a:lnTo>
                    <a:pt x="0" y="2460"/>
                  </a:lnTo>
                  <a:close/>
                  <a:moveTo>
                    <a:pt x="124" y="105"/>
                  </a:moveTo>
                  <a:cubicBezTo>
                    <a:pt x="128" y="152"/>
                    <a:pt x="130" y="201"/>
                    <a:pt x="131" y="254"/>
                  </a:cubicBezTo>
                  <a:cubicBezTo>
                    <a:pt x="137" y="423"/>
                    <a:pt x="144" y="615"/>
                    <a:pt x="197" y="767"/>
                  </a:cubicBezTo>
                  <a:cubicBezTo>
                    <a:pt x="220" y="830"/>
                    <a:pt x="266" y="889"/>
                    <a:pt x="311" y="948"/>
                  </a:cubicBezTo>
                  <a:cubicBezTo>
                    <a:pt x="376" y="1032"/>
                    <a:pt x="444" y="1118"/>
                    <a:pt x="441" y="1216"/>
                  </a:cubicBezTo>
                  <a:cubicBezTo>
                    <a:pt x="438" y="1313"/>
                    <a:pt x="366" y="1387"/>
                    <a:pt x="296" y="1458"/>
                  </a:cubicBezTo>
                  <a:cubicBezTo>
                    <a:pt x="245" y="1510"/>
                    <a:pt x="192" y="1564"/>
                    <a:pt x="165" y="1627"/>
                  </a:cubicBezTo>
                  <a:cubicBezTo>
                    <a:pt x="111" y="1755"/>
                    <a:pt x="99" y="1897"/>
                    <a:pt x="87" y="2036"/>
                  </a:cubicBezTo>
                  <a:cubicBezTo>
                    <a:pt x="76" y="2176"/>
                    <a:pt x="65" y="2320"/>
                    <a:pt x="8" y="2455"/>
                  </a:cubicBezTo>
                  <a:cubicBezTo>
                    <a:pt x="56" y="2454"/>
                    <a:pt x="106" y="2452"/>
                    <a:pt x="158" y="2452"/>
                  </a:cubicBezTo>
                  <a:cubicBezTo>
                    <a:pt x="403" y="2450"/>
                    <a:pt x="682" y="2446"/>
                    <a:pt x="906" y="2362"/>
                  </a:cubicBezTo>
                  <a:cubicBezTo>
                    <a:pt x="962" y="2341"/>
                    <a:pt x="1016" y="2309"/>
                    <a:pt x="1065" y="2278"/>
                  </a:cubicBezTo>
                  <a:cubicBezTo>
                    <a:pt x="1152" y="2225"/>
                    <a:pt x="1243" y="2170"/>
                    <a:pt x="1358" y="2172"/>
                  </a:cubicBezTo>
                  <a:cubicBezTo>
                    <a:pt x="1454" y="2173"/>
                    <a:pt x="1536" y="2214"/>
                    <a:pt x="1614" y="2254"/>
                  </a:cubicBezTo>
                  <a:cubicBezTo>
                    <a:pt x="1672" y="2283"/>
                    <a:pt x="1733" y="2314"/>
                    <a:pt x="1798" y="2328"/>
                  </a:cubicBezTo>
                  <a:cubicBezTo>
                    <a:pt x="1947" y="2361"/>
                    <a:pt x="2107" y="2358"/>
                    <a:pt x="2261" y="2356"/>
                  </a:cubicBezTo>
                  <a:cubicBezTo>
                    <a:pt x="2416" y="2353"/>
                    <a:pt x="2577" y="2351"/>
                    <a:pt x="2732" y="2384"/>
                  </a:cubicBezTo>
                  <a:cubicBezTo>
                    <a:pt x="2705" y="2311"/>
                    <a:pt x="2658" y="2234"/>
                    <a:pt x="2610" y="2153"/>
                  </a:cubicBezTo>
                  <a:cubicBezTo>
                    <a:pt x="2523" y="2007"/>
                    <a:pt x="2433" y="1856"/>
                    <a:pt x="2448" y="1715"/>
                  </a:cubicBezTo>
                  <a:cubicBezTo>
                    <a:pt x="2458" y="1633"/>
                    <a:pt x="2508" y="1564"/>
                    <a:pt x="2555" y="1498"/>
                  </a:cubicBezTo>
                  <a:cubicBezTo>
                    <a:pt x="2608" y="1425"/>
                    <a:pt x="2661" y="1350"/>
                    <a:pt x="2664" y="1260"/>
                  </a:cubicBezTo>
                  <a:cubicBezTo>
                    <a:pt x="2668" y="1143"/>
                    <a:pt x="2593" y="1045"/>
                    <a:pt x="2522" y="950"/>
                  </a:cubicBezTo>
                  <a:cubicBezTo>
                    <a:pt x="2470" y="882"/>
                    <a:pt x="2416" y="811"/>
                    <a:pt x="2393" y="734"/>
                  </a:cubicBezTo>
                  <a:cubicBezTo>
                    <a:pt x="2355" y="609"/>
                    <a:pt x="2434" y="479"/>
                    <a:pt x="2509" y="352"/>
                  </a:cubicBezTo>
                  <a:cubicBezTo>
                    <a:pt x="2554" y="276"/>
                    <a:pt x="2596" y="205"/>
                    <a:pt x="2616" y="134"/>
                  </a:cubicBezTo>
                  <a:cubicBezTo>
                    <a:pt x="2516" y="102"/>
                    <a:pt x="2186" y="7"/>
                    <a:pt x="1965" y="54"/>
                  </a:cubicBezTo>
                  <a:cubicBezTo>
                    <a:pt x="1875" y="73"/>
                    <a:pt x="1789" y="129"/>
                    <a:pt x="1707" y="182"/>
                  </a:cubicBezTo>
                  <a:cubicBezTo>
                    <a:pt x="1600" y="252"/>
                    <a:pt x="1490" y="323"/>
                    <a:pt x="1366" y="319"/>
                  </a:cubicBezTo>
                  <a:cubicBezTo>
                    <a:pt x="1257" y="315"/>
                    <a:pt x="1168" y="257"/>
                    <a:pt x="1082" y="199"/>
                  </a:cubicBezTo>
                  <a:cubicBezTo>
                    <a:pt x="1013" y="155"/>
                    <a:pt x="944" y="108"/>
                    <a:pt x="865" y="89"/>
                  </a:cubicBezTo>
                  <a:cubicBezTo>
                    <a:pt x="718" y="54"/>
                    <a:pt x="534" y="70"/>
                    <a:pt x="355" y="88"/>
                  </a:cubicBezTo>
                  <a:cubicBezTo>
                    <a:pt x="272" y="96"/>
                    <a:pt x="194" y="102"/>
                    <a:pt x="124" y="10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0A197F9-E424-5164-BBC6-A2008EDD2E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9" y="1819"/>
              <a:ext cx="1804" cy="172"/>
            </a:xfrm>
            <a:custGeom>
              <a:avLst/>
              <a:gdLst>
                <a:gd name="T0" fmla="*/ 0 w 2639"/>
                <a:gd name="T1" fmla="*/ 248 h 249"/>
                <a:gd name="T2" fmla="*/ 0 w 2639"/>
                <a:gd name="T3" fmla="*/ 243 h 249"/>
                <a:gd name="T4" fmla="*/ 184 w 2639"/>
                <a:gd name="T5" fmla="*/ 241 h 249"/>
                <a:gd name="T6" fmla="*/ 842 w 2639"/>
                <a:gd name="T7" fmla="*/ 178 h 249"/>
                <a:gd name="T8" fmla="*/ 1006 w 2639"/>
                <a:gd name="T9" fmla="*/ 99 h 249"/>
                <a:gd name="T10" fmla="*/ 1298 w 2639"/>
                <a:gd name="T11" fmla="*/ 0 h 249"/>
                <a:gd name="T12" fmla="*/ 1570 w 2639"/>
                <a:gd name="T13" fmla="*/ 70 h 249"/>
                <a:gd name="T14" fmla="*/ 1757 w 2639"/>
                <a:gd name="T15" fmla="*/ 131 h 249"/>
                <a:gd name="T16" fmla="*/ 2231 w 2639"/>
                <a:gd name="T17" fmla="*/ 166 h 249"/>
                <a:gd name="T18" fmla="*/ 2639 w 2639"/>
                <a:gd name="T19" fmla="*/ 191 h 249"/>
                <a:gd name="T20" fmla="*/ 2638 w 2639"/>
                <a:gd name="T21" fmla="*/ 196 h 249"/>
                <a:gd name="T22" fmla="*/ 2229 w 2639"/>
                <a:gd name="T23" fmla="*/ 172 h 249"/>
                <a:gd name="T24" fmla="*/ 1754 w 2639"/>
                <a:gd name="T25" fmla="*/ 136 h 249"/>
                <a:gd name="T26" fmla="*/ 1566 w 2639"/>
                <a:gd name="T27" fmla="*/ 75 h 249"/>
                <a:gd name="T28" fmla="*/ 1295 w 2639"/>
                <a:gd name="T29" fmla="*/ 6 h 249"/>
                <a:gd name="T30" fmla="*/ 1006 w 2639"/>
                <a:gd name="T31" fmla="*/ 104 h 249"/>
                <a:gd name="T32" fmla="*/ 840 w 2639"/>
                <a:gd name="T33" fmla="*/ 183 h 249"/>
                <a:gd name="T34" fmla="*/ 181 w 2639"/>
                <a:gd name="T35" fmla="*/ 246 h 249"/>
                <a:gd name="T36" fmla="*/ 0 w 2639"/>
                <a:gd name="T37" fmla="*/ 24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9" h="249">
                  <a:moveTo>
                    <a:pt x="0" y="248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58" y="241"/>
                    <a:pt x="119" y="241"/>
                    <a:pt x="184" y="241"/>
                  </a:cubicBezTo>
                  <a:cubicBezTo>
                    <a:pt x="401" y="243"/>
                    <a:pt x="647" y="244"/>
                    <a:pt x="842" y="178"/>
                  </a:cubicBezTo>
                  <a:cubicBezTo>
                    <a:pt x="901" y="158"/>
                    <a:pt x="954" y="128"/>
                    <a:pt x="1006" y="99"/>
                  </a:cubicBezTo>
                  <a:cubicBezTo>
                    <a:pt x="1095" y="51"/>
                    <a:pt x="1185" y="0"/>
                    <a:pt x="1298" y="0"/>
                  </a:cubicBezTo>
                  <a:cubicBezTo>
                    <a:pt x="1394" y="0"/>
                    <a:pt x="1484" y="36"/>
                    <a:pt x="1570" y="70"/>
                  </a:cubicBezTo>
                  <a:cubicBezTo>
                    <a:pt x="1630" y="94"/>
                    <a:pt x="1694" y="118"/>
                    <a:pt x="1757" y="131"/>
                  </a:cubicBezTo>
                  <a:cubicBezTo>
                    <a:pt x="1912" y="160"/>
                    <a:pt x="2074" y="164"/>
                    <a:pt x="2231" y="166"/>
                  </a:cubicBezTo>
                  <a:cubicBezTo>
                    <a:pt x="2364" y="169"/>
                    <a:pt x="2502" y="172"/>
                    <a:pt x="2639" y="191"/>
                  </a:cubicBezTo>
                  <a:cubicBezTo>
                    <a:pt x="2638" y="196"/>
                    <a:pt x="2638" y="196"/>
                    <a:pt x="2638" y="196"/>
                  </a:cubicBezTo>
                  <a:cubicBezTo>
                    <a:pt x="2502" y="177"/>
                    <a:pt x="2363" y="174"/>
                    <a:pt x="2229" y="172"/>
                  </a:cubicBezTo>
                  <a:cubicBezTo>
                    <a:pt x="2073" y="169"/>
                    <a:pt x="1911" y="166"/>
                    <a:pt x="1754" y="136"/>
                  </a:cubicBezTo>
                  <a:cubicBezTo>
                    <a:pt x="1690" y="123"/>
                    <a:pt x="1628" y="99"/>
                    <a:pt x="1566" y="75"/>
                  </a:cubicBezTo>
                  <a:cubicBezTo>
                    <a:pt x="1480" y="41"/>
                    <a:pt x="1390" y="6"/>
                    <a:pt x="1295" y="6"/>
                  </a:cubicBezTo>
                  <a:cubicBezTo>
                    <a:pt x="1184" y="6"/>
                    <a:pt x="1098" y="55"/>
                    <a:pt x="1006" y="104"/>
                  </a:cubicBezTo>
                  <a:cubicBezTo>
                    <a:pt x="954" y="133"/>
                    <a:pt x="899" y="163"/>
                    <a:pt x="840" y="183"/>
                  </a:cubicBezTo>
                  <a:cubicBezTo>
                    <a:pt x="644" y="249"/>
                    <a:pt x="398" y="248"/>
                    <a:pt x="181" y="246"/>
                  </a:cubicBezTo>
                  <a:cubicBezTo>
                    <a:pt x="119" y="246"/>
                    <a:pt x="58" y="246"/>
                    <a:pt x="0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28B37F7-3A87-96C1-CA9B-FD245A3694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7" y="1757"/>
              <a:ext cx="1741" cy="140"/>
            </a:xfrm>
            <a:custGeom>
              <a:avLst/>
              <a:gdLst>
                <a:gd name="T0" fmla="*/ 420 w 2547"/>
                <a:gd name="T1" fmla="*/ 198 h 203"/>
                <a:gd name="T2" fmla="*/ 196 w 2547"/>
                <a:gd name="T3" fmla="*/ 193 h 203"/>
                <a:gd name="T4" fmla="*/ 0 w 2547"/>
                <a:gd name="T5" fmla="*/ 188 h 203"/>
                <a:gd name="T6" fmla="*/ 0 w 2547"/>
                <a:gd name="T7" fmla="*/ 183 h 203"/>
                <a:gd name="T8" fmla="*/ 197 w 2547"/>
                <a:gd name="T9" fmla="*/ 188 h 203"/>
                <a:gd name="T10" fmla="*/ 807 w 2547"/>
                <a:gd name="T11" fmla="*/ 150 h 203"/>
                <a:gd name="T12" fmla="*/ 968 w 2547"/>
                <a:gd name="T13" fmla="*/ 88 h 203"/>
                <a:gd name="T14" fmla="*/ 1240 w 2547"/>
                <a:gd name="T15" fmla="*/ 6 h 203"/>
                <a:gd name="T16" fmla="*/ 1573 w 2547"/>
                <a:gd name="T17" fmla="*/ 53 h 203"/>
                <a:gd name="T18" fmla="*/ 1778 w 2547"/>
                <a:gd name="T19" fmla="*/ 94 h 203"/>
                <a:gd name="T20" fmla="*/ 2389 w 2547"/>
                <a:gd name="T21" fmla="*/ 149 h 203"/>
                <a:gd name="T22" fmla="*/ 2547 w 2547"/>
                <a:gd name="T23" fmla="*/ 160 h 203"/>
                <a:gd name="T24" fmla="*/ 2547 w 2547"/>
                <a:gd name="T25" fmla="*/ 165 h 203"/>
                <a:gd name="T26" fmla="*/ 2389 w 2547"/>
                <a:gd name="T27" fmla="*/ 154 h 203"/>
                <a:gd name="T28" fmla="*/ 1778 w 2547"/>
                <a:gd name="T29" fmla="*/ 99 h 203"/>
                <a:gd name="T30" fmla="*/ 1573 w 2547"/>
                <a:gd name="T31" fmla="*/ 58 h 203"/>
                <a:gd name="T32" fmla="*/ 1242 w 2547"/>
                <a:gd name="T33" fmla="*/ 11 h 203"/>
                <a:gd name="T34" fmla="*/ 973 w 2547"/>
                <a:gd name="T35" fmla="*/ 93 h 203"/>
                <a:gd name="T36" fmla="*/ 811 w 2547"/>
                <a:gd name="T37" fmla="*/ 156 h 203"/>
                <a:gd name="T38" fmla="*/ 420 w 2547"/>
                <a:gd name="T39" fmla="*/ 19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7" h="203">
                  <a:moveTo>
                    <a:pt x="420" y="198"/>
                  </a:moveTo>
                  <a:cubicBezTo>
                    <a:pt x="345" y="198"/>
                    <a:pt x="270" y="196"/>
                    <a:pt x="196" y="193"/>
                  </a:cubicBezTo>
                  <a:cubicBezTo>
                    <a:pt x="127" y="190"/>
                    <a:pt x="62" y="188"/>
                    <a:pt x="0" y="18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63" y="183"/>
                    <a:pt x="128" y="185"/>
                    <a:pt x="197" y="188"/>
                  </a:cubicBezTo>
                  <a:cubicBezTo>
                    <a:pt x="406" y="196"/>
                    <a:pt x="621" y="203"/>
                    <a:pt x="807" y="150"/>
                  </a:cubicBezTo>
                  <a:cubicBezTo>
                    <a:pt x="863" y="133"/>
                    <a:pt x="917" y="110"/>
                    <a:pt x="968" y="88"/>
                  </a:cubicBezTo>
                  <a:cubicBezTo>
                    <a:pt x="1051" y="51"/>
                    <a:pt x="1138" y="11"/>
                    <a:pt x="1240" y="6"/>
                  </a:cubicBezTo>
                  <a:cubicBezTo>
                    <a:pt x="1345" y="0"/>
                    <a:pt x="1461" y="28"/>
                    <a:pt x="1573" y="53"/>
                  </a:cubicBezTo>
                  <a:cubicBezTo>
                    <a:pt x="1645" y="70"/>
                    <a:pt x="1713" y="85"/>
                    <a:pt x="1778" y="94"/>
                  </a:cubicBezTo>
                  <a:cubicBezTo>
                    <a:pt x="1986" y="118"/>
                    <a:pt x="2182" y="133"/>
                    <a:pt x="2389" y="149"/>
                  </a:cubicBezTo>
                  <a:cubicBezTo>
                    <a:pt x="2441" y="152"/>
                    <a:pt x="2493" y="156"/>
                    <a:pt x="2547" y="160"/>
                  </a:cubicBezTo>
                  <a:cubicBezTo>
                    <a:pt x="2547" y="165"/>
                    <a:pt x="2547" y="165"/>
                    <a:pt x="2547" y="165"/>
                  </a:cubicBezTo>
                  <a:cubicBezTo>
                    <a:pt x="2493" y="161"/>
                    <a:pt x="2441" y="157"/>
                    <a:pt x="2389" y="154"/>
                  </a:cubicBezTo>
                  <a:cubicBezTo>
                    <a:pt x="2182" y="138"/>
                    <a:pt x="1986" y="123"/>
                    <a:pt x="1778" y="99"/>
                  </a:cubicBezTo>
                  <a:cubicBezTo>
                    <a:pt x="1713" y="91"/>
                    <a:pt x="1645" y="75"/>
                    <a:pt x="1573" y="58"/>
                  </a:cubicBezTo>
                  <a:cubicBezTo>
                    <a:pt x="1462" y="33"/>
                    <a:pt x="1347" y="5"/>
                    <a:pt x="1242" y="11"/>
                  </a:cubicBezTo>
                  <a:cubicBezTo>
                    <a:pt x="1142" y="16"/>
                    <a:pt x="1061" y="53"/>
                    <a:pt x="973" y="93"/>
                  </a:cubicBezTo>
                  <a:cubicBezTo>
                    <a:pt x="921" y="116"/>
                    <a:pt x="869" y="140"/>
                    <a:pt x="811" y="156"/>
                  </a:cubicBezTo>
                  <a:cubicBezTo>
                    <a:pt x="687" y="188"/>
                    <a:pt x="555" y="198"/>
                    <a:pt x="420" y="19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D3F99B1-95DE-78F7-023F-82D2F31031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1702"/>
              <a:ext cx="1670" cy="101"/>
            </a:xfrm>
            <a:custGeom>
              <a:avLst/>
              <a:gdLst>
                <a:gd name="T0" fmla="*/ 531 w 2443"/>
                <a:gd name="T1" fmla="*/ 136 h 146"/>
                <a:gd name="T2" fmla="*/ 205 w 2443"/>
                <a:gd name="T3" fmla="*/ 116 h 146"/>
                <a:gd name="T4" fmla="*/ 0 w 2443"/>
                <a:gd name="T5" fmla="*/ 99 h 146"/>
                <a:gd name="T6" fmla="*/ 0 w 2443"/>
                <a:gd name="T7" fmla="*/ 94 h 146"/>
                <a:gd name="T8" fmla="*/ 205 w 2443"/>
                <a:gd name="T9" fmla="*/ 111 h 146"/>
                <a:gd name="T10" fmla="*/ 772 w 2443"/>
                <a:gd name="T11" fmla="*/ 109 h 146"/>
                <a:gd name="T12" fmla="*/ 926 w 2443"/>
                <a:gd name="T13" fmla="*/ 70 h 146"/>
                <a:gd name="T14" fmla="*/ 1184 w 2443"/>
                <a:gd name="T15" fmla="*/ 18 h 146"/>
                <a:gd name="T16" fmla="*/ 1930 w 2443"/>
                <a:gd name="T17" fmla="*/ 55 h 146"/>
                <a:gd name="T18" fmla="*/ 2443 w 2443"/>
                <a:gd name="T19" fmla="*/ 98 h 146"/>
                <a:gd name="T20" fmla="*/ 2443 w 2443"/>
                <a:gd name="T21" fmla="*/ 103 h 146"/>
                <a:gd name="T22" fmla="*/ 1930 w 2443"/>
                <a:gd name="T23" fmla="*/ 60 h 146"/>
                <a:gd name="T24" fmla="*/ 1185 w 2443"/>
                <a:gd name="T25" fmla="*/ 23 h 146"/>
                <a:gd name="T26" fmla="*/ 929 w 2443"/>
                <a:gd name="T27" fmla="*/ 75 h 146"/>
                <a:gd name="T28" fmla="*/ 775 w 2443"/>
                <a:gd name="T29" fmla="*/ 115 h 146"/>
                <a:gd name="T30" fmla="*/ 531 w 2443"/>
                <a:gd name="T31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3" h="146">
                  <a:moveTo>
                    <a:pt x="531" y="136"/>
                  </a:moveTo>
                  <a:cubicBezTo>
                    <a:pt x="423" y="136"/>
                    <a:pt x="313" y="126"/>
                    <a:pt x="205" y="116"/>
                  </a:cubicBezTo>
                  <a:cubicBezTo>
                    <a:pt x="137" y="109"/>
                    <a:pt x="67" y="103"/>
                    <a:pt x="0" y="9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68" y="98"/>
                    <a:pt x="137" y="104"/>
                    <a:pt x="205" y="111"/>
                  </a:cubicBezTo>
                  <a:cubicBezTo>
                    <a:pt x="393" y="129"/>
                    <a:pt x="589" y="146"/>
                    <a:pt x="772" y="109"/>
                  </a:cubicBezTo>
                  <a:cubicBezTo>
                    <a:pt x="826" y="99"/>
                    <a:pt x="877" y="84"/>
                    <a:pt x="926" y="70"/>
                  </a:cubicBezTo>
                  <a:cubicBezTo>
                    <a:pt x="1010" y="46"/>
                    <a:pt x="1091" y="24"/>
                    <a:pt x="1184" y="18"/>
                  </a:cubicBezTo>
                  <a:cubicBezTo>
                    <a:pt x="1446" y="0"/>
                    <a:pt x="1692" y="28"/>
                    <a:pt x="1930" y="55"/>
                  </a:cubicBezTo>
                  <a:cubicBezTo>
                    <a:pt x="2095" y="74"/>
                    <a:pt x="2266" y="93"/>
                    <a:pt x="2443" y="98"/>
                  </a:cubicBezTo>
                  <a:cubicBezTo>
                    <a:pt x="2443" y="103"/>
                    <a:pt x="2443" y="103"/>
                    <a:pt x="2443" y="103"/>
                  </a:cubicBezTo>
                  <a:cubicBezTo>
                    <a:pt x="2266" y="98"/>
                    <a:pt x="2095" y="79"/>
                    <a:pt x="1930" y="60"/>
                  </a:cubicBezTo>
                  <a:cubicBezTo>
                    <a:pt x="1694" y="33"/>
                    <a:pt x="1447" y="5"/>
                    <a:pt x="1185" y="23"/>
                  </a:cubicBezTo>
                  <a:cubicBezTo>
                    <a:pt x="1092" y="29"/>
                    <a:pt x="1013" y="51"/>
                    <a:pt x="929" y="75"/>
                  </a:cubicBezTo>
                  <a:cubicBezTo>
                    <a:pt x="879" y="89"/>
                    <a:pt x="829" y="103"/>
                    <a:pt x="775" y="115"/>
                  </a:cubicBezTo>
                  <a:cubicBezTo>
                    <a:pt x="695" y="131"/>
                    <a:pt x="613" y="136"/>
                    <a:pt x="531" y="13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92E4821-480D-7255-AED6-C71E24101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8" y="1604"/>
              <a:ext cx="1618" cy="113"/>
            </a:xfrm>
            <a:custGeom>
              <a:avLst/>
              <a:gdLst>
                <a:gd name="T0" fmla="*/ 625 w 2367"/>
                <a:gd name="T1" fmla="*/ 160 h 164"/>
                <a:gd name="T2" fmla="*/ 224 w 2367"/>
                <a:gd name="T3" fmla="*/ 110 h 164"/>
                <a:gd name="T4" fmla="*/ 0 w 2367"/>
                <a:gd name="T5" fmla="*/ 73 h 164"/>
                <a:gd name="T6" fmla="*/ 1 w 2367"/>
                <a:gd name="T7" fmla="*/ 68 h 164"/>
                <a:gd name="T8" fmla="*/ 225 w 2367"/>
                <a:gd name="T9" fmla="*/ 105 h 164"/>
                <a:gd name="T10" fmla="*/ 706 w 2367"/>
                <a:gd name="T11" fmla="*/ 151 h 164"/>
                <a:gd name="T12" fmla="*/ 925 w 2367"/>
                <a:gd name="T13" fmla="*/ 123 h 164"/>
                <a:gd name="T14" fmla="*/ 1124 w 2367"/>
                <a:gd name="T15" fmla="*/ 96 h 164"/>
                <a:gd name="T16" fmla="*/ 1387 w 2367"/>
                <a:gd name="T17" fmla="*/ 53 h 164"/>
                <a:gd name="T18" fmla="*/ 1703 w 2367"/>
                <a:gd name="T19" fmla="*/ 6 h 164"/>
                <a:gd name="T20" fmla="*/ 2040 w 2367"/>
                <a:gd name="T21" fmla="*/ 58 h 164"/>
                <a:gd name="T22" fmla="*/ 2367 w 2367"/>
                <a:gd name="T23" fmla="*/ 112 h 164"/>
                <a:gd name="T24" fmla="*/ 2367 w 2367"/>
                <a:gd name="T25" fmla="*/ 117 h 164"/>
                <a:gd name="T26" fmla="*/ 2037 w 2367"/>
                <a:gd name="T27" fmla="*/ 63 h 164"/>
                <a:gd name="T28" fmla="*/ 1702 w 2367"/>
                <a:gd name="T29" fmla="*/ 11 h 164"/>
                <a:gd name="T30" fmla="*/ 1386 w 2367"/>
                <a:gd name="T31" fmla="*/ 58 h 164"/>
                <a:gd name="T32" fmla="*/ 1121 w 2367"/>
                <a:gd name="T33" fmla="*/ 101 h 164"/>
                <a:gd name="T34" fmla="*/ 923 w 2367"/>
                <a:gd name="T35" fmla="*/ 128 h 164"/>
                <a:gd name="T36" fmla="*/ 703 w 2367"/>
                <a:gd name="T37" fmla="*/ 156 h 164"/>
                <a:gd name="T38" fmla="*/ 625 w 2367"/>
                <a:gd name="T39" fmla="*/ 1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7" h="164">
                  <a:moveTo>
                    <a:pt x="625" y="160"/>
                  </a:moveTo>
                  <a:cubicBezTo>
                    <a:pt x="490" y="160"/>
                    <a:pt x="355" y="134"/>
                    <a:pt x="224" y="110"/>
                  </a:cubicBezTo>
                  <a:cubicBezTo>
                    <a:pt x="151" y="96"/>
                    <a:pt x="75" y="82"/>
                    <a:pt x="0" y="7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76" y="77"/>
                    <a:pt x="152" y="91"/>
                    <a:pt x="225" y="105"/>
                  </a:cubicBezTo>
                  <a:cubicBezTo>
                    <a:pt x="382" y="134"/>
                    <a:pt x="545" y="164"/>
                    <a:pt x="706" y="151"/>
                  </a:cubicBezTo>
                  <a:cubicBezTo>
                    <a:pt x="779" y="145"/>
                    <a:pt x="854" y="133"/>
                    <a:pt x="925" y="123"/>
                  </a:cubicBezTo>
                  <a:cubicBezTo>
                    <a:pt x="990" y="113"/>
                    <a:pt x="1058" y="103"/>
                    <a:pt x="1124" y="96"/>
                  </a:cubicBezTo>
                  <a:cubicBezTo>
                    <a:pt x="1213" y="89"/>
                    <a:pt x="1302" y="71"/>
                    <a:pt x="1387" y="53"/>
                  </a:cubicBezTo>
                  <a:cubicBezTo>
                    <a:pt x="1490" y="33"/>
                    <a:pt x="1597" y="11"/>
                    <a:pt x="1703" y="6"/>
                  </a:cubicBezTo>
                  <a:cubicBezTo>
                    <a:pt x="1827" y="0"/>
                    <a:pt x="1935" y="29"/>
                    <a:pt x="2040" y="58"/>
                  </a:cubicBezTo>
                  <a:cubicBezTo>
                    <a:pt x="2141" y="86"/>
                    <a:pt x="2247" y="114"/>
                    <a:pt x="2367" y="112"/>
                  </a:cubicBezTo>
                  <a:cubicBezTo>
                    <a:pt x="2367" y="117"/>
                    <a:pt x="2367" y="117"/>
                    <a:pt x="2367" y="117"/>
                  </a:cubicBezTo>
                  <a:cubicBezTo>
                    <a:pt x="2245" y="119"/>
                    <a:pt x="2140" y="90"/>
                    <a:pt x="2037" y="63"/>
                  </a:cubicBezTo>
                  <a:cubicBezTo>
                    <a:pt x="1933" y="35"/>
                    <a:pt x="1824" y="5"/>
                    <a:pt x="1702" y="11"/>
                  </a:cubicBezTo>
                  <a:cubicBezTo>
                    <a:pt x="1596" y="16"/>
                    <a:pt x="1490" y="38"/>
                    <a:pt x="1386" y="58"/>
                  </a:cubicBezTo>
                  <a:cubicBezTo>
                    <a:pt x="1300" y="75"/>
                    <a:pt x="1210" y="92"/>
                    <a:pt x="1121" y="101"/>
                  </a:cubicBezTo>
                  <a:cubicBezTo>
                    <a:pt x="1055" y="108"/>
                    <a:pt x="987" y="118"/>
                    <a:pt x="923" y="128"/>
                  </a:cubicBezTo>
                  <a:cubicBezTo>
                    <a:pt x="851" y="139"/>
                    <a:pt x="776" y="151"/>
                    <a:pt x="703" y="156"/>
                  </a:cubicBezTo>
                  <a:cubicBezTo>
                    <a:pt x="679" y="159"/>
                    <a:pt x="652" y="160"/>
                    <a:pt x="625" y="16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C49F6FED-F06E-959A-4A13-AD1BB48A3D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6" y="1496"/>
              <a:ext cx="1574" cy="153"/>
            </a:xfrm>
            <a:custGeom>
              <a:avLst/>
              <a:gdLst>
                <a:gd name="T0" fmla="*/ 725 w 2303"/>
                <a:gd name="T1" fmla="*/ 222 h 222"/>
                <a:gd name="T2" fmla="*/ 625 w 2303"/>
                <a:gd name="T3" fmla="*/ 219 h 222"/>
                <a:gd name="T4" fmla="*/ 234 w 2303"/>
                <a:gd name="T5" fmla="*/ 130 h 222"/>
                <a:gd name="T6" fmla="*/ 0 w 2303"/>
                <a:gd name="T7" fmla="*/ 63 h 222"/>
                <a:gd name="T8" fmla="*/ 1 w 2303"/>
                <a:gd name="T9" fmla="*/ 58 h 222"/>
                <a:gd name="T10" fmla="*/ 235 w 2303"/>
                <a:gd name="T11" fmla="*/ 127 h 222"/>
                <a:gd name="T12" fmla="*/ 625 w 2303"/>
                <a:gd name="T13" fmla="*/ 215 h 222"/>
                <a:gd name="T14" fmla="*/ 1042 w 2303"/>
                <a:gd name="T15" fmla="*/ 199 h 222"/>
                <a:gd name="T16" fmla="*/ 1338 w 2303"/>
                <a:gd name="T17" fmla="*/ 109 h 222"/>
                <a:gd name="T18" fmla="*/ 1625 w 2303"/>
                <a:gd name="T19" fmla="*/ 20 h 222"/>
                <a:gd name="T20" fmla="*/ 1932 w 2303"/>
                <a:gd name="T21" fmla="*/ 90 h 222"/>
                <a:gd name="T22" fmla="*/ 2302 w 2303"/>
                <a:gd name="T23" fmla="*/ 158 h 222"/>
                <a:gd name="T24" fmla="*/ 2303 w 2303"/>
                <a:gd name="T25" fmla="*/ 163 h 222"/>
                <a:gd name="T26" fmla="*/ 1928 w 2303"/>
                <a:gd name="T27" fmla="*/ 95 h 222"/>
                <a:gd name="T28" fmla="*/ 1625 w 2303"/>
                <a:gd name="T29" fmla="*/ 25 h 222"/>
                <a:gd name="T30" fmla="*/ 1338 w 2303"/>
                <a:gd name="T31" fmla="*/ 114 h 222"/>
                <a:gd name="T32" fmla="*/ 1039 w 2303"/>
                <a:gd name="T33" fmla="*/ 204 h 222"/>
                <a:gd name="T34" fmla="*/ 725 w 2303"/>
                <a:gd name="T3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03" h="222">
                  <a:moveTo>
                    <a:pt x="725" y="222"/>
                  </a:moveTo>
                  <a:cubicBezTo>
                    <a:pt x="690" y="222"/>
                    <a:pt x="658" y="221"/>
                    <a:pt x="625" y="219"/>
                  </a:cubicBezTo>
                  <a:cubicBezTo>
                    <a:pt x="483" y="212"/>
                    <a:pt x="362" y="172"/>
                    <a:pt x="234" y="130"/>
                  </a:cubicBezTo>
                  <a:cubicBezTo>
                    <a:pt x="159" y="106"/>
                    <a:pt x="81" y="81"/>
                    <a:pt x="0" y="6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83" y="76"/>
                    <a:pt x="160" y="101"/>
                    <a:pt x="235" y="127"/>
                  </a:cubicBezTo>
                  <a:cubicBezTo>
                    <a:pt x="363" y="168"/>
                    <a:pt x="484" y="208"/>
                    <a:pt x="625" y="215"/>
                  </a:cubicBezTo>
                  <a:cubicBezTo>
                    <a:pt x="748" y="222"/>
                    <a:pt x="900" y="215"/>
                    <a:pt x="1042" y="199"/>
                  </a:cubicBezTo>
                  <a:cubicBezTo>
                    <a:pt x="1146" y="186"/>
                    <a:pt x="1245" y="147"/>
                    <a:pt x="1338" y="109"/>
                  </a:cubicBezTo>
                  <a:cubicBezTo>
                    <a:pt x="1430" y="72"/>
                    <a:pt x="1525" y="33"/>
                    <a:pt x="1625" y="20"/>
                  </a:cubicBezTo>
                  <a:cubicBezTo>
                    <a:pt x="1738" y="0"/>
                    <a:pt x="1842" y="22"/>
                    <a:pt x="1932" y="90"/>
                  </a:cubicBezTo>
                  <a:cubicBezTo>
                    <a:pt x="2042" y="171"/>
                    <a:pt x="2166" y="194"/>
                    <a:pt x="2302" y="158"/>
                  </a:cubicBezTo>
                  <a:cubicBezTo>
                    <a:pt x="2303" y="163"/>
                    <a:pt x="2303" y="163"/>
                    <a:pt x="2303" y="163"/>
                  </a:cubicBezTo>
                  <a:cubicBezTo>
                    <a:pt x="2165" y="200"/>
                    <a:pt x="2040" y="177"/>
                    <a:pt x="1928" y="95"/>
                  </a:cubicBezTo>
                  <a:cubicBezTo>
                    <a:pt x="1840" y="29"/>
                    <a:pt x="1737" y="5"/>
                    <a:pt x="1625" y="25"/>
                  </a:cubicBezTo>
                  <a:cubicBezTo>
                    <a:pt x="1525" y="38"/>
                    <a:pt x="1430" y="76"/>
                    <a:pt x="1338" y="114"/>
                  </a:cubicBezTo>
                  <a:cubicBezTo>
                    <a:pt x="1244" y="152"/>
                    <a:pt x="1145" y="193"/>
                    <a:pt x="1039" y="204"/>
                  </a:cubicBezTo>
                  <a:cubicBezTo>
                    <a:pt x="937" y="215"/>
                    <a:pt x="825" y="222"/>
                    <a:pt x="725" y="22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FB99F1-AD1A-C177-C086-96BF25E12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0" y="1434"/>
              <a:ext cx="1550" cy="140"/>
            </a:xfrm>
            <a:custGeom>
              <a:avLst/>
              <a:gdLst>
                <a:gd name="T0" fmla="*/ 724 w 2268"/>
                <a:gd name="T1" fmla="*/ 204 h 204"/>
                <a:gd name="T2" fmla="*/ 545 w 2268"/>
                <a:gd name="T3" fmla="*/ 196 h 204"/>
                <a:gd name="T4" fmla="*/ 238 w 2268"/>
                <a:gd name="T5" fmla="*/ 117 h 204"/>
                <a:gd name="T6" fmla="*/ 0 w 2268"/>
                <a:gd name="T7" fmla="*/ 47 h 204"/>
                <a:gd name="T8" fmla="*/ 1 w 2268"/>
                <a:gd name="T9" fmla="*/ 42 h 204"/>
                <a:gd name="T10" fmla="*/ 241 w 2268"/>
                <a:gd name="T11" fmla="*/ 112 h 204"/>
                <a:gd name="T12" fmla="*/ 547 w 2268"/>
                <a:gd name="T13" fmla="*/ 190 h 204"/>
                <a:gd name="T14" fmla="*/ 930 w 2268"/>
                <a:gd name="T15" fmla="*/ 188 h 204"/>
                <a:gd name="T16" fmla="*/ 1264 w 2268"/>
                <a:gd name="T17" fmla="*/ 102 h 204"/>
                <a:gd name="T18" fmla="*/ 1543 w 2268"/>
                <a:gd name="T19" fmla="*/ 22 h 204"/>
                <a:gd name="T20" fmla="*/ 1927 w 2268"/>
                <a:gd name="T21" fmla="*/ 82 h 204"/>
                <a:gd name="T22" fmla="*/ 2268 w 2268"/>
                <a:gd name="T23" fmla="*/ 152 h 204"/>
                <a:gd name="T24" fmla="*/ 2268 w 2268"/>
                <a:gd name="T25" fmla="*/ 157 h 204"/>
                <a:gd name="T26" fmla="*/ 1926 w 2268"/>
                <a:gd name="T27" fmla="*/ 87 h 204"/>
                <a:gd name="T28" fmla="*/ 1544 w 2268"/>
                <a:gd name="T29" fmla="*/ 27 h 204"/>
                <a:gd name="T30" fmla="*/ 1266 w 2268"/>
                <a:gd name="T31" fmla="*/ 107 h 204"/>
                <a:gd name="T32" fmla="*/ 931 w 2268"/>
                <a:gd name="T33" fmla="*/ 193 h 204"/>
                <a:gd name="T34" fmla="*/ 724 w 2268"/>
                <a:gd name="T3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8" h="204">
                  <a:moveTo>
                    <a:pt x="724" y="204"/>
                  </a:moveTo>
                  <a:cubicBezTo>
                    <a:pt x="661" y="204"/>
                    <a:pt x="600" y="201"/>
                    <a:pt x="545" y="196"/>
                  </a:cubicBezTo>
                  <a:cubicBezTo>
                    <a:pt x="431" y="186"/>
                    <a:pt x="332" y="152"/>
                    <a:pt x="238" y="117"/>
                  </a:cubicBezTo>
                  <a:cubicBezTo>
                    <a:pt x="163" y="91"/>
                    <a:pt x="86" y="64"/>
                    <a:pt x="0" y="4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87" y="59"/>
                    <a:pt x="165" y="86"/>
                    <a:pt x="241" y="112"/>
                  </a:cubicBezTo>
                  <a:cubicBezTo>
                    <a:pt x="340" y="146"/>
                    <a:pt x="434" y="179"/>
                    <a:pt x="547" y="190"/>
                  </a:cubicBezTo>
                  <a:cubicBezTo>
                    <a:pt x="659" y="200"/>
                    <a:pt x="799" y="200"/>
                    <a:pt x="930" y="188"/>
                  </a:cubicBezTo>
                  <a:cubicBezTo>
                    <a:pt x="1048" y="178"/>
                    <a:pt x="1157" y="140"/>
                    <a:pt x="1264" y="102"/>
                  </a:cubicBezTo>
                  <a:cubicBezTo>
                    <a:pt x="1352" y="70"/>
                    <a:pt x="1445" y="37"/>
                    <a:pt x="1543" y="22"/>
                  </a:cubicBezTo>
                  <a:cubicBezTo>
                    <a:pt x="1682" y="0"/>
                    <a:pt x="1800" y="40"/>
                    <a:pt x="1927" y="82"/>
                  </a:cubicBezTo>
                  <a:cubicBezTo>
                    <a:pt x="2034" y="117"/>
                    <a:pt x="2144" y="154"/>
                    <a:pt x="2268" y="152"/>
                  </a:cubicBezTo>
                  <a:cubicBezTo>
                    <a:pt x="2268" y="157"/>
                    <a:pt x="2268" y="157"/>
                    <a:pt x="2268" y="157"/>
                  </a:cubicBezTo>
                  <a:cubicBezTo>
                    <a:pt x="2143" y="159"/>
                    <a:pt x="2033" y="122"/>
                    <a:pt x="1926" y="87"/>
                  </a:cubicBezTo>
                  <a:cubicBezTo>
                    <a:pt x="1800" y="45"/>
                    <a:pt x="1681" y="4"/>
                    <a:pt x="1544" y="27"/>
                  </a:cubicBezTo>
                  <a:cubicBezTo>
                    <a:pt x="1448" y="42"/>
                    <a:pt x="1355" y="75"/>
                    <a:pt x="1266" y="107"/>
                  </a:cubicBezTo>
                  <a:cubicBezTo>
                    <a:pt x="1159" y="145"/>
                    <a:pt x="1050" y="183"/>
                    <a:pt x="931" y="193"/>
                  </a:cubicBezTo>
                  <a:cubicBezTo>
                    <a:pt x="862" y="201"/>
                    <a:pt x="792" y="204"/>
                    <a:pt x="724" y="20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E40DF11-45B5-A72D-E9A8-17A1359455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5" y="1398"/>
              <a:ext cx="1527" cy="109"/>
            </a:xfrm>
            <a:custGeom>
              <a:avLst/>
              <a:gdLst>
                <a:gd name="T0" fmla="*/ 519 w 2234"/>
                <a:gd name="T1" fmla="*/ 159 h 159"/>
                <a:gd name="T2" fmla="*/ 489 w 2234"/>
                <a:gd name="T3" fmla="*/ 159 h 159"/>
                <a:gd name="T4" fmla="*/ 241 w 2234"/>
                <a:gd name="T5" fmla="*/ 91 h 159"/>
                <a:gd name="T6" fmla="*/ 0 w 2234"/>
                <a:gd name="T7" fmla="*/ 23 h 159"/>
                <a:gd name="T8" fmla="*/ 0 w 2234"/>
                <a:gd name="T9" fmla="*/ 18 h 159"/>
                <a:gd name="T10" fmla="*/ 244 w 2234"/>
                <a:gd name="T11" fmla="*/ 85 h 159"/>
                <a:gd name="T12" fmla="*/ 489 w 2234"/>
                <a:gd name="T13" fmla="*/ 154 h 159"/>
                <a:gd name="T14" fmla="*/ 716 w 2234"/>
                <a:gd name="T15" fmla="*/ 143 h 159"/>
                <a:gd name="T16" fmla="*/ 792 w 2234"/>
                <a:gd name="T17" fmla="*/ 136 h 159"/>
                <a:gd name="T18" fmla="*/ 1247 w 2234"/>
                <a:gd name="T19" fmla="*/ 65 h 159"/>
                <a:gd name="T20" fmla="*/ 1416 w 2234"/>
                <a:gd name="T21" fmla="*/ 32 h 159"/>
                <a:gd name="T22" fmla="*/ 1888 w 2234"/>
                <a:gd name="T23" fmla="*/ 65 h 159"/>
                <a:gd name="T24" fmla="*/ 2234 w 2234"/>
                <a:gd name="T25" fmla="*/ 113 h 159"/>
                <a:gd name="T26" fmla="*/ 2234 w 2234"/>
                <a:gd name="T27" fmla="*/ 118 h 159"/>
                <a:gd name="T28" fmla="*/ 1887 w 2234"/>
                <a:gd name="T29" fmla="*/ 70 h 159"/>
                <a:gd name="T30" fmla="*/ 1416 w 2234"/>
                <a:gd name="T31" fmla="*/ 37 h 159"/>
                <a:gd name="T32" fmla="*/ 1247 w 2234"/>
                <a:gd name="T33" fmla="*/ 70 h 159"/>
                <a:gd name="T34" fmla="*/ 791 w 2234"/>
                <a:gd name="T35" fmla="*/ 141 h 159"/>
                <a:gd name="T36" fmla="*/ 714 w 2234"/>
                <a:gd name="T37" fmla="*/ 148 h 159"/>
                <a:gd name="T38" fmla="*/ 519 w 2234"/>
                <a:gd name="T3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59">
                  <a:moveTo>
                    <a:pt x="519" y="159"/>
                  </a:moveTo>
                  <a:cubicBezTo>
                    <a:pt x="509" y="159"/>
                    <a:pt x="499" y="159"/>
                    <a:pt x="489" y="159"/>
                  </a:cubicBezTo>
                  <a:cubicBezTo>
                    <a:pt x="393" y="157"/>
                    <a:pt x="316" y="122"/>
                    <a:pt x="241" y="91"/>
                  </a:cubicBezTo>
                  <a:cubicBezTo>
                    <a:pt x="168" y="59"/>
                    <a:pt x="92" y="26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1"/>
                    <a:pt x="169" y="54"/>
                    <a:pt x="244" y="85"/>
                  </a:cubicBezTo>
                  <a:cubicBezTo>
                    <a:pt x="319" y="117"/>
                    <a:pt x="396" y="151"/>
                    <a:pt x="489" y="154"/>
                  </a:cubicBezTo>
                  <a:cubicBezTo>
                    <a:pt x="559" y="157"/>
                    <a:pt x="640" y="149"/>
                    <a:pt x="716" y="143"/>
                  </a:cubicBezTo>
                  <a:cubicBezTo>
                    <a:pt x="743" y="140"/>
                    <a:pt x="768" y="138"/>
                    <a:pt x="792" y="136"/>
                  </a:cubicBezTo>
                  <a:cubicBezTo>
                    <a:pt x="947" y="125"/>
                    <a:pt x="1099" y="94"/>
                    <a:pt x="1247" y="65"/>
                  </a:cubicBezTo>
                  <a:cubicBezTo>
                    <a:pt x="1302" y="54"/>
                    <a:pt x="1360" y="42"/>
                    <a:pt x="1416" y="32"/>
                  </a:cubicBezTo>
                  <a:cubicBezTo>
                    <a:pt x="1589" y="0"/>
                    <a:pt x="1734" y="32"/>
                    <a:pt x="1888" y="65"/>
                  </a:cubicBezTo>
                  <a:cubicBezTo>
                    <a:pt x="1996" y="88"/>
                    <a:pt x="2109" y="112"/>
                    <a:pt x="2234" y="113"/>
                  </a:cubicBezTo>
                  <a:cubicBezTo>
                    <a:pt x="2234" y="118"/>
                    <a:pt x="2234" y="118"/>
                    <a:pt x="2234" y="118"/>
                  </a:cubicBezTo>
                  <a:cubicBezTo>
                    <a:pt x="2108" y="117"/>
                    <a:pt x="1995" y="93"/>
                    <a:pt x="1887" y="70"/>
                  </a:cubicBezTo>
                  <a:cubicBezTo>
                    <a:pt x="1733" y="37"/>
                    <a:pt x="1588" y="7"/>
                    <a:pt x="1416" y="37"/>
                  </a:cubicBezTo>
                  <a:cubicBezTo>
                    <a:pt x="1360" y="47"/>
                    <a:pt x="1302" y="59"/>
                    <a:pt x="1247" y="70"/>
                  </a:cubicBezTo>
                  <a:cubicBezTo>
                    <a:pt x="1099" y="99"/>
                    <a:pt x="947" y="130"/>
                    <a:pt x="791" y="141"/>
                  </a:cubicBezTo>
                  <a:cubicBezTo>
                    <a:pt x="767" y="143"/>
                    <a:pt x="741" y="145"/>
                    <a:pt x="714" y="148"/>
                  </a:cubicBezTo>
                  <a:cubicBezTo>
                    <a:pt x="651" y="153"/>
                    <a:pt x="582" y="159"/>
                    <a:pt x="519" y="15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61ABC96-5F0F-0CE9-AE5A-1AC50F2F66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4" y="1360"/>
              <a:ext cx="1520" cy="100"/>
            </a:xfrm>
            <a:custGeom>
              <a:avLst/>
              <a:gdLst>
                <a:gd name="T0" fmla="*/ 386 w 2224"/>
                <a:gd name="T1" fmla="*/ 144 h 146"/>
                <a:gd name="T2" fmla="*/ 192 w 2224"/>
                <a:gd name="T3" fmla="*/ 74 h 146"/>
                <a:gd name="T4" fmla="*/ 0 w 2224"/>
                <a:gd name="T5" fmla="*/ 5 h 146"/>
                <a:gd name="T6" fmla="*/ 0 w 2224"/>
                <a:gd name="T7" fmla="*/ 0 h 146"/>
                <a:gd name="T8" fmla="*/ 194 w 2224"/>
                <a:gd name="T9" fmla="*/ 71 h 146"/>
                <a:gd name="T10" fmla="*/ 404 w 2224"/>
                <a:gd name="T11" fmla="*/ 139 h 146"/>
                <a:gd name="T12" fmla="*/ 537 w 2224"/>
                <a:gd name="T13" fmla="*/ 109 h 146"/>
                <a:gd name="T14" fmla="*/ 665 w 2224"/>
                <a:gd name="T15" fmla="*/ 78 h 146"/>
                <a:gd name="T16" fmla="*/ 986 w 2224"/>
                <a:gd name="T17" fmla="*/ 60 h 146"/>
                <a:gd name="T18" fmla="*/ 1358 w 2224"/>
                <a:gd name="T19" fmla="*/ 36 h 146"/>
                <a:gd name="T20" fmla="*/ 1876 w 2224"/>
                <a:gd name="T21" fmla="*/ 50 h 146"/>
                <a:gd name="T22" fmla="*/ 2224 w 2224"/>
                <a:gd name="T23" fmla="*/ 77 h 146"/>
                <a:gd name="T24" fmla="*/ 2224 w 2224"/>
                <a:gd name="T25" fmla="*/ 82 h 146"/>
                <a:gd name="T26" fmla="*/ 1875 w 2224"/>
                <a:gd name="T27" fmla="*/ 55 h 146"/>
                <a:gd name="T28" fmla="*/ 1358 w 2224"/>
                <a:gd name="T29" fmla="*/ 41 h 146"/>
                <a:gd name="T30" fmla="*/ 985 w 2224"/>
                <a:gd name="T31" fmla="*/ 66 h 146"/>
                <a:gd name="T32" fmla="*/ 664 w 2224"/>
                <a:gd name="T33" fmla="*/ 83 h 146"/>
                <a:gd name="T34" fmla="*/ 537 w 2224"/>
                <a:gd name="T35" fmla="*/ 114 h 146"/>
                <a:gd name="T36" fmla="*/ 403 w 2224"/>
                <a:gd name="T37" fmla="*/ 144 h 146"/>
                <a:gd name="T38" fmla="*/ 386 w 2224"/>
                <a:gd name="T39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146">
                  <a:moveTo>
                    <a:pt x="386" y="144"/>
                  </a:moveTo>
                  <a:cubicBezTo>
                    <a:pt x="306" y="144"/>
                    <a:pt x="248" y="109"/>
                    <a:pt x="192" y="74"/>
                  </a:cubicBezTo>
                  <a:cubicBezTo>
                    <a:pt x="137" y="40"/>
                    <a:pt x="79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138" y="36"/>
                    <a:pt x="194" y="71"/>
                  </a:cubicBezTo>
                  <a:cubicBezTo>
                    <a:pt x="254" y="107"/>
                    <a:pt x="316" y="146"/>
                    <a:pt x="404" y="139"/>
                  </a:cubicBezTo>
                  <a:cubicBezTo>
                    <a:pt x="448" y="137"/>
                    <a:pt x="492" y="123"/>
                    <a:pt x="537" y="109"/>
                  </a:cubicBezTo>
                  <a:cubicBezTo>
                    <a:pt x="579" y="96"/>
                    <a:pt x="621" y="83"/>
                    <a:pt x="665" y="78"/>
                  </a:cubicBezTo>
                  <a:cubicBezTo>
                    <a:pt x="772" y="67"/>
                    <a:pt x="881" y="63"/>
                    <a:pt x="986" y="60"/>
                  </a:cubicBezTo>
                  <a:cubicBezTo>
                    <a:pt x="1109" y="57"/>
                    <a:pt x="1234" y="53"/>
                    <a:pt x="1358" y="36"/>
                  </a:cubicBezTo>
                  <a:cubicBezTo>
                    <a:pt x="1544" y="12"/>
                    <a:pt x="1706" y="30"/>
                    <a:pt x="1876" y="50"/>
                  </a:cubicBezTo>
                  <a:cubicBezTo>
                    <a:pt x="1988" y="63"/>
                    <a:pt x="2102" y="76"/>
                    <a:pt x="2224" y="77"/>
                  </a:cubicBezTo>
                  <a:cubicBezTo>
                    <a:pt x="2224" y="82"/>
                    <a:pt x="2224" y="82"/>
                    <a:pt x="2224" y="82"/>
                  </a:cubicBezTo>
                  <a:cubicBezTo>
                    <a:pt x="2100" y="81"/>
                    <a:pt x="1986" y="68"/>
                    <a:pt x="1875" y="55"/>
                  </a:cubicBezTo>
                  <a:cubicBezTo>
                    <a:pt x="1705" y="36"/>
                    <a:pt x="1544" y="17"/>
                    <a:pt x="1358" y="41"/>
                  </a:cubicBezTo>
                  <a:cubicBezTo>
                    <a:pt x="1234" y="58"/>
                    <a:pt x="1107" y="62"/>
                    <a:pt x="985" y="66"/>
                  </a:cubicBezTo>
                  <a:cubicBezTo>
                    <a:pt x="879" y="69"/>
                    <a:pt x="771" y="72"/>
                    <a:pt x="664" y="83"/>
                  </a:cubicBezTo>
                  <a:cubicBezTo>
                    <a:pt x="620" y="88"/>
                    <a:pt x="578" y="101"/>
                    <a:pt x="537" y="114"/>
                  </a:cubicBezTo>
                  <a:cubicBezTo>
                    <a:pt x="493" y="128"/>
                    <a:pt x="448" y="142"/>
                    <a:pt x="403" y="144"/>
                  </a:cubicBezTo>
                  <a:cubicBezTo>
                    <a:pt x="399" y="144"/>
                    <a:pt x="392" y="144"/>
                    <a:pt x="386" y="14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7503434-2575-E8CB-5D22-E7573C5D18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4" y="1309"/>
              <a:ext cx="1527" cy="113"/>
            </a:xfrm>
            <a:custGeom>
              <a:avLst/>
              <a:gdLst>
                <a:gd name="T0" fmla="*/ 307 w 2234"/>
                <a:gd name="T1" fmla="*/ 157 h 164"/>
                <a:gd name="T2" fmla="*/ 156 w 2234"/>
                <a:gd name="T3" fmla="*/ 82 h 164"/>
                <a:gd name="T4" fmla="*/ 0 w 2234"/>
                <a:gd name="T5" fmla="*/ 5 h 164"/>
                <a:gd name="T6" fmla="*/ 0 w 2234"/>
                <a:gd name="T7" fmla="*/ 0 h 164"/>
                <a:gd name="T8" fmla="*/ 160 w 2234"/>
                <a:gd name="T9" fmla="*/ 79 h 164"/>
                <a:gd name="T10" fmla="*/ 342 w 2234"/>
                <a:gd name="T11" fmla="*/ 148 h 164"/>
                <a:gd name="T12" fmla="*/ 444 w 2234"/>
                <a:gd name="T13" fmla="*/ 96 h 164"/>
                <a:gd name="T14" fmla="*/ 572 w 2234"/>
                <a:gd name="T15" fmla="*/ 34 h 164"/>
                <a:gd name="T16" fmla="*/ 980 w 2234"/>
                <a:gd name="T17" fmla="*/ 40 h 164"/>
                <a:gd name="T18" fmla="*/ 1325 w 2234"/>
                <a:gd name="T19" fmla="*/ 54 h 164"/>
                <a:gd name="T20" fmla="*/ 1965 w 2234"/>
                <a:gd name="T21" fmla="*/ 47 h 164"/>
                <a:gd name="T22" fmla="*/ 2234 w 2234"/>
                <a:gd name="T23" fmla="*/ 53 h 164"/>
                <a:gd name="T24" fmla="*/ 2234 w 2234"/>
                <a:gd name="T25" fmla="*/ 58 h 164"/>
                <a:gd name="T26" fmla="*/ 1965 w 2234"/>
                <a:gd name="T27" fmla="*/ 52 h 164"/>
                <a:gd name="T28" fmla="*/ 1325 w 2234"/>
                <a:gd name="T29" fmla="*/ 60 h 164"/>
                <a:gd name="T30" fmla="*/ 979 w 2234"/>
                <a:gd name="T31" fmla="*/ 46 h 164"/>
                <a:gd name="T32" fmla="*/ 572 w 2234"/>
                <a:gd name="T33" fmla="*/ 39 h 164"/>
                <a:gd name="T34" fmla="*/ 446 w 2234"/>
                <a:gd name="T35" fmla="*/ 100 h 164"/>
                <a:gd name="T36" fmla="*/ 344 w 2234"/>
                <a:gd name="T37" fmla="*/ 152 h 164"/>
                <a:gd name="T38" fmla="*/ 307 w 2234"/>
                <a:gd name="T39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64">
                  <a:moveTo>
                    <a:pt x="307" y="157"/>
                  </a:moveTo>
                  <a:cubicBezTo>
                    <a:pt x="241" y="157"/>
                    <a:pt x="198" y="119"/>
                    <a:pt x="156" y="82"/>
                  </a:cubicBezTo>
                  <a:cubicBezTo>
                    <a:pt x="114" y="44"/>
                    <a:pt x="69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1"/>
                    <a:pt x="117" y="40"/>
                    <a:pt x="160" y="79"/>
                  </a:cubicBezTo>
                  <a:cubicBezTo>
                    <a:pt x="210" y="123"/>
                    <a:pt x="258" y="164"/>
                    <a:pt x="342" y="148"/>
                  </a:cubicBezTo>
                  <a:cubicBezTo>
                    <a:pt x="380" y="141"/>
                    <a:pt x="411" y="119"/>
                    <a:pt x="444" y="96"/>
                  </a:cubicBezTo>
                  <a:cubicBezTo>
                    <a:pt x="480" y="70"/>
                    <a:pt x="518" y="43"/>
                    <a:pt x="572" y="34"/>
                  </a:cubicBezTo>
                  <a:cubicBezTo>
                    <a:pt x="696" y="13"/>
                    <a:pt x="841" y="27"/>
                    <a:pt x="980" y="40"/>
                  </a:cubicBezTo>
                  <a:cubicBezTo>
                    <a:pt x="1097" y="52"/>
                    <a:pt x="1218" y="63"/>
                    <a:pt x="1325" y="54"/>
                  </a:cubicBezTo>
                  <a:cubicBezTo>
                    <a:pt x="1549" y="34"/>
                    <a:pt x="1752" y="40"/>
                    <a:pt x="1965" y="47"/>
                  </a:cubicBezTo>
                  <a:cubicBezTo>
                    <a:pt x="2052" y="49"/>
                    <a:pt x="2141" y="52"/>
                    <a:pt x="2234" y="53"/>
                  </a:cubicBezTo>
                  <a:cubicBezTo>
                    <a:pt x="2234" y="58"/>
                    <a:pt x="2234" y="58"/>
                    <a:pt x="2234" y="58"/>
                  </a:cubicBezTo>
                  <a:cubicBezTo>
                    <a:pt x="2141" y="57"/>
                    <a:pt x="2052" y="54"/>
                    <a:pt x="1965" y="52"/>
                  </a:cubicBezTo>
                  <a:cubicBezTo>
                    <a:pt x="1751" y="46"/>
                    <a:pt x="1549" y="39"/>
                    <a:pt x="1325" y="60"/>
                  </a:cubicBezTo>
                  <a:cubicBezTo>
                    <a:pt x="1218" y="70"/>
                    <a:pt x="1096" y="57"/>
                    <a:pt x="979" y="46"/>
                  </a:cubicBezTo>
                  <a:cubicBezTo>
                    <a:pt x="839" y="32"/>
                    <a:pt x="696" y="18"/>
                    <a:pt x="572" y="39"/>
                  </a:cubicBezTo>
                  <a:cubicBezTo>
                    <a:pt x="520" y="48"/>
                    <a:pt x="483" y="75"/>
                    <a:pt x="446" y="100"/>
                  </a:cubicBezTo>
                  <a:cubicBezTo>
                    <a:pt x="414" y="123"/>
                    <a:pt x="382" y="146"/>
                    <a:pt x="344" y="152"/>
                  </a:cubicBezTo>
                  <a:cubicBezTo>
                    <a:pt x="329" y="156"/>
                    <a:pt x="318" y="157"/>
                    <a:pt x="307" y="1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DB5F18D-B57E-9864-EDCE-AF61DABD3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3" y="1231"/>
              <a:ext cx="1523" cy="146"/>
            </a:xfrm>
            <a:custGeom>
              <a:avLst/>
              <a:gdLst>
                <a:gd name="T0" fmla="*/ 257 w 2228"/>
                <a:gd name="T1" fmla="*/ 200 h 212"/>
                <a:gd name="T2" fmla="*/ 136 w 2228"/>
                <a:gd name="T3" fmla="*/ 122 h 212"/>
                <a:gd name="T4" fmla="*/ 0 w 2228"/>
                <a:gd name="T5" fmla="*/ 37 h 212"/>
                <a:gd name="T6" fmla="*/ 0 w 2228"/>
                <a:gd name="T7" fmla="*/ 32 h 212"/>
                <a:gd name="T8" fmla="*/ 140 w 2228"/>
                <a:gd name="T9" fmla="*/ 119 h 212"/>
                <a:gd name="T10" fmla="*/ 296 w 2228"/>
                <a:gd name="T11" fmla="*/ 190 h 212"/>
                <a:gd name="T12" fmla="*/ 378 w 2228"/>
                <a:gd name="T13" fmla="*/ 122 h 212"/>
                <a:gd name="T14" fmla="*/ 508 w 2228"/>
                <a:gd name="T15" fmla="*/ 27 h 212"/>
                <a:gd name="T16" fmla="*/ 946 w 2228"/>
                <a:gd name="T17" fmla="*/ 61 h 212"/>
                <a:gd name="T18" fmla="*/ 1298 w 2228"/>
                <a:gd name="T19" fmla="*/ 101 h 212"/>
                <a:gd name="T20" fmla="*/ 2228 w 2228"/>
                <a:gd name="T21" fmla="*/ 72 h 212"/>
                <a:gd name="T22" fmla="*/ 2228 w 2228"/>
                <a:gd name="T23" fmla="*/ 77 h 212"/>
                <a:gd name="T24" fmla="*/ 1298 w 2228"/>
                <a:gd name="T25" fmla="*/ 107 h 212"/>
                <a:gd name="T26" fmla="*/ 944 w 2228"/>
                <a:gd name="T27" fmla="*/ 66 h 212"/>
                <a:gd name="T28" fmla="*/ 509 w 2228"/>
                <a:gd name="T29" fmla="*/ 32 h 212"/>
                <a:gd name="T30" fmla="*/ 382 w 2228"/>
                <a:gd name="T31" fmla="*/ 126 h 212"/>
                <a:gd name="T32" fmla="*/ 296 w 2228"/>
                <a:gd name="T33" fmla="*/ 195 h 212"/>
                <a:gd name="T34" fmla="*/ 257 w 2228"/>
                <a:gd name="T35" fmla="*/ 20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8" h="212">
                  <a:moveTo>
                    <a:pt x="257" y="200"/>
                  </a:moveTo>
                  <a:cubicBezTo>
                    <a:pt x="198" y="200"/>
                    <a:pt x="168" y="162"/>
                    <a:pt x="136" y="122"/>
                  </a:cubicBezTo>
                  <a:cubicBezTo>
                    <a:pt x="103" y="80"/>
                    <a:pt x="70" y="37"/>
                    <a:pt x="0" y="3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2" y="33"/>
                    <a:pt x="106" y="77"/>
                    <a:pt x="140" y="119"/>
                  </a:cubicBezTo>
                  <a:cubicBezTo>
                    <a:pt x="178" y="166"/>
                    <a:pt x="213" y="212"/>
                    <a:pt x="296" y="190"/>
                  </a:cubicBezTo>
                  <a:cubicBezTo>
                    <a:pt x="332" y="181"/>
                    <a:pt x="354" y="152"/>
                    <a:pt x="378" y="122"/>
                  </a:cubicBezTo>
                  <a:cubicBezTo>
                    <a:pt x="409" y="84"/>
                    <a:pt x="443" y="40"/>
                    <a:pt x="508" y="27"/>
                  </a:cubicBezTo>
                  <a:cubicBezTo>
                    <a:pt x="627" y="0"/>
                    <a:pt x="789" y="32"/>
                    <a:pt x="946" y="61"/>
                  </a:cubicBezTo>
                  <a:cubicBezTo>
                    <a:pt x="1075" y="85"/>
                    <a:pt x="1198" y="108"/>
                    <a:pt x="1298" y="101"/>
                  </a:cubicBezTo>
                  <a:cubicBezTo>
                    <a:pt x="1590" y="81"/>
                    <a:pt x="1890" y="61"/>
                    <a:pt x="2228" y="72"/>
                  </a:cubicBezTo>
                  <a:cubicBezTo>
                    <a:pt x="2228" y="77"/>
                    <a:pt x="2228" y="77"/>
                    <a:pt x="2228" y="77"/>
                  </a:cubicBezTo>
                  <a:cubicBezTo>
                    <a:pt x="1890" y="66"/>
                    <a:pt x="1590" y="86"/>
                    <a:pt x="1298" y="107"/>
                  </a:cubicBezTo>
                  <a:cubicBezTo>
                    <a:pt x="1198" y="113"/>
                    <a:pt x="1074" y="90"/>
                    <a:pt x="944" y="66"/>
                  </a:cubicBezTo>
                  <a:cubicBezTo>
                    <a:pt x="789" y="37"/>
                    <a:pt x="627" y="6"/>
                    <a:pt x="509" y="32"/>
                  </a:cubicBezTo>
                  <a:cubicBezTo>
                    <a:pt x="447" y="46"/>
                    <a:pt x="413" y="87"/>
                    <a:pt x="382" y="126"/>
                  </a:cubicBezTo>
                  <a:cubicBezTo>
                    <a:pt x="357" y="157"/>
                    <a:pt x="333" y="187"/>
                    <a:pt x="296" y="195"/>
                  </a:cubicBezTo>
                  <a:cubicBezTo>
                    <a:pt x="282" y="198"/>
                    <a:pt x="270" y="200"/>
                    <a:pt x="257" y="20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813BA078-ED88-C8FD-C544-0AE897C8B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1154"/>
              <a:ext cx="1520" cy="156"/>
            </a:xfrm>
            <a:custGeom>
              <a:avLst/>
              <a:gdLst>
                <a:gd name="T0" fmla="*/ 259 w 2224"/>
                <a:gd name="T1" fmla="*/ 216 h 227"/>
                <a:gd name="T2" fmla="*/ 137 w 2224"/>
                <a:gd name="T3" fmla="*/ 137 h 227"/>
                <a:gd name="T4" fmla="*/ 0 w 2224"/>
                <a:gd name="T5" fmla="*/ 51 h 227"/>
                <a:gd name="T6" fmla="*/ 0 w 2224"/>
                <a:gd name="T7" fmla="*/ 46 h 227"/>
                <a:gd name="T8" fmla="*/ 141 w 2224"/>
                <a:gd name="T9" fmla="*/ 135 h 227"/>
                <a:gd name="T10" fmla="*/ 299 w 2224"/>
                <a:gd name="T11" fmla="*/ 206 h 227"/>
                <a:gd name="T12" fmla="*/ 379 w 2224"/>
                <a:gd name="T13" fmla="*/ 132 h 227"/>
                <a:gd name="T14" fmla="*/ 510 w 2224"/>
                <a:gd name="T15" fmla="*/ 27 h 227"/>
                <a:gd name="T16" fmla="*/ 952 w 2224"/>
                <a:gd name="T17" fmla="*/ 75 h 227"/>
                <a:gd name="T18" fmla="*/ 1296 w 2224"/>
                <a:gd name="T19" fmla="*/ 128 h 227"/>
                <a:gd name="T20" fmla="*/ 1602 w 2224"/>
                <a:gd name="T21" fmla="*/ 108 h 227"/>
                <a:gd name="T22" fmla="*/ 2224 w 2224"/>
                <a:gd name="T23" fmla="*/ 89 h 227"/>
                <a:gd name="T24" fmla="*/ 2224 w 2224"/>
                <a:gd name="T25" fmla="*/ 94 h 227"/>
                <a:gd name="T26" fmla="*/ 1602 w 2224"/>
                <a:gd name="T27" fmla="*/ 113 h 227"/>
                <a:gd name="T28" fmla="*/ 1296 w 2224"/>
                <a:gd name="T29" fmla="*/ 133 h 227"/>
                <a:gd name="T30" fmla="*/ 949 w 2224"/>
                <a:gd name="T31" fmla="*/ 80 h 227"/>
                <a:gd name="T32" fmla="*/ 510 w 2224"/>
                <a:gd name="T33" fmla="*/ 32 h 227"/>
                <a:gd name="T34" fmla="*/ 382 w 2224"/>
                <a:gd name="T35" fmla="*/ 135 h 227"/>
                <a:gd name="T36" fmla="*/ 297 w 2224"/>
                <a:gd name="T37" fmla="*/ 211 h 227"/>
                <a:gd name="T38" fmla="*/ 259 w 2224"/>
                <a:gd name="T39" fmla="*/ 2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227">
                  <a:moveTo>
                    <a:pt x="259" y="216"/>
                  </a:moveTo>
                  <a:cubicBezTo>
                    <a:pt x="201" y="216"/>
                    <a:pt x="170" y="178"/>
                    <a:pt x="137" y="137"/>
                  </a:cubicBezTo>
                  <a:cubicBezTo>
                    <a:pt x="103" y="95"/>
                    <a:pt x="68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0" y="47"/>
                    <a:pt x="106" y="92"/>
                    <a:pt x="141" y="135"/>
                  </a:cubicBezTo>
                  <a:cubicBezTo>
                    <a:pt x="180" y="183"/>
                    <a:pt x="217" y="227"/>
                    <a:pt x="299" y="206"/>
                  </a:cubicBezTo>
                  <a:cubicBezTo>
                    <a:pt x="334" y="197"/>
                    <a:pt x="356" y="165"/>
                    <a:pt x="379" y="132"/>
                  </a:cubicBezTo>
                  <a:cubicBezTo>
                    <a:pt x="408" y="90"/>
                    <a:pt x="442" y="42"/>
                    <a:pt x="510" y="27"/>
                  </a:cubicBezTo>
                  <a:cubicBezTo>
                    <a:pt x="630" y="0"/>
                    <a:pt x="793" y="38"/>
                    <a:pt x="952" y="75"/>
                  </a:cubicBezTo>
                  <a:cubicBezTo>
                    <a:pt x="1080" y="104"/>
                    <a:pt x="1200" y="132"/>
                    <a:pt x="1296" y="128"/>
                  </a:cubicBezTo>
                  <a:cubicBezTo>
                    <a:pt x="1400" y="123"/>
                    <a:pt x="1503" y="116"/>
                    <a:pt x="1602" y="108"/>
                  </a:cubicBezTo>
                  <a:cubicBezTo>
                    <a:pt x="1810" y="92"/>
                    <a:pt x="2006" y="78"/>
                    <a:pt x="2224" y="89"/>
                  </a:cubicBezTo>
                  <a:cubicBezTo>
                    <a:pt x="2224" y="94"/>
                    <a:pt x="2224" y="94"/>
                    <a:pt x="2224" y="94"/>
                  </a:cubicBezTo>
                  <a:cubicBezTo>
                    <a:pt x="2006" y="83"/>
                    <a:pt x="1810" y="97"/>
                    <a:pt x="1602" y="113"/>
                  </a:cubicBezTo>
                  <a:cubicBezTo>
                    <a:pt x="1503" y="121"/>
                    <a:pt x="1402" y="128"/>
                    <a:pt x="1296" y="133"/>
                  </a:cubicBezTo>
                  <a:cubicBezTo>
                    <a:pt x="1199" y="137"/>
                    <a:pt x="1078" y="109"/>
                    <a:pt x="949" y="80"/>
                  </a:cubicBezTo>
                  <a:cubicBezTo>
                    <a:pt x="792" y="43"/>
                    <a:pt x="628" y="6"/>
                    <a:pt x="510" y="32"/>
                  </a:cubicBezTo>
                  <a:cubicBezTo>
                    <a:pt x="444" y="47"/>
                    <a:pt x="411" y="93"/>
                    <a:pt x="382" y="135"/>
                  </a:cubicBezTo>
                  <a:cubicBezTo>
                    <a:pt x="358" y="169"/>
                    <a:pt x="335" y="201"/>
                    <a:pt x="297" y="211"/>
                  </a:cubicBezTo>
                  <a:cubicBezTo>
                    <a:pt x="284" y="215"/>
                    <a:pt x="272" y="216"/>
                    <a:pt x="259" y="2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CE36033-541A-7B94-9C6E-0D8CC77DB6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1" y="1089"/>
              <a:ext cx="1520" cy="138"/>
            </a:xfrm>
            <a:custGeom>
              <a:avLst/>
              <a:gdLst>
                <a:gd name="T0" fmla="*/ 317 w 2225"/>
                <a:gd name="T1" fmla="*/ 189 h 200"/>
                <a:gd name="T2" fmla="*/ 162 w 2225"/>
                <a:gd name="T3" fmla="*/ 123 h 200"/>
                <a:gd name="T4" fmla="*/ 0 w 2225"/>
                <a:gd name="T5" fmla="*/ 52 h 200"/>
                <a:gd name="T6" fmla="*/ 0 w 2225"/>
                <a:gd name="T7" fmla="*/ 47 h 200"/>
                <a:gd name="T8" fmla="*/ 164 w 2225"/>
                <a:gd name="T9" fmla="*/ 118 h 200"/>
                <a:gd name="T10" fmla="*/ 360 w 2225"/>
                <a:gd name="T11" fmla="*/ 177 h 200"/>
                <a:gd name="T12" fmla="*/ 448 w 2225"/>
                <a:gd name="T13" fmla="*/ 109 h 200"/>
                <a:gd name="T14" fmla="*/ 577 w 2225"/>
                <a:gd name="T15" fmla="*/ 23 h 200"/>
                <a:gd name="T16" fmla="*/ 1007 w 2225"/>
                <a:gd name="T17" fmla="*/ 88 h 200"/>
                <a:gd name="T18" fmla="*/ 1325 w 2225"/>
                <a:gd name="T19" fmla="*/ 153 h 200"/>
                <a:gd name="T20" fmla="*/ 1785 w 2225"/>
                <a:gd name="T21" fmla="*/ 114 h 200"/>
                <a:gd name="T22" fmla="*/ 2225 w 2225"/>
                <a:gd name="T23" fmla="*/ 76 h 200"/>
                <a:gd name="T24" fmla="*/ 2225 w 2225"/>
                <a:gd name="T25" fmla="*/ 81 h 200"/>
                <a:gd name="T26" fmla="*/ 1785 w 2225"/>
                <a:gd name="T27" fmla="*/ 120 h 200"/>
                <a:gd name="T28" fmla="*/ 1324 w 2225"/>
                <a:gd name="T29" fmla="*/ 158 h 200"/>
                <a:gd name="T30" fmla="*/ 1004 w 2225"/>
                <a:gd name="T31" fmla="*/ 92 h 200"/>
                <a:gd name="T32" fmla="*/ 577 w 2225"/>
                <a:gd name="T33" fmla="*/ 27 h 200"/>
                <a:gd name="T34" fmla="*/ 450 w 2225"/>
                <a:gd name="T35" fmla="*/ 112 h 200"/>
                <a:gd name="T36" fmla="*/ 360 w 2225"/>
                <a:gd name="T37" fmla="*/ 180 h 200"/>
                <a:gd name="T38" fmla="*/ 317 w 2225"/>
                <a:gd name="T39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5" h="200">
                  <a:moveTo>
                    <a:pt x="317" y="189"/>
                  </a:moveTo>
                  <a:cubicBezTo>
                    <a:pt x="259" y="189"/>
                    <a:pt x="211" y="156"/>
                    <a:pt x="162" y="123"/>
                  </a:cubicBezTo>
                  <a:cubicBezTo>
                    <a:pt x="112" y="90"/>
                    <a:pt x="63" y="56"/>
                    <a:pt x="0" y="5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4" y="50"/>
                    <a:pt x="115" y="85"/>
                    <a:pt x="164" y="118"/>
                  </a:cubicBezTo>
                  <a:cubicBezTo>
                    <a:pt x="225" y="160"/>
                    <a:pt x="283" y="200"/>
                    <a:pt x="360" y="177"/>
                  </a:cubicBezTo>
                  <a:cubicBezTo>
                    <a:pt x="398" y="165"/>
                    <a:pt x="422" y="139"/>
                    <a:pt x="448" y="109"/>
                  </a:cubicBezTo>
                  <a:cubicBezTo>
                    <a:pt x="480" y="73"/>
                    <a:pt x="512" y="36"/>
                    <a:pt x="577" y="23"/>
                  </a:cubicBezTo>
                  <a:cubicBezTo>
                    <a:pt x="697" y="0"/>
                    <a:pt x="853" y="45"/>
                    <a:pt x="1007" y="88"/>
                  </a:cubicBezTo>
                  <a:cubicBezTo>
                    <a:pt x="1124" y="121"/>
                    <a:pt x="1235" y="153"/>
                    <a:pt x="1325" y="153"/>
                  </a:cubicBezTo>
                  <a:cubicBezTo>
                    <a:pt x="1477" y="154"/>
                    <a:pt x="1634" y="133"/>
                    <a:pt x="1785" y="114"/>
                  </a:cubicBezTo>
                  <a:cubicBezTo>
                    <a:pt x="1930" y="95"/>
                    <a:pt x="2079" y="76"/>
                    <a:pt x="2225" y="76"/>
                  </a:cubicBezTo>
                  <a:cubicBezTo>
                    <a:pt x="2225" y="81"/>
                    <a:pt x="2225" y="81"/>
                    <a:pt x="2225" y="81"/>
                  </a:cubicBezTo>
                  <a:cubicBezTo>
                    <a:pt x="2079" y="83"/>
                    <a:pt x="1930" y="102"/>
                    <a:pt x="1785" y="120"/>
                  </a:cubicBezTo>
                  <a:cubicBezTo>
                    <a:pt x="1632" y="139"/>
                    <a:pt x="1476" y="159"/>
                    <a:pt x="1324" y="158"/>
                  </a:cubicBezTo>
                  <a:cubicBezTo>
                    <a:pt x="1232" y="156"/>
                    <a:pt x="1122" y="126"/>
                    <a:pt x="1004" y="92"/>
                  </a:cubicBezTo>
                  <a:cubicBezTo>
                    <a:pt x="852" y="48"/>
                    <a:pt x="696" y="4"/>
                    <a:pt x="577" y="27"/>
                  </a:cubicBezTo>
                  <a:cubicBezTo>
                    <a:pt x="514" y="40"/>
                    <a:pt x="481" y="76"/>
                    <a:pt x="450" y="112"/>
                  </a:cubicBezTo>
                  <a:cubicBezTo>
                    <a:pt x="425" y="141"/>
                    <a:pt x="400" y="169"/>
                    <a:pt x="360" y="180"/>
                  </a:cubicBezTo>
                  <a:cubicBezTo>
                    <a:pt x="348" y="188"/>
                    <a:pt x="332" y="189"/>
                    <a:pt x="317" y="18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B639E06B-9651-F411-FCDB-DA622F3AC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2" y="1029"/>
              <a:ext cx="1520" cy="141"/>
            </a:xfrm>
            <a:custGeom>
              <a:avLst/>
              <a:gdLst>
                <a:gd name="T0" fmla="*/ 1458 w 2223"/>
                <a:gd name="T1" fmla="*/ 196 h 205"/>
                <a:gd name="T2" fmla="*/ 1388 w 2223"/>
                <a:gd name="T3" fmla="*/ 194 h 205"/>
                <a:gd name="T4" fmla="*/ 1096 w 2223"/>
                <a:gd name="T5" fmla="*/ 107 h 205"/>
                <a:gd name="T6" fmla="*/ 709 w 2223"/>
                <a:gd name="T7" fmla="*/ 17 h 205"/>
                <a:gd name="T8" fmla="*/ 575 w 2223"/>
                <a:gd name="T9" fmla="*/ 81 h 205"/>
                <a:gd name="T10" fmla="*/ 478 w 2223"/>
                <a:gd name="T11" fmla="*/ 137 h 205"/>
                <a:gd name="T12" fmla="*/ 200 w 2223"/>
                <a:gd name="T13" fmla="*/ 91 h 205"/>
                <a:gd name="T14" fmla="*/ 0 w 2223"/>
                <a:gd name="T15" fmla="*/ 39 h 205"/>
                <a:gd name="T16" fmla="*/ 0 w 2223"/>
                <a:gd name="T17" fmla="*/ 34 h 205"/>
                <a:gd name="T18" fmla="*/ 202 w 2223"/>
                <a:gd name="T19" fmla="*/ 87 h 205"/>
                <a:gd name="T20" fmla="*/ 476 w 2223"/>
                <a:gd name="T21" fmla="*/ 133 h 205"/>
                <a:gd name="T22" fmla="*/ 571 w 2223"/>
                <a:gd name="T23" fmla="*/ 78 h 205"/>
                <a:gd name="T24" fmla="*/ 707 w 2223"/>
                <a:gd name="T25" fmla="*/ 14 h 205"/>
                <a:gd name="T26" fmla="*/ 1098 w 2223"/>
                <a:gd name="T27" fmla="*/ 105 h 205"/>
                <a:gd name="T28" fmla="*/ 1386 w 2223"/>
                <a:gd name="T29" fmla="*/ 190 h 205"/>
                <a:gd name="T30" fmla="*/ 1891 w 2223"/>
                <a:gd name="T31" fmla="*/ 119 h 205"/>
                <a:gd name="T32" fmla="*/ 2223 w 2223"/>
                <a:gd name="T33" fmla="*/ 50 h 205"/>
                <a:gd name="T34" fmla="*/ 2223 w 2223"/>
                <a:gd name="T35" fmla="*/ 55 h 205"/>
                <a:gd name="T36" fmla="*/ 1891 w 2223"/>
                <a:gd name="T37" fmla="*/ 124 h 205"/>
                <a:gd name="T38" fmla="*/ 1458 w 2223"/>
                <a:gd name="T39" fmla="*/ 19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3" h="205">
                  <a:moveTo>
                    <a:pt x="1458" y="196"/>
                  </a:moveTo>
                  <a:cubicBezTo>
                    <a:pt x="1434" y="196"/>
                    <a:pt x="1412" y="195"/>
                    <a:pt x="1388" y="194"/>
                  </a:cubicBezTo>
                  <a:cubicBezTo>
                    <a:pt x="1299" y="186"/>
                    <a:pt x="1200" y="148"/>
                    <a:pt x="1096" y="107"/>
                  </a:cubicBezTo>
                  <a:cubicBezTo>
                    <a:pt x="964" y="57"/>
                    <a:pt x="827" y="3"/>
                    <a:pt x="709" y="17"/>
                  </a:cubicBezTo>
                  <a:cubicBezTo>
                    <a:pt x="647" y="25"/>
                    <a:pt x="610" y="53"/>
                    <a:pt x="575" y="81"/>
                  </a:cubicBezTo>
                  <a:cubicBezTo>
                    <a:pt x="547" y="102"/>
                    <a:pt x="519" y="125"/>
                    <a:pt x="478" y="137"/>
                  </a:cubicBezTo>
                  <a:cubicBezTo>
                    <a:pt x="390" y="161"/>
                    <a:pt x="293" y="125"/>
                    <a:pt x="200" y="91"/>
                  </a:cubicBezTo>
                  <a:cubicBezTo>
                    <a:pt x="134" y="67"/>
                    <a:pt x="64" y="41"/>
                    <a:pt x="0" y="3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5" y="36"/>
                    <a:pt x="134" y="62"/>
                    <a:pt x="202" y="87"/>
                  </a:cubicBezTo>
                  <a:cubicBezTo>
                    <a:pt x="295" y="121"/>
                    <a:pt x="390" y="157"/>
                    <a:pt x="476" y="133"/>
                  </a:cubicBezTo>
                  <a:cubicBezTo>
                    <a:pt x="516" y="121"/>
                    <a:pt x="543" y="101"/>
                    <a:pt x="571" y="78"/>
                  </a:cubicBezTo>
                  <a:cubicBezTo>
                    <a:pt x="606" y="50"/>
                    <a:pt x="644" y="21"/>
                    <a:pt x="707" y="14"/>
                  </a:cubicBezTo>
                  <a:cubicBezTo>
                    <a:pt x="827" y="0"/>
                    <a:pt x="965" y="53"/>
                    <a:pt x="1098" y="105"/>
                  </a:cubicBezTo>
                  <a:cubicBezTo>
                    <a:pt x="1200" y="144"/>
                    <a:pt x="1299" y="182"/>
                    <a:pt x="1386" y="190"/>
                  </a:cubicBezTo>
                  <a:cubicBezTo>
                    <a:pt x="1554" y="205"/>
                    <a:pt x="1726" y="161"/>
                    <a:pt x="1891" y="119"/>
                  </a:cubicBezTo>
                  <a:cubicBezTo>
                    <a:pt x="2001" y="91"/>
                    <a:pt x="2113" y="62"/>
                    <a:pt x="2223" y="50"/>
                  </a:cubicBezTo>
                  <a:cubicBezTo>
                    <a:pt x="2223" y="55"/>
                    <a:pt x="2223" y="55"/>
                    <a:pt x="2223" y="55"/>
                  </a:cubicBezTo>
                  <a:cubicBezTo>
                    <a:pt x="2113" y="67"/>
                    <a:pt x="2001" y="96"/>
                    <a:pt x="1891" y="124"/>
                  </a:cubicBezTo>
                  <a:cubicBezTo>
                    <a:pt x="1751" y="158"/>
                    <a:pt x="1603" y="196"/>
                    <a:pt x="1458" y="19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5D0903FF-B92A-184F-A8B9-927D4D7252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7" y="968"/>
              <a:ext cx="1514" cy="179"/>
            </a:xfrm>
            <a:custGeom>
              <a:avLst/>
              <a:gdLst>
                <a:gd name="T0" fmla="*/ 1555 w 2215"/>
                <a:gd name="T1" fmla="*/ 240 h 260"/>
                <a:gd name="T2" fmla="*/ 1463 w 2215"/>
                <a:gd name="T3" fmla="*/ 231 h 260"/>
                <a:gd name="T4" fmla="*/ 1205 w 2215"/>
                <a:gd name="T5" fmla="*/ 123 h 260"/>
                <a:gd name="T6" fmla="*/ 867 w 2215"/>
                <a:gd name="T7" fmla="*/ 5 h 260"/>
                <a:gd name="T8" fmla="*/ 866 w 2215"/>
                <a:gd name="T9" fmla="*/ 5 h 260"/>
                <a:gd name="T10" fmla="*/ 712 w 2215"/>
                <a:gd name="T11" fmla="*/ 48 h 260"/>
                <a:gd name="T12" fmla="*/ 605 w 2215"/>
                <a:gd name="T13" fmla="*/ 89 h 260"/>
                <a:gd name="T14" fmla="*/ 214 w 2215"/>
                <a:gd name="T15" fmla="*/ 57 h 260"/>
                <a:gd name="T16" fmla="*/ 0 w 2215"/>
                <a:gd name="T17" fmla="*/ 23 h 260"/>
                <a:gd name="T18" fmla="*/ 0 w 2215"/>
                <a:gd name="T19" fmla="*/ 18 h 260"/>
                <a:gd name="T20" fmla="*/ 215 w 2215"/>
                <a:gd name="T21" fmla="*/ 52 h 260"/>
                <a:gd name="T22" fmla="*/ 604 w 2215"/>
                <a:gd name="T23" fmla="*/ 84 h 260"/>
                <a:gd name="T24" fmla="*/ 710 w 2215"/>
                <a:gd name="T25" fmla="*/ 44 h 260"/>
                <a:gd name="T26" fmla="*/ 866 w 2215"/>
                <a:gd name="T27" fmla="*/ 0 h 260"/>
                <a:gd name="T28" fmla="*/ 1207 w 2215"/>
                <a:gd name="T29" fmla="*/ 119 h 260"/>
                <a:gd name="T30" fmla="*/ 1462 w 2215"/>
                <a:gd name="T31" fmla="*/ 227 h 260"/>
                <a:gd name="T32" fmla="*/ 1938 w 2215"/>
                <a:gd name="T33" fmla="*/ 126 h 260"/>
                <a:gd name="T34" fmla="*/ 2214 w 2215"/>
                <a:gd name="T35" fmla="*/ 27 h 260"/>
                <a:gd name="T36" fmla="*/ 2215 w 2215"/>
                <a:gd name="T37" fmla="*/ 32 h 260"/>
                <a:gd name="T38" fmla="*/ 1941 w 2215"/>
                <a:gd name="T39" fmla="*/ 131 h 260"/>
                <a:gd name="T40" fmla="*/ 1555 w 2215"/>
                <a:gd name="T41" fmla="*/ 24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5" h="260">
                  <a:moveTo>
                    <a:pt x="1555" y="240"/>
                  </a:moveTo>
                  <a:cubicBezTo>
                    <a:pt x="1525" y="240"/>
                    <a:pt x="1494" y="237"/>
                    <a:pt x="1463" y="231"/>
                  </a:cubicBezTo>
                  <a:cubicBezTo>
                    <a:pt x="1376" y="215"/>
                    <a:pt x="1290" y="168"/>
                    <a:pt x="1205" y="123"/>
                  </a:cubicBezTo>
                  <a:cubicBezTo>
                    <a:pt x="1097" y="65"/>
                    <a:pt x="986" y="5"/>
                    <a:pt x="867" y="5"/>
                  </a:cubicBezTo>
                  <a:cubicBezTo>
                    <a:pt x="867" y="5"/>
                    <a:pt x="867" y="5"/>
                    <a:pt x="866" y="5"/>
                  </a:cubicBezTo>
                  <a:cubicBezTo>
                    <a:pt x="804" y="5"/>
                    <a:pt x="760" y="27"/>
                    <a:pt x="712" y="48"/>
                  </a:cubicBezTo>
                  <a:cubicBezTo>
                    <a:pt x="680" y="63"/>
                    <a:pt x="646" y="80"/>
                    <a:pt x="605" y="89"/>
                  </a:cubicBezTo>
                  <a:cubicBezTo>
                    <a:pt x="490" y="112"/>
                    <a:pt x="349" y="84"/>
                    <a:pt x="214" y="57"/>
                  </a:cubicBezTo>
                  <a:cubicBezTo>
                    <a:pt x="138" y="42"/>
                    <a:pt x="64" y="28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6" y="23"/>
                    <a:pt x="138" y="37"/>
                    <a:pt x="215" y="52"/>
                  </a:cubicBezTo>
                  <a:cubicBezTo>
                    <a:pt x="350" y="79"/>
                    <a:pt x="490" y="107"/>
                    <a:pt x="604" y="84"/>
                  </a:cubicBezTo>
                  <a:cubicBezTo>
                    <a:pt x="643" y="76"/>
                    <a:pt x="677" y="60"/>
                    <a:pt x="710" y="44"/>
                  </a:cubicBezTo>
                  <a:cubicBezTo>
                    <a:pt x="756" y="23"/>
                    <a:pt x="803" y="0"/>
                    <a:pt x="866" y="0"/>
                  </a:cubicBezTo>
                  <a:cubicBezTo>
                    <a:pt x="984" y="0"/>
                    <a:pt x="1097" y="61"/>
                    <a:pt x="1207" y="119"/>
                  </a:cubicBezTo>
                  <a:cubicBezTo>
                    <a:pt x="1290" y="164"/>
                    <a:pt x="1376" y="209"/>
                    <a:pt x="1462" y="227"/>
                  </a:cubicBezTo>
                  <a:cubicBezTo>
                    <a:pt x="1631" y="260"/>
                    <a:pt x="1787" y="192"/>
                    <a:pt x="1938" y="126"/>
                  </a:cubicBezTo>
                  <a:cubicBezTo>
                    <a:pt x="2027" y="86"/>
                    <a:pt x="2120" y="47"/>
                    <a:pt x="2214" y="27"/>
                  </a:cubicBezTo>
                  <a:cubicBezTo>
                    <a:pt x="2215" y="32"/>
                    <a:pt x="2215" y="32"/>
                    <a:pt x="2215" y="32"/>
                  </a:cubicBezTo>
                  <a:cubicBezTo>
                    <a:pt x="2121" y="52"/>
                    <a:pt x="2030" y="91"/>
                    <a:pt x="1941" y="131"/>
                  </a:cubicBezTo>
                  <a:cubicBezTo>
                    <a:pt x="1818" y="184"/>
                    <a:pt x="1690" y="240"/>
                    <a:pt x="1555" y="24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8DF4B205-38B7-EE51-1EC5-051DDA74A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896"/>
              <a:ext cx="1505" cy="222"/>
            </a:xfrm>
            <a:custGeom>
              <a:avLst/>
              <a:gdLst>
                <a:gd name="T0" fmla="*/ 1640 w 2202"/>
                <a:gd name="T1" fmla="*/ 302 h 322"/>
                <a:gd name="T2" fmla="*/ 1513 w 2202"/>
                <a:gd name="T3" fmla="*/ 274 h 322"/>
                <a:gd name="T4" fmla="*/ 1299 w 2202"/>
                <a:gd name="T5" fmla="*/ 151 h 322"/>
                <a:gd name="T6" fmla="*/ 1012 w 2202"/>
                <a:gd name="T7" fmla="*/ 12 h 322"/>
                <a:gd name="T8" fmla="*/ 820 w 2202"/>
                <a:gd name="T9" fmla="*/ 41 h 322"/>
                <a:gd name="T10" fmla="*/ 699 w 2202"/>
                <a:gd name="T11" fmla="*/ 69 h 322"/>
                <a:gd name="T12" fmla="*/ 241 w 2202"/>
                <a:gd name="T13" fmla="*/ 55 h 322"/>
                <a:gd name="T14" fmla="*/ 0 w 2202"/>
                <a:gd name="T15" fmla="*/ 35 h 322"/>
                <a:gd name="T16" fmla="*/ 0 w 2202"/>
                <a:gd name="T17" fmla="*/ 30 h 322"/>
                <a:gd name="T18" fmla="*/ 243 w 2202"/>
                <a:gd name="T19" fmla="*/ 50 h 322"/>
                <a:gd name="T20" fmla="*/ 699 w 2202"/>
                <a:gd name="T21" fmla="*/ 64 h 322"/>
                <a:gd name="T22" fmla="*/ 819 w 2202"/>
                <a:gd name="T23" fmla="*/ 36 h 322"/>
                <a:gd name="T24" fmla="*/ 1013 w 2202"/>
                <a:gd name="T25" fmla="*/ 7 h 322"/>
                <a:gd name="T26" fmla="*/ 1304 w 2202"/>
                <a:gd name="T27" fmla="*/ 147 h 322"/>
                <a:gd name="T28" fmla="*/ 1516 w 2202"/>
                <a:gd name="T29" fmla="*/ 270 h 322"/>
                <a:gd name="T30" fmla="*/ 1829 w 2202"/>
                <a:gd name="T31" fmla="*/ 210 h 322"/>
                <a:gd name="T32" fmla="*/ 2202 w 2202"/>
                <a:gd name="T33" fmla="*/ 24 h 322"/>
                <a:gd name="T34" fmla="*/ 2202 w 2202"/>
                <a:gd name="T35" fmla="*/ 29 h 322"/>
                <a:gd name="T36" fmla="*/ 1833 w 2202"/>
                <a:gd name="T37" fmla="*/ 214 h 322"/>
                <a:gd name="T38" fmla="*/ 1640 w 2202"/>
                <a:gd name="T39" fmla="*/ 3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2" h="322">
                  <a:moveTo>
                    <a:pt x="1640" y="302"/>
                  </a:moveTo>
                  <a:cubicBezTo>
                    <a:pt x="1601" y="302"/>
                    <a:pt x="1559" y="293"/>
                    <a:pt x="1513" y="274"/>
                  </a:cubicBezTo>
                  <a:cubicBezTo>
                    <a:pt x="1433" y="248"/>
                    <a:pt x="1366" y="199"/>
                    <a:pt x="1299" y="151"/>
                  </a:cubicBezTo>
                  <a:cubicBezTo>
                    <a:pt x="1215" y="88"/>
                    <a:pt x="1126" y="25"/>
                    <a:pt x="1012" y="12"/>
                  </a:cubicBezTo>
                  <a:cubicBezTo>
                    <a:pt x="946" y="5"/>
                    <a:pt x="882" y="24"/>
                    <a:pt x="820" y="41"/>
                  </a:cubicBezTo>
                  <a:cubicBezTo>
                    <a:pt x="781" y="53"/>
                    <a:pt x="740" y="64"/>
                    <a:pt x="699" y="69"/>
                  </a:cubicBezTo>
                  <a:cubicBezTo>
                    <a:pt x="550" y="87"/>
                    <a:pt x="393" y="72"/>
                    <a:pt x="241" y="55"/>
                  </a:cubicBezTo>
                  <a:cubicBezTo>
                    <a:pt x="161" y="47"/>
                    <a:pt x="79" y="39"/>
                    <a:pt x="0" y="3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9" y="34"/>
                    <a:pt x="162" y="41"/>
                    <a:pt x="243" y="50"/>
                  </a:cubicBezTo>
                  <a:cubicBezTo>
                    <a:pt x="393" y="66"/>
                    <a:pt x="550" y="82"/>
                    <a:pt x="699" y="64"/>
                  </a:cubicBezTo>
                  <a:cubicBezTo>
                    <a:pt x="740" y="59"/>
                    <a:pt x="779" y="48"/>
                    <a:pt x="819" y="36"/>
                  </a:cubicBezTo>
                  <a:cubicBezTo>
                    <a:pt x="881" y="19"/>
                    <a:pt x="946" y="0"/>
                    <a:pt x="1013" y="7"/>
                  </a:cubicBezTo>
                  <a:cubicBezTo>
                    <a:pt x="1129" y="20"/>
                    <a:pt x="1218" y="85"/>
                    <a:pt x="1304" y="147"/>
                  </a:cubicBezTo>
                  <a:cubicBezTo>
                    <a:pt x="1370" y="195"/>
                    <a:pt x="1437" y="245"/>
                    <a:pt x="1516" y="270"/>
                  </a:cubicBezTo>
                  <a:cubicBezTo>
                    <a:pt x="1637" y="322"/>
                    <a:pt x="1742" y="302"/>
                    <a:pt x="1829" y="210"/>
                  </a:cubicBezTo>
                  <a:cubicBezTo>
                    <a:pt x="1932" y="99"/>
                    <a:pt x="2050" y="40"/>
                    <a:pt x="2202" y="24"/>
                  </a:cubicBezTo>
                  <a:cubicBezTo>
                    <a:pt x="2202" y="29"/>
                    <a:pt x="2202" y="29"/>
                    <a:pt x="2202" y="29"/>
                  </a:cubicBezTo>
                  <a:cubicBezTo>
                    <a:pt x="2052" y="45"/>
                    <a:pt x="1935" y="104"/>
                    <a:pt x="1833" y="214"/>
                  </a:cubicBezTo>
                  <a:cubicBezTo>
                    <a:pt x="1775" y="271"/>
                    <a:pt x="1712" y="302"/>
                    <a:pt x="1640" y="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1D76E27-384F-1934-7120-15695A57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4" y="829"/>
              <a:ext cx="1510" cy="232"/>
            </a:xfrm>
            <a:custGeom>
              <a:avLst/>
              <a:gdLst>
                <a:gd name="T0" fmla="*/ 1685 w 2210"/>
                <a:gd name="T1" fmla="*/ 316 h 337"/>
                <a:gd name="T2" fmla="*/ 1564 w 2210"/>
                <a:gd name="T3" fmla="*/ 281 h 337"/>
                <a:gd name="T4" fmla="*/ 1382 w 2210"/>
                <a:gd name="T5" fmla="*/ 156 h 337"/>
                <a:gd name="T6" fmla="*/ 1145 w 2210"/>
                <a:gd name="T7" fmla="*/ 18 h 337"/>
                <a:gd name="T8" fmla="*/ 902 w 2210"/>
                <a:gd name="T9" fmla="*/ 37 h 337"/>
                <a:gd name="T10" fmla="*/ 761 w 2210"/>
                <a:gd name="T11" fmla="*/ 58 h 337"/>
                <a:gd name="T12" fmla="*/ 230 w 2210"/>
                <a:gd name="T13" fmla="*/ 46 h 337"/>
                <a:gd name="T14" fmla="*/ 0 w 2210"/>
                <a:gd name="T15" fmla="*/ 33 h 337"/>
                <a:gd name="T16" fmla="*/ 0 w 2210"/>
                <a:gd name="T17" fmla="*/ 28 h 337"/>
                <a:gd name="T18" fmla="*/ 230 w 2210"/>
                <a:gd name="T19" fmla="*/ 42 h 337"/>
                <a:gd name="T20" fmla="*/ 759 w 2210"/>
                <a:gd name="T21" fmla="*/ 55 h 337"/>
                <a:gd name="T22" fmla="*/ 900 w 2210"/>
                <a:gd name="T23" fmla="*/ 33 h 337"/>
                <a:gd name="T24" fmla="*/ 1145 w 2210"/>
                <a:gd name="T25" fmla="*/ 14 h 337"/>
                <a:gd name="T26" fmla="*/ 1385 w 2210"/>
                <a:gd name="T27" fmla="*/ 154 h 337"/>
                <a:gd name="T28" fmla="*/ 1565 w 2210"/>
                <a:gd name="T29" fmla="*/ 277 h 337"/>
                <a:gd name="T30" fmla="*/ 1843 w 2210"/>
                <a:gd name="T31" fmla="*/ 225 h 337"/>
                <a:gd name="T32" fmla="*/ 2210 w 2210"/>
                <a:gd name="T33" fmla="*/ 27 h 337"/>
                <a:gd name="T34" fmla="*/ 2210 w 2210"/>
                <a:gd name="T35" fmla="*/ 32 h 337"/>
                <a:gd name="T36" fmla="*/ 1846 w 2210"/>
                <a:gd name="T37" fmla="*/ 229 h 337"/>
                <a:gd name="T38" fmla="*/ 1685 w 2210"/>
                <a:gd name="T39" fmla="*/ 31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10" h="337">
                  <a:moveTo>
                    <a:pt x="1685" y="316"/>
                  </a:moveTo>
                  <a:cubicBezTo>
                    <a:pt x="1647" y="316"/>
                    <a:pt x="1606" y="305"/>
                    <a:pt x="1564" y="281"/>
                  </a:cubicBezTo>
                  <a:cubicBezTo>
                    <a:pt x="1489" y="251"/>
                    <a:pt x="1434" y="203"/>
                    <a:pt x="1382" y="156"/>
                  </a:cubicBezTo>
                  <a:cubicBezTo>
                    <a:pt x="1314" y="95"/>
                    <a:pt x="1250" y="38"/>
                    <a:pt x="1145" y="18"/>
                  </a:cubicBezTo>
                  <a:cubicBezTo>
                    <a:pt x="1071" y="4"/>
                    <a:pt x="985" y="22"/>
                    <a:pt x="902" y="37"/>
                  </a:cubicBezTo>
                  <a:cubicBezTo>
                    <a:pt x="852" y="47"/>
                    <a:pt x="804" y="56"/>
                    <a:pt x="761" y="58"/>
                  </a:cubicBezTo>
                  <a:cubicBezTo>
                    <a:pt x="586" y="70"/>
                    <a:pt x="404" y="58"/>
                    <a:pt x="230" y="46"/>
                  </a:cubicBezTo>
                  <a:cubicBezTo>
                    <a:pt x="155" y="42"/>
                    <a:pt x="76" y="37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6" y="32"/>
                    <a:pt x="154" y="37"/>
                    <a:pt x="230" y="42"/>
                  </a:cubicBezTo>
                  <a:cubicBezTo>
                    <a:pt x="404" y="53"/>
                    <a:pt x="585" y="66"/>
                    <a:pt x="759" y="55"/>
                  </a:cubicBezTo>
                  <a:cubicBezTo>
                    <a:pt x="803" y="52"/>
                    <a:pt x="851" y="42"/>
                    <a:pt x="900" y="33"/>
                  </a:cubicBezTo>
                  <a:cubicBezTo>
                    <a:pt x="983" y="17"/>
                    <a:pt x="1071" y="0"/>
                    <a:pt x="1145" y="14"/>
                  </a:cubicBezTo>
                  <a:cubicBezTo>
                    <a:pt x="1252" y="34"/>
                    <a:pt x="1320" y="95"/>
                    <a:pt x="1385" y="154"/>
                  </a:cubicBezTo>
                  <a:cubicBezTo>
                    <a:pt x="1437" y="201"/>
                    <a:pt x="1492" y="249"/>
                    <a:pt x="1565" y="277"/>
                  </a:cubicBezTo>
                  <a:cubicBezTo>
                    <a:pt x="1674" y="337"/>
                    <a:pt x="1767" y="319"/>
                    <a:pt x="1843" y="225"/>
                  </a:cubicBezTo>
                  <a:cubicBezTo>
                    <a:pt x="1926" y="111"/>
                    <a:pt x="2054" y="42"/>
                    <a:pt x="2210" y="27"/>
                  </a:cubicBezTo>
                  <a:cubicBezTo>
                    <a:pt x="2210" y="32"/>
                    <a:pt x="2210" y="32"/>
                    <a:pt x="2210" y="32"/>
                  </a:cubicBezTo>
                  <a:cubicBezTo>
                    <a:pt x="2054" y="47"/>
                    <a:pt x="1929" y="114"/>
                    <a:pt x="1846" y="229"/>
                  </a:cubicBezTo>
                  <a:cubicBezTo>
                    <a:pt x="1800" y="287"/>
                    <a:pt x="1745" y="316"/>
                    <a:pt x="1685" y="3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6DC4B94-DEDD-5272-7DEB-C1F9E996DC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" y="771"/>
              <a:ext cx="1534" cy="188"/>
            </a:xfrm>
            <a:custGeom>
              <a:avLst/>
              <a:gdLst>
                <a:gd name="T0" fmla="*/ 1708 w 2244"/>
                <a:gd name="T1" fmla="*/ 248 h 272"/>
                <a:gd name="T2" fmla="*/ 1620 w 2244"/>
                <a:gd name="T3" fmla="*/ 235 h 272"/>
                <a:gd name="T4" fmla="*/ 1431 w 2244"/>
                <a:gd name="T5" fmla="*/ 142 h 272"/>
                <a:gd name="T6" fmla="*/ 1209 w 2244"/>
                <a:gd name="T7" fmla="*/ 41 h 272"/>
                <a:gd name="T8" fmla="*/ 929 w 2244"/>
                <a:gd name="T9" fmla="*/ 31 h 272"/>
                <a:gd name="T10" fmla="*/ 786 w 2244"/>
                <a:gd name="T11" fmla="*/ 33 h 272"/>
                <a:gd name="T12" fmla="*/ 254 w 2244"/>
                <a:gd name="T13" fmla="*/ 15 h 272"/>
                <a:gd name="T14" fmla="*/ 0 w 2244"/>
                <a:gd name="T15" fmla="*/ 5 h 272"/>
                <a:gd name="T16" fmla="*/ 0 w 2244"/>
                <a:gd name="T17" fmla="*/ 0 h 272"/>
                <a:gd name="T18" fmla="*/ 254 w 2244"/>
                <a:gd name="T19" fmla="*/ 10 h 272"/>
                <a:gd name="T20" fmla="*/ 786 w 2244"/>
                <a:gd name="T21" fmla="*/ 28 h 272"/>
                <a:gd name="T22" fmla="*/ 929 w 2244"/>
                <a:gd name="T23" fmla="*/ 26 h 272"/>
                <a:gd name="T24" fmla="*/ 1210 w 2244"/>
                <a:gd name="T25" fmla="*/ 36 h 272"/>
                <a:gd name="T26" fmla="*/ 1434 w 2244"/>
                <a:gd name="T27" fmla="*/ 137 h 272"/>
                <a:gd name="T28" fmla="*/ 1622 w 2244"/>
                <a:gd name="T29" fmla="*/ 229 h 272"/>
                <a:gd name="T30" fmla="*/ 2017 w 2244"/>
                <a:gd name="T31" fmla="*/ 123 h 272"/>
                <a:gd name="T32" fmla="*/ 2243 w 2244"/>
                <a:gd name="T33" fmla="*/ 15 h 272"/>
                <a:gd name="T34" fmla="*/ 2244 w 2244"/>
                <a:gd name="T35" fmla="*/ 21 h 272"/>
                <a:gd name="T36" fmla="*/ 2020 w 2244"/>
                <a:gd name="T37" fmla="*/ 128 h 272"/>
                <a:gd name="T38" fmla="*/ 1708 w 2244"/>
                <a:gd name="T39" fmla="*/ 2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4" h="272">
                  <a:moveTo>
                    <a:pt x="1708" y="248"/>
                  </a:moveTo>
                  <a:cubicBezTo>
                    <a:pt x="1679" y="248"/>
                    <a:pt x="1650" y="244"/>
                    <a:pt x="1620" y="235"/>
                  </a:cubicBezTo>
                  <a:cubicBezTo>
                    <a:pt x="1550" y="214"/>
                    <a:pt x="1489" y="178"/>
                    <a:pt x="1431" y="142"/>
                  </a:cubicBezTo>
                  <a:cubicBezTo>
                    <a:pt x="1364" y="102"/>
                    <a:pt x="1295" y="60"/>
                    <a:pt x="1209" y="41"/>
                  </a:cubicBezTo>
                  <a:cubicBezTo>
                    <a:pt x="1126" y="23"/>
                    <a:pt x="1026" y="27"/>
                    <a:pt x="929" y="31"/>
                  </a:cubicBezTo>
                  <a:cubicBezTo>
                    <a:pt x="878" y="33"/>
                    <a:pt x="831" y="35"/>
                    <a:pt x="786" y="33"/>
                  </a:cubicBezTo>
                  <a:cubicBezTo>
                    <a:pt x="612" y="29"/>
                    <a:pt x="430" y="22"/>
                    <a:pt x="254" y="15"/>
                  </a:cubicBezTo>
                  <a:cubicBezTo>
                    <a:pt x="171" y="12"/>
                    <a:pt x="83" y="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3"/>
                    <a:pt x="171" y="7"/>
                    <a:pt x="254" y="10"/>
                  </a:cubicBezTo>
                  <a:cubicBezTo>
                    <a:pt x="430" y="17"/>
                    <a:pt x="612" y="24"/>
                    <a:pt x="786" y="28"/>
                  </a:cubicBezTo>
                  <a:cubicBezTo>
                    <a:pt x="831" y="29"/>
                    <a:pt x="878" y="27"/>
                    <a:pt x="929" y="26"/>
                  </a:cubicBezTo>
                  <a:cubicBezTo>
                    <a:pt x="1026" y="22"/>
                    <a:pt x="1126" y="18"/>
                    <a:pt x="1210" y="36"/>
                  </a:cubicBezTo>
                  <a:cubicBezTo>
                    <a:pt x="1298" y="55"/>
                    <a:pt x="1367" y="97"/>
                    <a:pt x="1434" y="137"/>
                  </a:cubicBezTo>
                  <a:cubicBezTo>
                    <a:pt x="1492" y="172"/>
                    <a:pt x="1551" y="208"/>
                    <a:pt x="1622" y="229"/>
                  </a:cubicBezTo>
                  <a:cubicBezTo>
                    <a:pt x="1765" y="272"/>
                    <a:pt x="1888" y="200"/>
                    <a:pt x="2017" y="123"/>
                  </a:cubicBezTo>
                  <a:cubicBezTo>
                    <a:pt x="2089" y="81"/>
                    <a:pt x="2164" y="37"/>
                    <a:pt x="2243" y="15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167" y="42"/>
                    <a:pt x="2092" y="87"/>
                    <a:pt x="2020" y="128"/>
                  </a:cubicBezTo>
                  <a:cubicBezTo>
                    <a:pt x="1922" y="187"/>
                    <a:pt x="1819" y="248"/>
                    <a:pt x="1708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D2D7486-2DC9-4B11-8F02-8A1C6D7B4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2" y="692"/>
              <a:ext cx="1576" cy="134"/>
            </a:xfrm>
            <a:custGeom>
              <a:avLst/>
              <a:gdLst>
                <a:gd name="T0" fmla="*/ 1725 w 2307"/>
                <a:gd name="T1" fmla="*/ 193 h 194"/>
                <a:gd name="T2" fmla="*/ 1431 w 2307"/>
                <a:gd name="T3" fmla="*/ 139 h 194"/>
                <a:gd name="T4" fmla="*/ 1239 w 2307"/>
                <a:gd name="T5" fmla="*/ 96 h 194"/>
                <a:gd name="T6" fmla="*/ 0 w 2307"/>
                <a:gd name="T7" fmla="*/ 5 h 194"/>
                <a:gd name="T8" fmla="*/ 0 w 2307"/>
                <a:gd name="T9" fmla="*/ 0 h 194"/>
                <a:gd name="T10" fmla="*/ 1239 w 2307"/>
                <a:gd name="T11" fmla="*/ 92 h 194"/>
                <a:gd name="T12" fmla="*/ 1432 w 2307"/>
                <a:gd name="T13" fmla="*/ 136 h 194"/>
                <a:gd name="T14" fmla="*/ 1725 w 2307"/>
                <a:gd name="T15" fmla="*/ 188 h 194"/>
                <a:gd name="T16" fmla="*/ 1728 w 2307"/>
                <a:gd name="T17" fmla="*/ 188 h 194"/>
                <a:gd name="T18" fmla="*/ 2058 w 2307"/>
                <a:gd name="T19" fmla="*/ 100 h 194"/>
                <a:gd name="T20" fmla="*/ 2306 w 2307"/>
                <a:gd name="T21" fmla="*/ 16 h 194"/>
                <a:gd name="T22" fmla="*/ 2307 w 2307"/>
                <a:gd name="T23" fmla="*/ 21 h 194"/>
                <a:gd name="T24" fmla="*/ 2061 w 2307"/>
                <a:gd name="T25" fmla="*/ 105 h 194"/>
                <a:gd name="T26" fmla="*/ 1728 w 2307"/>
                <a:gd name="T27" fmla="*/ 194 h 194"/>
                <a:gd name="T28" fmla="*/ 1725 w 2307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7" h="194">
                  <a:moveTo>
                    <a:pt x="1725" y="193"/>
                  </a:moveTo>
                  <a:cubicBezTo>
                    <a:pt x="1632" y="193"/>
                    <a:pt x="1530" y="166"/>
                    <a:pt x="1431" y="139"/>
                  </a:cubicBezTo>
                  <a:cubicBezTo>
                    <a:pt x="1363" y="122"/>
                    <a:pt x="1300" y="105"/>
                    <a:pt x="1239" y="96"/>
                  </a:cubicBezTo>
                  <a:cubicBezTo>
                    <a:pt x="863" y="42"/>
                    <a:pt x="469" y="12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9" y="7"/>
                    <a:pt x="863" y="36"/>
                    <a:pt x="1239" y="92"/>
                  </a:cubicBezTo>
                  <a:cubicBezTo>
                    <a:pt x="1301" y="101"/>
                    <a:pt x="1365" y="118"/>
                    <a:pt x="1432" y="136"/>
                  </a:cubicBezTo>
                  <a:cubicBezTo>
                    <a:pt x="1531" y="161"/>
                    <a:pt x="1634" y="188"/>
                    <a:pt x="1725" y="188"/>
                  </a:cubicBezTo>
                  <a:cubicBezTo>
                    <a:pt x="1727" y="188"/>
                    <a:pt x="1727" y="188"/>
                    <a:pt x="1728" y="188"/>
                  </a:cubicBezTo>
                  <a:cubicBezTo>
                    <a:pt x="1855" y="186"/>
                    <a:pt x="1954" y="144"/>
                    <a:pt x="2058" y="100"/>
                  </a:cubicBezTo>
                  <a:cubicBezTo>
                    <a:pt x="2134" y="67"/>
                    <a:pt x="2213" y="34"/>
                    <a:pt x="2306" y="16"/>
                  </a:cubicBezTo>
                  <a:cubicBezTo>
                    <a:pt x="2307" y="21"/>
                    <a:pt x="2307" y="21"/>
                    <a:pt x="2307" y="21"/>
                  </a:cubicBezTo>
                  <a:cubicBezTo>
                    <a:pt x="2216" y="39"/>
                    <a:pt x="2137" y="72"/>
                    <a:pt x="2061" y="105"/>
                  </a:cubicBezTo>
                  <a:cubicBezTo>
                    <a:pt x="1955" y="151"/>
                    <a:pt x="1856" y="193"/>
                    <a:pt x="1728" y="194"/>
                  </a:cubicBezTo>
                  <a:cubicBezTo>
                    <a:pt x="1727" y="193"/>
                    <a:pt x="1727" y="193"/>
                    <a:pt x="1725" y="19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BAC6C9B-953C-D2B5-30E4-710891E477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8" y="588"/>
              <a:ext cx="1626" cy="133"/>
            </a:xfrm>
            <a:custGeom>
              <a:avLst/>
              <a:gdLst>
                <a:gd name="T0" fmla="*/ 1396 w 2379"/>
                <a:gd name="T1" fmla="*/ 183 h 193"/>
                <a:gd name="T2" fmla="*/ 1248 w 2379"/>
                <a:gd name="T3" fmla="*/ 175 h 193"/>
                <a:gd name="T4" fmla="*/ 980 w 2379"/>
                <a:gd name="T5" fmla="*/ 101 h 193"/>
                <a:gd name="T6" fmla="*/ 771 w 2379"/>
                <a:gd name="T7" fmla="*/ 37 h 193"/>
                <a:gd name="T8" fmla="*/ 235 w 2379"/>
                <a:gd name="T9" fmla="*/ 24 h 193"/>
                <a:gd name="T10" fmla="*/ 0 w 2379"/>
                <a:gd name="T11" fmla="*/ 33 h 193"/>
                <a:gd name="T12" fmla="*/ 0 w 2379"/>
                <a:gd name="T13" fmla="*/ 28 h 193"/>
                <a:gd name="T14" fmla="*/ 235 w 2379"/>
                <a:gd name="T15" fmla="*/ 19 h 193"/>
                <a:gd name="T16" fmla="*/ 772 w 2379"/>
                <a:gd name="T17" fmla="*/ 32 h 193"/>
                <a:gd name="T18" fmla="*/ 983 w 2379"/>
                <a:gd name="T19" fmla="*/ 96 h 193"/>
                <a:gd name="T20" fmla="*/ 1248 w 2379"/>
                <a:gd name="T21" fmla="*/ 169 h 193"/>
                <a:gd name="T22" fmla="*/ 1945 w 2379"/>
                <a:gd name="T23" fmla="*/ 109 h 193"/>
                <a:gd name="T24" fmla="*/ 2379 w 2379"/>
                <a:gd name="T25" fmla="*/ 46 h 193"/>
                <a:gd name="T26" fmla="*/ 2379 w 2379"/>
                <a:gd name="T27" fmla="*/ 51 h 193"/>
                <a:gd name="T28" fmla="*/ 1945 w 2379"/>
                <a:gd name="T29" fmla="*/ 114 h 193"/>
                <a:gd name="T30" fmla="*/ 1396 w 2379"/>
                <a:gd name="T31" fmla="*/ 18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9" h="193">
                  <a:moveTo>
                    <a:pt x="1396" y="183"/>
                  </a:moveTo>
                  <a:cubicBezTo>
                    <a:pt x="1347" y="183"/>
                    <a:pt x="1297" y="180"/>
                    <a:pt x="1248" y="175"/>
                  </a:cubicBezTo>
                  <a:cubicBezTo>
                    <a:pt x="1152" y="165"/>
                    <a:pt x="1065" y="133"/>
                    <a:pt x="980" y="101"/>
                  </a:cubicBezTo>
                  <a:cubicBezTo>
                    <a:pt x="913" y="76"/>
                    <a:pt x="844" y="51"/>
                    <a:pt x="771" y="37"/>
                  </a:cubicBezTo>
                  <a:cubicBezTo>
                    <a:pt x="606" y="5"/>
                    <a:pt x="417" y="14"/>
                    <a:pt x="235" y="24"/>
                  </a:cubicBezTo>
                  <a:cubicBezTo>
                    <a:pt x="152" y="28"/>
                    <a:pt x="75" y="32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5" y="28"/>
                    <a:pt x="152" y="24"/>
                    <a:pt x="235" y="19"/>
                  </a:cubicBezTo>
                  <a:cubicBezTo>
                    <a:pt x="417" y="10"/>
                    <a:pt x="606" y="0"/>
                    <a:pt x="772" y="32"/>
                  </a:cubicBezTo>
                  <a:cubicBezTo>
                    <a:pt x="847" y="46"/>
                    <a:pt x="916" y="72"/>
                    <a:pt x="983" y="96"/>
                  </a:cubicBezTo>
                  <a:cubicBezTo>
                    <a:pt x="1066" y="128"/>
                    <a:pt x="1154" y="160"/>
                    <a:pt x="1248" y="169"/>
                  </a:cubicBezTo>
                  <a:cubicBezTo>
                    <a:pt x="1495" y="193"/>
                    <a:pt x="1724" y="151"/>
                    <a:pt x="1945" y="109"/>
                  </a:cubicBezTo>
                  <a:cubicBezTo>
                    <a:pt x="2085" y="82"/>
                    <a:pt x="2230" y="56"/>
                    <a:pt x="2379" y="46"/>
                  </a:cubicBezTo>
                  <a:cubicBezTo>
                    <a:pt x="2379" y="51"/>
                    <a:pt x="2379" y="51"/>
                    <a:pt x="2379" y="51"/>
                  </a:cubicBezTo>
                  <a:cubicBezTo>
                    <a:pt x="2230" y="61"/>
                    <a:pt x="2086" y="89"/>
                    <a:pt x="1945" y="114"/>
                  </a:cubicBezTo>
                  <a:cubicBezTo>
                    <a:pt x="1771" y="148"/>
                    <a:pt x="1588" y="183"/>
                    <a:pt x="1396" y="18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AAE4A0C4-6586-7D91-C6F3-F59B7CC00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5" y="494"/>
              <a:ext cx="1676" cy="170"/>
            </a:xfrm>
            <a:custGeom>
              <a:avLst/>
              <a:gdLst>
                <a:gd name="T0" fmla="*/ 1275 w 2452"/>
                <a:gd name="T1" fmla="*/ 245 h 247"/>
                <a:gd name="T2" fmla="*/ 1244 w 2452"/>
                <a:gd name="T3" fmla="*/ 244 h 247"/>
                <a:gd name="T4" fmla="*/ 962 w 2452"/>
                <a:gd name="T5" fmla="*/ 137 h 247"/>
                <a:gd name="T6" fmla="*/ 738 w 2452"/>
                <a:gd name="T7" fmla="*/ 38 h 247"/>
                <a:gd name="T8" fmla="*/ 228 w 2452"/>
                <a:gd name="T9" fmla="*/ 33 h 247"/>
                <a:gd name="T10" fmla="*/ 0 w 2452"/>
                <a:gd name="T11" fmla="*/ 47 h 247"/>
                <a:gd name="T12" fmla="*/ 0 w 2452"/>
                <a:gd name="T13" fmla="*/ 42 h 247"/>
                <a:gd name="T14" fmla="*/ 227 w 2452"/>
                <a:gd name="T15" fmla="*/ 28 h 247"/>
                <a:gd name="T16" fmla="*/ 739 w 2452"/>
                <a:gd name="T17" fmla="*/ 33 h 247"/>
                <a:gd name="T18" fmla="*/ 965 w 2452"/>
                <a:gd name="T19" fmla="*/ 132 h 247"/>
                <a:gd name="T20" fmla="*/ 1244 w 2452"/>
                <a:gd name="T21" fmla="*/ 238 h 247"/>
                <a:gd name="T22" fmla="*/ 1609 w 2452"/>
                <a:gd name="T23" fmla="*/ 155 h 247"/>
                <a:gd name="T24" fmla="*/ 1855 w 2452"/>
                <a:gd name="T25" fmla="*/ 78 h 247"/>
                <a:gd name="T26" fmla="*/ 2452 w 2452"/>
                <a:gd name="T27" fmla="*/ 63 h 247"/>
                <a:gd name="T28" fmla="*/ 2451 w 2452"/>
                <a:gd name="T29" fmla="*/ 68 h 247"/>
                <a:gd name="T30" fmla="*/ 1855 w 2452"/>
                <a:gd name="T31" fmla="*/ 84 h 247"/>
                <a:gd name="T32" fmla="*/ 1610 w 2452"/>
                <a:gd name="T33" fmla="*/ 160 h 247"/>
                <a:gd name="T34" fmla="*/ 1275 w 2452"/>
                <a:gd name="T35" fmla="*/ 2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2" h="247">
                  <a:moveTo>
                    <a:pt x="1275" y="245"/>
                  </a:moveTo>
                  <a:cubicBezTo>
                    <a:pt x="1265" y="245"/>
                    <a:pt x="1255" y="245"/>
                    <a:pt x="1244" y="244"/>
                  </a:cubicBezTo>
                  <a:cubicBezTo>
                    <a:pt x="1138" y="236"/>
                    <a:pt x="1048" y="185"/>
                    <a:pt x="962" y="137"/>
                  </a:cubicBezTo>
                  <a:cubicBezTo>
                    <a:pt x="892" y="97"/>
                    <a:pt x="820" y="57"/>
                    <a:pt x="738" y="38"/>
                  </a:cubicBezTo>
                  <a:cubicBezTo>
                    <a:pt x="587" y="4"/>
                    <a:pt x="404" y="19"/>
                    <a:pt x="228" y="33"/>
                  </a:cubicBezTo>
                  <a:cubicBezTo>
                    <a:pt x="146" y="39"/>
                    <a:pt x="70" y="45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0" y="40"/>
                    <a:pt x="146" y="34"/>
                    <a:pt x="227" y="28"/>
                  </a:cubicBezTo>
                  <a:cubicBezTo>
                    <a:pt x="404" y="14"/>
                    <a:pt x="587" y="0"/>
                    <a:pt x="739" y="33"/>
                  </a:cubicBezTo>
                  <a:cubicBezTo>
                    <a:pt x="821" y="50"/>
                    <a:pt x="894" y="92"/>
                    <a:pt x="965" y="132"/>
                  </a:cubicBezTo>
                  <a:cubicBezTo>
                    <a:pt x="1051" y="180"/>
                    <a:pt x="1139" y="231"/>
                    <a:pt x="1244" y="238"/>
                  </a:cubicBezTo>
                  <a:cubicBezTo>
                    <a:pt x="1363" y="247"/>
                    <a:pt x="1489" y="200"/>
                    <a:pt x="1609" y="155"/>
                  </a:cubicBezTo>
                  <a:cubicBezTo>
                    <a:pt x="1690" y="124"/>
                    <a:pt x="1775" y="91"/>
                    <a:pt x="1855" y="78"/>
                  </a:cubicBezTo>
                  <a:cubicBezTo>
                    <a:pt x="2078" y="43"/>
                    <a:pt x="2279" y="38"/>
                    <a:pt x="2452" y="63"/>
                  </a:cubicBezTo>
                  <a:cubicBezTo>
                    <a:pt x="2451" y="68"/>
                    <a:pt x="2451" y="68"/>
                    <a:pt x="2451" y="68"/>
                  </a:cubicBezTo>
                  <a:cubicBezTo>
                    <a:pt x="2278" y="43"/>
                    <a:pt x="2078" y="48"/>
                    <a:pt x="1855" y="84"/>
                  </a:cubicBezTo>
                  <a:cubicBezTo>
                    <a:pt x="1775" y="96"/>
                    <a:pt x="1692" y="128"/>
                    <a:pt x="1610" y="160"/>
                  </a:cubicBezTo>
                  <a:cubicBezTo>
                    <a:pt x="1500" y="202"/>
                    <a:pt x="1386" y="245"/>
                    <a:pt x="1275" y="24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F4E58EA-37B6-B51E-BDDF-F9374858F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7" y="456"/>
              <a:ext cx="260" cy="1559"/>
            </a:xfrm>
            <a:custGeom>
              <a:avLst/>
              <a:gdLst>
                <a:gd name="T0" fmla="*/ 372 w 380"/>
                <a:gd name="T1" fmla="*/ 2262 h 2262"/>
                <a:gd name="T2" fmla="*/ 259 w 380"/>
                <a:gd name="T3" fmla="*/ 2043 h 2262"/>
                <a:gd name="T4" fmla="*/ 99 w 380"/>
                <a:gd name="T5" fmla="*/ 1629 h 2262"/>
                <a:gd name="T6" fmla="*/ 208 w 380"/>
                <a:gd name="T7" fmla="*/ 1396 h 2262"/>
                <a:gd name="T8" fmla="*/ 318 w 380"/>
                <a:gd name="T9" fmla="*/ 1145 h 2262"/>
                <a:gd name="T10" fmla="*/ 170 w 380"/>
                <a:gd name="T11" fmla="*/ 862 h 2262"/>
                <a:gd name="T12" fmla="*/ 34 w 380"/>
                <a:gd name="T13" fmla="*/ 648 h 2262"/>
                <a:gd name="T14" fmla="*/ 186 w 380"/>
                <a:gd name="T15" fmla="*/ 236 h 2262"/>
                <a:gd name="T16" fmla="*/ 314 w 380"/>
                <a:gd name="T17" fmla="*/ 0 h 2262"/>
                <a:gd name="T18" fmla="*/ 320 w 380"/>
                <a:gd name="T19" fmla="*/ 1 h 2262"/>
                <a:gd name="T20" fmla="*/ 192 w 380"/>
                <a:gd name="T21" fmla="*/ 239 h 2262"/>
                <a:gd name="T22" fmla="*/ 41 w 380"/>
                <a:gd name="T23" fmla="*/ 646 h 2262"/>
                <a:gd name="T24" fmla="*/ 176 w 380"/>
                <a:gd name="T25" fmla="*/ 860 h 2262"/>
                <a:gd name="T26" fmla="*/ 325 w 380"/>
                <a:gd name="T27" fmla="*/ 1147 h 2262"/>
                <a:gd name="T28" fmla="*/ 216 w 380"/>
                <a:gd name="T29" fmla="*/ 1399 h 2262"/>
                <a:gd name="T30" fmla="*/ 107 w 380"/>
                <a:gd name="T31" fmla="*/ 1630 h 2262"/>
                <a:gd name="T32" fmla="*/ 266 w 380"/>
                <a:gd name="T33" fmla="*/ 2042 h 2262"/>
                <a:gd name="T34" fmla="*/ 380 w 380"/>
                <a:gd name="T35" fmla="*/ 2260 h 2262"/>
                <a:gd name="T36" fmla="*/ 372 w 380"/>
                <a:gd name="T37" fmla="*/ 2262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0" h="2262">
                  <a:moveTo>
                    <a:pt x="372" y="2262"/>
                  </a:moveTo>
                  <a:cubicBezTo>
                    <a:pt x="348" y="2196"/>
                    <a:pt x="304" y="2122"/>
                    <a:pt x="259" y="2043"/>
                  </a:cubicBezTo>
                  <a:cubicBezTo>
                    <a:pt x="176" y="1902"/>
                    <a:pt x="90" y="1756"/>
                    <a:pt x="99" y="1629"/>
                  </a:cubicBezTo>
                  <a:cubicBezTo>
                    <a:pt x="104" y="1543"/>
                    <a:pt x="158" y="1468"/>
                    <a:pt x="208" y="1396"/>
                  </a:cubicBezTo>
                  <a:cubicBezTo>
                    <a:pt x="263" y="1319"/>
                    <a:pt x="320" y="1239"/>
                    <a:pt x="318" y="1145"/>
                  </a:cubicBezTo>
                  <a:cubicBezTo>
                    <a:pt x="317" y="1036"/>
                    <a:pt x="242" y="947"/>
                    <a:pt x="170" y="862"/>
                  </a:cubicBezTo>
                  <a:cubicBezTo>
                    <a:pt x="114" y="795"/>
                    <a:pt x="55" y="726"/>
                    <a:pt x="34" y="648"/>
                  </a:cubicBezTo>
                  <a:cubicBezTo>
                    <a:pt x="0" y="526"/>
                    <a:pt x="94" y="378"/>
                    <a:pt x="186" y="236"/>
                  </a:cubicBezTo>
                  <a:cubicBezTo>
                    <a:pt x="241" y="151"/>
                    <a:pt x="292" y="71"/>
                    <a:pt x="314" y="0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299" y="72"/>
                    <a:pt x="247" y="154"/>
                    <a:pt x="192" y="239"/>
                  </a:cubicBezTo>
                  <a:cubicBezTo>
                    <a:pt x="101" y="380"/>
                    <a:pt x="7" y="527"/>
                    <a:pt x="41" y="646"/>
                  </a:cubicBezTo>
                  <a:cubicBezTo>
                    <a:pt x="62" y="724"/>
                    <a:pt x="121" y="792"/>
                    <a:pt x="176" y="860"/>
                  </a:cubicBezTo>
                  <a:cubicBezTo>
                    <a:pt x="249" y="946"/>
                    <a:pt x="324" y="1035"/>
                    <a:pt x="325" y="1147"/>
                  </a:cubicBezTo>
                  <a:cubicBezTo>
                    <a:pt x="327" y="1242"/>
                    <a:pt x="270" y="1322"/>
                    <a:pt x="216" y="1399"/>
                  </a:cubicBezTo>
                  <a:cubicBezTo>
                    <a:pt x="165" y="1471"/>
                    <a:pt x="113" y="1545"/>
                    <a:pt x="107" y="1630"/>
                  </a:cubicBezTo>
                  <a:cubicBezTo>
                    <a:pt x="99" y="1756"/>
                    <a:pt x="185" y="1902"/>
                    <a:pt x="266" y="2042"/>
                  </a:cubicBezTo>
                  <a:cubicBezTo>
                    <a:pt x="313" y="2121"/>
                    <a:pt x="355" y="2194"/>
                    <a:pt x="380" y="2260"/>
                  </a:cubicBezTo>
                  <a:lnTo>
                    <a:pt x="372" y="226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3602CDDD-2D3A-C762-BA63-536DEF515B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6" y="437"/>
              <a:ext cx="208" cy="1570"/>
            </a:xfrm>
            <a:custGeom>
              <a:avLst/>
              <a:gdLst>
                <a:gd name="T0" fmla="*/ 298 w 304"/>
                <a:gd name="T1" fmla="*/ 2278 h 2278"/>
                <a:gd name="T2" fmla="*/ 203 w 304"/>
                <a:gd name="T3" fmla="*/ 2037 h 2278"/>
                <a:gd name="T4" fmla="*/ 79 w 304"/>
                <a:gd name="T5" fmla="*/ 1627 h 2278"/>
                <a:gd name="T6" fmla="*/ 179 w 304"/>
                <a:gd name="T7" fmla="*/ 1406 h 2278"/>
                <a:gd name="T8" fmla="*/ 276 w 304"/>
                <a:gd name="T9" fmla="*/ 1163 h 2278"/>
                <a:gd name="T10" fmla="*/ 148 w 304"/>
                <a:gd name="T11" fmla="*/ 932 h 2278"/>
                <a:gd name="T12" fmla="*/ 27 w 304"/>
                <a:gd name="T13" fmla="*/ 739 h 2278"/>
                <a:gd name="T14" fmla="*/ 170 w 304"/>
                <a:gd name="T15" fmla="*/ 291 h 2278"/>
                <a:gd name="T16" fmla="*/ 298 w 304"/>
                <a:gd name="T17" fmla="*/ 0 h 2278"/>
                <a:gd name="T18" fmla="*/ 304 w 304"/>
                <a:gd name="T19" fmla="*/ 1 h 2278"/>
                <a:gd name="T20" fmla="*/ 174 w 304"/>
                <a:gd name="T21" fmla="*/ 293 h 2278"/>
                <a:gd name="T22" fmla="*/ 32 w 304"/>
                <a:gd name="T23" fmla="*/ 738 h 2278"/>
                <a:gd name="T24" fmla="*/ 152 w 304"/>
                <a:gd name="T25" fmla="*/ 928 h 2278"/>
                <a:gd name="T26" fmla="*/ 281 w 304"/>
                <a:gd name="T27" fmla="*/ 1162 h 2278"/>
                <a:gd name="T28" fmla="*/ 183 w 304"/>
                <a:gd name="T29" fmla="*/ 1408 h 2278"/>
                <a:gd name="T30" fmla="*/ 84 w 304"/>
                <a:gd name="T31" fmla="*/ 1627 h 2278"/>
                <a:gd name="T32" fmla="*/ 207 w 304"/>
                <a:gd name="T33" fmla="*/ 2034 h 2278"/>
                <a:gd name="T34" fmla="*/ 303 w 304"/>
                <a:gd name="T35" fmla="*/ 2277 h 2278"/>
                <a:gd name="T36" fmla="*/ 298 w 304"/>
                <a:gd name="T37" fmla="*/ 2278 h 2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2278">
                  <a:moveTo>
                    <a:pt x="298" y="2278"/>
                  </a:moveTo>
                  <a:cubicBezTo>
                    <a:pt x="280" y="2207"/>
                    <a:pt x="243" y="2125"/>
                    <a:pt x="203" y="2037"/>
                  </a:cubicBezTo>
                  <a:cubicBezTo>
                    <a:pt x="138" y="1893"/>
                    <a:pt x="70" y="1745"/>
                    <a:pt x="79" y="1627"/>
                  </a:cubicBezTo>
                  <a:cubicBezTo>
                    <a:pt x="86" y="1545"/>
                    <a:pt x="132" y="1474"/>
                    <a:pt x="179" y="1406"/>
                  </a:cubicBezTo>
                  <a:cubicBezTo>
                    <a:pt x="229" y="1331"/>
                    <a:pt x="280" y="1252"/>
                    <a:pt x="276" y="1163"/>
                  </a:cubicBezTo>
                  <a:cubicBezTo>
                    <a:pt x="272" y="1071"/>
                    <a:pt x="208" y="1001"/>
                    <a:pt x="148" y="932"/>
                  </a:cubicBezTo>
                  <a:cubicBezTo>
                    <a:pt x="96" y="874"/>
                    <a:pt x="41" y="813"/>
                    <a:pt x="27" y="739"/>
                  </a:cubicBezTo>
                  <a:cubicBezTo>
                    <a:pt x="0" y="607"/>
                    <a:pt x="86" y="446"/>
                    <a:pt x="170" y="291"/>
                  </a:cubicBezTo>
                  <a:cubicBezTo>
                    <a:pt x="227" y="187"/>
                    <a:pt x="280" y="88"/>
                    <a:pt x="298" y="0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284" y="90"/>
                    <a:pt x="232" y="189"/>
                    <a:pt x="174" y="293"/>
                  </a:cubicBezTo>
                  <a:cubicBezTo>
                    <a:pt x="91" y="448"/>
                    <a:pt x="5" y="608"/>
                    <a:pt x="32" y="738"/>
                  </a:cubicBezTo>
                  <a:cubicBezTo>
                    <a:pt x="46" y="810"/>
                    <a:pt x="98" y="867"/>
                    <a:pt x="152" y="928"/>
                  </a:cubicBezTo>
                  <a:cubicBezTo>
                    <a:pt x="214" y="997"/>
                    <a:pt x="277" y="1068"/>
                    <a:pt x="281" y="1162"/>
                  </a:cubicBezTo>
                  <a:cubicBezTo>
                    <a:pt x="286" y="1253"/>
                    <a:pt x="234" y="1332"/>
                    <a:pt x="183" y="1408"/>
                  </a:cubicBezTo>
                  <a:cubicBezTo>
                    <a:pt x="138" y="1477"/>
                    <a:pt x="90" y="1547"/>
                    <a:pt x="84" y="1627"/>
                  </a:cubicBezTo>
                  <a:cubicBezTo>
                    <a:pt x="74" y="1744"/>
                    <a:pt x="142" y="1891"/>
                    <a:pt x="207" y="2034"/>
                  </a:cubicBezTo>
                  <a:cubicBezTo>
                    <a:pt x="246" y="2122"/>
                    <a:pt x="284" y="2206"/>
                    <a:pt x="303" y="2277"/>
                  </a:cubicBezTo>
                  <a:lnTo>
                    <a:pt x="298" y="2278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C943A5D-211E-28D9-1FF5-73233E72F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9" y="422"/>
              <a:ext cx="172" cy="1587"/>
            </a:xfrm>
            <a:custGeom>
              <a:avLst/>
              <a:gdLst>
                <a:gd name="T0" fmla="*/ 170 w 252"/>
                <a:gd name="T1" fmla="*/ 2302 h 2302"/>
                <a:gd name="T2" fmla="*/ 101 w 252"/>
                <a:gd name="T3" fmla="*/ 1980 h 2302"/>
                <a:gd name="T4" fmla="*/ 28 w 252"/>
                <a:gd name="T5" fmla="*/ 1593 h 2302"/>
                <a:gd name="T6" fmla="*/ 111 w 252"/>
                <a:gd name="T7" fmla="*/ 1389 h 2302"/>
                <a:gd name="T8" fmla="*/ 191 w 252"/>
                <a:gd name="T9" fmla="*/ 1177 h 2302"/>
                <a:gd name="T10" fmla="*/ 94 w 252"/>
                <a:gd name="T11" fmla="*/ 991 h 2302"/>
                <a:gd name="T12" fmla="*/ 3 w 252"/>
                <a:gd name="T13" fmla="*/ 844 h 2302"/>
                <a:gd name="T14" fmla="*/ 108 w 252"/>
                <a:gd name="T15" fmla="*/ 504 h 2302"/>
                <a:gd name="T16" fmla="*/ 242 w 252"/>
                <a:gd name="T17" fmla="*/ 0 h 2302"/>
                <a:gd name="T18" fmla="*/ 248 w 252"/>
                <a:gd name="T19" fmla="*/ 0 h 2302"/>
                <a:gd name="T20" fmla="*/ 114 w 252"/>
                <a:gd name="T21" fmla="*/ 506 h 2302"/>
                <a:gd name="T22" fmla="*/ 10 w 252"/>
                <a:gd name="T23" fmla="*/ 844 h 2302"/>
                <a:gd name="T24" fmla="*/ 101 w 252"/>
                <a:gd name="T25" fmla="*/ 989 h 2302"/>
                <a:gd name="T26" fmla="*/ 200 w 252"/>
                <a:gd name="T27" fmla="*/ 1177 h 2302"/>
                <a:gd name="T28" fmla="*/ 118 w 252"/>
                <a:gd name="T29" fmla="*/ 1391 h 2302"/>
                <a:gd name="T30" fmla="*/ 36 w 252"/>
                <a:gd name="T31" fmla="*/ 1593 h 2302"/>
                <a:gd name="T32" fmla="*/ 110 w 252"/>
                <a:gd name="T33" fmla="*/ 1979 h 2302"/>
                <a:gd name="T34" fmla="*/ 179 w 252"/>
                <a:gd name="T35" fmla="*/ 2302 h 2302"/>
                <a:gd name="T36" fmla="*/ 170 w 252"/>
                <a:gd name="T37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302">
                  <a:moveTo>
                    <a:pt x="170" y="2302"/>
                  </a:moveTo>
                  <a:cubicBezTo>
                    <a:pt x="160" y="2201"/>
                    <a:pt x="131" y="2088"/>
                    <a:pt x="101" y="1980"/>
                  </a:cubicBezTo>
                  <a:cubicBezTo>
                    <a:pt x="65" y="1848"/>
                    <a:pt x="28" y="1713"/>
                    <a:pt x="28" y="1593"/>
                  </a:cubicBezTo>
                  <a:cubicBezTo>
                    <a:pt x="28" y="1516"/>
                    <a:pt x="70" y="1451"/>
                    <a:pt x="111" y="1389"/>
                  </a:cubicBezTo>
                  <a:cubicBezTo>
                    <a:pt x="153" y="1324"/>
                    <a:pt x="197" y="1257"/>
                    <a:pt x="191" y="1177"/>
                  </a:cubicBezTo>
                  <a:cubicBezTo>
                    <a:pt x="186" y="1100"/>
                    <a:pt x="139" y="1045"/>
                    <a:pt x="94" y="991"/>
                  </a:cubicBezTo>
                  <a:cubicBezTo>
                    <a:pt x="56" y="947"/>
                    <a:pt x="18" y="901"/>
                    <a:pt x="3" y="844"/>
                  </a:cubicBezTo>
                  <a:cubicBezTo>
                    <a:pt x="0" y="722"/>
                    <a:pt x="35" y="608"/>
                    <a:pt x="108" y="504"/>
                  </a:cubicBezTo>
                  <a:cubicBezTo>
                    <a:pt x="200" y="350"/>
                    <a:pt x="246" y="175"/>
                    <a:pt x="2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2" y="176"/>
                    <a:pt x="205" y="350"/>
                    <a:pt x="114" y="506"/>
                  </a:cubicBezTo>
                  <a:cubicBezTo>
                    <a:pt x="41" y="610"/>
                    <a:pt x="5" y="723"/>
                    <a:pt x="10" y="844"/>
                  </a:cubicBezTo>
                  <a:cubicBezTo>
                    <a:pt x="25" y="900"/>
                    <a:pt x="63" y="946"/>
                    <a:pt x="101" y="989"/>
                  </a:cubicBezTo>
                  <a:cubicBezTo>
                    <a:pt x="148" y="1043"/>
                    <a:pt x="194" y="1099"/>
                    <a:pt x="200" y="1177"/>
                  </a:cubicBezTo>
                  <a:cubicBezTo>
                    <a:pt x="205" y="1258"/>
                    <a:pt x="160" y="1325"/>
                    <a:pt x="118" y="1391"/>
                  </a:cubicBezTo>
                  <a:cubicBezTo>
                    <a:pt x="77" y="1453"/>
                    <a:pt x="36" y="1518"/>
                    <a:pt x="36" y="1593"/>
                  </a:cubicBezTo>
                  <a:cubicBezTo>
                    <a:pt x="36" y="1713"/>
                    <a:pt x="73" y="1848"/>
                    <a:pt x="110" y="1979"/>
                  </a:cubicBezTo>
                  <a:cubicBezTo>
                    <a:pt x="139" y="2087"/>
                    <a:pt x="170" y="2200"/>
                    <a:pt x="179" y="2302"/>
                  </a:cubicBezTo>
                  <a:lnTo>
                    <a:pt x="170" y="230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4096AD71-2E1D-637A-1FD0-8CDF0384B8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8" y="409"/>
              <a:ext cx="155" cy="1600"/>
            </a:xfrm>
            <a:custGeom>
              <a:avLst/>
              <a:gdLst>
                <a:gd name="T0" fmla="*/ 82 w 227"/>
                <a:gd name="T1" fmla="*/ 2321 h 2321"/>
                <a:gd name="T2" fmla="*/ 76 w 227"/>
                <a:gd name="T3" fmla="*/ 2321 h 2321"/>
                <a:gd name="T4" fmla="*/ 38 w 227"/>
                <a:gd name="T5" fmla="*/ 1917 h 2321"/>
                <a:gd name="T6" fmla="*/ 1 w 227"/>
                <a:gd name="T7" fmla="*/ 1555 h 2321"/>
                <a:gd name="T8" fmla="*/ 69 w 227"/>
                <a:gd name="T9" fmla="*/ 1379 h 2321"/>
                <a:gd name="T10" fmla="*/ 134 w 227"/>
                <a:gd name="T11" fmla="*/ 1196 h 2321"/>
                <a:gd name="T12" fmla="*/ 66 w 227"/>
                <a:gd name="T13" fmla="*/ 1050 h 2321"/>
                <a:gd name="T14" fmla="*/ 3 w 227"/>
                <a:gd name="T15" fmla="*/ 938 h 2321"/>
                <a:gd name="T16" fmla="*/ 3 w 227"/>
                <a:gd name="T17" fmla="*/ 937 h 2321"/>
                <a:gd name="T18" fmla="*/ 99 w 227"/>
                <a:gd name="T19" fmla="*/ 570 h 2321"/>
                <a:gd name="T20" fmla="*/ 200 w 227"/>
                <a:gd name="T21" fmla="*/ 0 h 2321"/>
                <a:gd name="T22" fmla="*/ 206 w 227"/>
                <a:gd name="T23" fmla="*/ 0 h 2321"/>
                <a:gd name="T24" fmla="*/ 104 w 227"/>
                <a:gd name="T25" fmla="*/ 572 h 2321"/>
                <a:gd name="T26" fmla="*/ 8 w 227"/>
                <a:gd name="T27" fmla="*/ 937 h 2321"/>
                <a:gd name="T28" fmla="*/ 72 w 227"/>
                <a:gd name="T29" fmla="*/ 1047 h 2321"/>
                <a:gd name="T30" fmla="*/ 139 w 227"/>
                <a:gd name="T31" fmla="*/ 1196 h 2321"/>
                <a:gd name="T32" fmla="*/ 73 w 227"/>
                <a:gd name="T33" fmla="*/ 1381 h 2321"/>
                <a:gd name="T34" fmla="*/ 7 w 227"/>
                <a:gd name="T35" fmla="*/ 1556 h 2321"/>
                <a:gd name="T36" fmla="*/ 44 w 227"/>
                <a:gd name="T37" fmla="*/ 1917 h 2321"/>
                <a:gd name="T38" fmla="*/ 82 w 227"/>
                <a:gd name="T39" fmla="*/ 2321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321">
                  <a:moveTo>
                    <a:pt x="82" y="2321"/>
                  </a:moveTo>
                  <a:cubicBezTo>
                    <a:pt x="76" y="2321"/>
                    <a:pt x="76" y="2321"/>
                    <a:pt x="76" y="2321"/>
                  </a:cubicBezTo>
                  <a:cubicBezTo>
                    <a:pt x="80" y="2190"/>
                    <a:pt x="59" y="2050"/>
                    <a:pt x="38" y="1917"/>
                  </a:cubicBezTo>
                  <a:cubicBezTo>
                    <a:pt x="20" y="1796"/>
                    <a:pt x="0" y="1671"/>
                    <a:pt x="1" y="1555"/>
                  </a:cubicBezTo>
                  <a:cubicBezTo>
                    <a:pt x="1" y="1488"/>
                    <a:pt x="37" y="1432"/>
                    <a:pt x="69" y="1379"/>
                  </a:cubicBezTo>
                  <a:cubicBezTo>
                    <a:pt x="104" y="1320"/>
                    <a:pt x="138" y="1266"/>
                    <a:pt x="134" y="1196"/>
                  </a:cubicBezTo>
                  <a:cubicBezTo>
                    <a:pt x="130" y="1133"/>
                    <a:pt x="100" y="1093"/>
                    <a:pt x="66" y="1050"/>
                  </a:cubicBezTo>
                  <a:cubicBezTo>
                    <a:pt x="41" y="1017"/>
                    <a:pt x="15" y="982"/>
                    <a:pt x="3" y="938"/>
                  </a:cubicBezTo>
                  <a:cubicBezTo>
                    <a:pt x="3" y="937"/>
                    <a:pt x="3" y="937"/>
                    <a:pt x="3" y="937"/>
                  </a:cubicBezTo>
                  <a:cubicBezTo>
                    <a:pt x="4" y="810"/>
                    <a:pt x="37" y="685"/>
                    <a:pt x="99" y="570"/>
                  </a:cubicBezTo>
                  <a:cubicBezTo>
                    <a:pt x="185" y="388"/>
                    <a:pt x="221" y="185"/>
                    <a:pt x="200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27" y="186"/>
                    <a:pt x="190" y="389"/>
                    <a:pt x="104" y="572"/>
                  </a:cubicBezTo>
                  <a:cubicBezTo>
                    <a:pt x="42" y="688"/>
                    <a:pt x="10" y="811"/>
                    <a:pt x="8" y="937"/>
                  </a:cubicBezTo>
                  <a:cubicBezTo>
                    <a:pt x="21" y="980"/>
                    <a:pt x="46" y="1014"/>
                    <a:pt x="72" y="1047"/>
                  </a:cubicBezTo>
                  <a:cubicBezTo>
                    <a:pt x="104" y="1092"/>
                    <a:pt x="137" y="1132"/>
                    <a:pt x="139" y="1196"/>
                  </a:cubicBezTo>
                  <a:cubicBezTo>
                    <a:pt x="144" y="1267"/>
                    <a:pt x="108" y="1325"/>
                    <a:pt x="73" y="1381"/>
                  </a:cubicBezTo>
                  <a:cubicBezTo>
                    <a:pt x="41" y="1434"/>
                    <a:pt x="7" y="1489"/>
                    <a:pt x="7" y="1556"/>
                  </a:cubicBezTo>
                  <a:cubicBezTo>
                    <a:pt x="6" y="1672"/>
                    <a:pt x="25" y="1791"/>
                    <a:pt x="44" y="1917"/>
                  </a:cubicBezTo>
                  <a:cubicBezTo>
                    <a:pt x="63" y="2050"/>
                    <a:pt x="86" y="2189"/>
                    <a:pt x="82" y="2321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F980E340-1FCC-4C3D-29F3-17CDA1A6A2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4" y="413"/>
              <a:ext cx="149" cy="1586"/>
            </a:xfrm>
            <a:custGeom>
              <a:avLst/>
              <a:gdLst>
                <a:gd name="T0" fmla="*/ 41 w 219"/>
                <a:gd name="T1" fmla="*/ 2302 h 2302"/>
                <a:gd name="T2" fmla="*/ 36 w 219"/>
                <a:gd name="T3" fmla="*/ 2302 h 2302"/>
                <a:gd name="T4" fmla="*/ 70 w 219"/>
                <a:gd name="T5" fmla="*/ 1900 h 2302"/>
                <a:gd name="T6" fmla="*/ 22 w 219"/>
                <a:gd name="T7" fmla="*/ 1573 h 2302"/>
                <a:gd name="T8" fmla="*/ 40 w 219"/>
                <a:gd name="T9" fmla="*/ 1398 h 2302"/>
                <a:gd name="T10" fmla="*/ 61 w 219"/>
                <a:gd name="T11" fmla="*/ 1363 h 2302"/>
                <a:gd name="T12" fmla="*/ 120 w 219"/>
                <a:gd name="T13" fmla="*/ 1208 h 2302"/>
                <a:gd name="T14" fmla="*/ 70 w 219"/>
                <a:gd name="T15" fmla="*/ 1081 h 2302"/>
                <a:gd name="T16" fmla="*/ 19 w 219"/>
                <a:gd name="T17" fmla="*/ 976 h 2302"/>
                <a:gd name="T18" fmla="*/ 112 w 219"/>
                <a:gd name="T19" fmla="*/ 596 h 2302"/>
                <a:gd name="T20" fmla="*/ 179 w 219"/>
                <a:gd name="T21" fmla="*/ 1 h 2302"/>
                <a:gd name="T22" fmla="*/ 185 w 219"/>
                <a:gd name="T23" fmla="*/ 0 h 2302"/>
                <a:gd name="T24" fmla="*/ 117 w 219"/>
                <a:gd name="T25" fmla="*/ 598 h 2302"/>
                <a:gd name="T26" fmla="*/ 24 w 219"/>
                <a:gd name="T27" fmla="*/ 976 h 2302"/>
                <a:gd name="T28" fmla="*/ 75 w 219"/>
                <a:gd name="T29" fmla="*/ 1079 h 2302"/>
                <a:gd name="T30" fmla="*/ 127 w 219"/>
                <a:gd name="T31" fmla="*/ 1208 h 2302"/>
                <a:gd name="T32" fmla="*/ 68 w 219"/>
                <a:gd name="T33" fmla="*/ 1366 h 2302"/>
                <a:gd name="T34" fmla="*/ 47 w 219"/>
                <a:gd name="T35" fmla="*/ 1400 h 2302"/>
                <a:gd name="T36" fmla="*/ 30 w 219"/>
                <a:gd name="T37" fmla="*/ 1572 h 2302"/>
                <a:gd name="T38" fmla="*/ 78 w 219"/>
                <a:gd name="T39" fmla="*/ 1900 h 2302"/>
                <a:gd name="T40" fmla="*/ 41 w 219"/>
                <a:gd name="T41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02">
                  <a:moveTo>
                    <a:pt x="41" y="2302"/>
                  </a:moveTo>
                  <a:cubicBezTo>
                    <a:pt x="36" y="2302"/>
                    <a:pt x="36" y="2302"/>
                    <a:pt x="36" y="2302"/>
                  </a:cubicBezTo>
                  <a:cubicBezTo>
                    <a:pt x="47" y="2182"/>
                    <a:pt x="61" y="2041"/>
                    <a:pt x="70" y="1900"/>
                  </a:cubicBezTo>
                  <a:cubicBezTo>
                    <a:pt x="75" y="1789"/>
                    <a:pt x="60" y="1678"/>
                    <a:pt x="22" y="1573"/>
                  </a:cubicBezTo>
                  <a:cubicBezTo>
                    <a:pt x="0" y="1516"/>
                    <a:pt x="8" y="1452"/>
                    <a:pt x="40" y="1398"/>
                  </a:cubicBezTo>
                  <a:cubicBezTo>
                    <a:pt x="47" y="1386"/>
                    <a:pt x="54" y="1375"/>
                    <a:pt x="61" y="1363"/>
                  </a:cubicBezTo>
                  <a:cubicBezTo>
                    <a:pt x="91" y="1318"/>
                    <a:pt x="120" y="1269"/>
                    <a:pt x="120" y="1208"/>
                  </a:cubicBezTo>
                  <a:cubicBezTo>
                    <a:pt x="120" y="1154"/>
                    <a:pt x="95" y="1118"/>
                    <a:pt x="70" y="1081"/>
                  </a:cubicBezTo>
                  <a:cubicBezTo>
                    <a:pt x="48" y="1051"/>
                    <a:pt x="26" y="1019"/>
                    <a:pt x="19" y="976"/>
                  </a:cubicBezTo>
                  <a:cubicBezTo>
                    <a:pt x="24" y="845"/>
                    <a:pt x="57" y="717"/>
                    <a:pt x="112" y="596"/>
                  </a:cubicBezTo>
                  <a:cubicBezTo>
                    <a:pt x="191" y="405"/>
                    <a:pt x="213" y="205"/>
                    <a:pt x="179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9" y="204"/>
                    <a:pt x="196" y="406"/>
                    <a:pt x="117" y="598"/>
                  </a:cubicBezTo>
                  <a:cubicBezTo>
                    <a:pt x="62" y="718"/>
                    <a:pt x="31" y="847"/>
                    <a:pt x="24" y="976"/>
                  </a:cubicBezTo>
                  <a:cubicBezTo>
                    <a:pt x="31" y="1018"/>
                    <a:pt x="54" y="1048"/>
                    <a:pt x="75" y="1079"/>
                  </a:cubicBezTo>
                  <a:cubicBezTo>
                    <a:pt x="101" y="1114"/>
                    <a:pt x="126" y="1153"/>
                    <a:pt x="127" y="1208"/>
                  </a:cubicBezTo>
                  <a:cubicBezTo>
                    <a:pt x="127" y="1271"/>
                    <a:pt x="98" y="1320"/>
                    <a:pt x="68" y="1366"/>
                  </a:cubicBezTo>
                  <a:cubicBezTo>
                    <a:pt x="61" y="1377"/>
                    <a:pt x="54" y="1389"/>
                    <a:pt x="47" y="1400"/>
                  </a:cubicBezTo>
                  <a:cubicBezTo>
                    <a:pt x="16" y="1454"/>
                    <a:pt x="9" y="1516"/>
                    <a:pt x="30" y="1572"/>
                  </a:cubicBezTo>
                  <a:cubicBezTo>
                    <a:pt x="68" y="1677"/>
                    <a:pt x="85" y="1787"/>
                    <a:pt x="78" y="1900"/>
                  </a:cubicBezTo>
                  <a:cubicBezTo>
                    <a:pt x="67" y="2041"/>
                    <a:pt x="53" y="2182"/>
                    <a:pt x="41" y="2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06A465ED-89A1-1E77-0AE4-53953043B6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2" y="426"/>
              <a:ext cx="154" cy="1561"/>
            </a:xfrm>
            <a:custGeom>
              <a:avLst/>
              <a:gdLst>
                <a:gd name="T0" fmla="*/ 55 w 224"/>
                <a:gd name="T1" fmla="*/ 2265 h 2265"/>
                <a:gd name="T2" fmla="*/ 49 w 224"/>
                <a:gd name="T3" fmla="*/ 2265 h 2265"/>
                <a:gd name="T4" fmla="*/ 55 w 224"/>
                <a:gd name="T5" fmla="*/ 2205 h 2265"/>
                <a:gd name="T6" fmla="*/ 79 w 224"/>
                <a:gd name="T7" fmla="*/ 1875 h 2265"/>
                <a:gd name="T8" fmla="*/ 32 w 224"/>
                <a:gd name="T9" fmla="*/ 1603 h 2265"/>
                <a:gd name="T10" fmla="*/ 5 w 224"/>
                <a:gd name="T11" fmla="*/ 1499 h 2265"/>
                <a:gd name="T12" fmla="*/ 3 w 224"/>
                <a:gd name="T13" fmla="*/ 1481 h 2265"/>
                <a:gd name="T14" fmla="*/ 36 w 224"/>
                <a:gd name="T15" fmla="*/ 1347 h 2265"/>
                <a:gd name="T16" fmla="*/ 73 w 224"/>
                <a:gd name="T17" fmla="*/ 1226 h 2265"/>
                <a:gd name="T18" fmla="*/ 50 w 224"/>
                <a:gd name="T19" fmla="*/ 1084 h 2265"/>
                <a:gd name="T20" fmla="*/ 28 w 224"/>
                <a:gd name="T21" fmla="*/ 944 h 2265"/>
                <a:gd name="T22" fmla="*/ 131 w 224"/>
                <a:gd name="T23" fmla="*/ 571 h 2265"/>
                <a:gd name="T24" fmla="*/ 189 w 224"/>
                <a:gd name="T25" fmla="*/ 1 h 2265"/>
                <a:gd name="T26" fmla="*/ 194 w 224"/>
                <a:gd name="T27" fmla="*/ 0 h 2265"/>
                <a:gd name="T28" fmla="*/ 136 w 224"/>
                <a:gd name="T29" fmla="*/ 572 h 2265"/>
                <a:gd name="T30" fmla="*/ 34 w 224"/>
                <a:gd name="T31" fmla="*/ 944 h 2265"/>
                <a:gd name="T32" fmla="*/ 56 w 224"/>
                <a:gd name="T33" fmla="*/ 1083 h 2265"/>
                <a:gd name="T34" fmla="*/ 79 w 224"/>
                <a:gd name="T35" fmla="*/ 1226 h 2265"/>
                <a:gd name="T36" fmla="*/ 42 w 224"/>
                <a:gd name="T37" fmla="*/ 1349 h 2265"/>
                <a:gd name="T38" fmla="*/ 8 w 224"/>
                <a:gd name="T39" fmla="*/ 1481 h 2265"/>
                <a:gd name="T40" fmla="*/ 11 w 224"/>
                <a:gd name="T41" fmla="*/ 1498 h 2265"/>
                <a:gd name="T42" fmla="*/ 38 w 224"/>
                <a:gd name="T43" fmla="*/ 1602 h 2265"/>
                <a:gd name="T44" fmla="*/ 84 w 224"/>
                <a:gd name="T45" fmla="*/ 1875 h 2265"/>
                <a:gd name="T46" fmla="*/ 60 w 224"/>
                <a:gd name="T47" fmla="*/ 2205 h 2265"/>
                <a:gd name="T48" fmla="*/ 55 w 224"/>
                <a:gd name="T4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65">
                  <a:moveTo>
                    <a:pt x="55" y="2265"/>
                  </a:moveTo>
                  <a:cubicBezTo>
                    <a:pt x="49" y="2265"/>
                    <a:pt x="49" y="2265"/>
                    <a:pt x="49" y="2265"/>
                  </a:cubicBezTo>
                  <a:cubicBezTo>
                    <a:pt x="50" y="2245"/>
                    <a:pt x="53" y="2226"/>
                    <a:pt x="55" y="2205"/>
                  </a:cubicBezTo>
                  <a:cubicBezTo>
                    <a:pt x="65" y="2094"/>
                    <a:pt x="74" y="1987"/>
                    <a:pt x="79" y="1875"/>
                  </a:cubicBezTo>
                  <a:cubicBezTo>
                    <a:pt x="83" y="1788"/>
                    <a:pt x="58" y="1694"/>
                    <a:pt x="32" y="1603"/>
                  </a:cubicBezTo>
                  <a:cubicBezTo>
                    <a:pt x="22" y="1567"/>
                    <a:pt x="12" y="1532"/>
                    <a:pt x="5" y="1499"/>
                  </a:cubicBezTo>
                  <a:cubicBezTo>
                    <a:pt x="4" y="1493"/>
                    <a:pt x="3" y="1487"/>
                    <a:pt x="3" y="1481"/>
                  </a:cubicBezTo>
                  <a:cubicBezTo>
                    <a:pt x="0" y="1426"/>
                    <a:pt x="17" y="1388"/>
                    <a:pt x="36" y="1347"/>
                  </a:cubicBezTo>
                  <a:cubicBezTo>
                    <a:pt x="53" y="1311"/>
                    <a:pt x="70" y="1276"/>
                    <a:pt x="73" y="1226"/>
                  </a:cubicBezTo>
                  <a:cubicBezTo>
                    <a:pt x="76" y="1177"/>
                    <a:pt x="63" y="1130"/>
                    <a:pt x="50" y="1084"/>
                  </a:cubicBezTo>
                  <a:cubicBezTo>
                    <a:pt x="38" y="1040"/>
                    <a:pt x="25" y="993"/>
                    <a:pt x="28" y="944"/>
                  </a:cubicBezTo>
                  <a:cubicBezTo>
                    <a:pt x="50" y="817"/>
                    <a:pt x="84" y="692"/>
                    <a:pt x="131" y="571"/>
                  </a:cubicBezTo>
                  <a:cubicBezTo>
                    <a:pt x="200" y="386"/>
                    <a:pt x="220" y="194"/>
                    <a:pt x="189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24" y="194"/>
                    <a:pt x="205" y="387"/>
                    <a:pt x="136" y="572"/>
                  </a:cubicBezTo>
                  <a:cubicBezTo>
                    <a:pt x="90" y="693"/>
                    <a:pt x="56" y="819"/>
                    <a:pt x="34" y="944"/>
                  </a:cubicBezTo>
                  <a:cubicBezTo>
                    <a:pt x="32" y="993"/>
                    <a:pt x="45" y="1038"/>
                    <a:pt x="56" y="1083"/>
                  </a:cubicBezTo>
                  <a:cubicBezTo>
                    <a:pt x="69" y="1128"/>
                    <a:pt x="81" y="1177"/>
                    <a:pt x="79" y="1226"/>
                  </a:cubicBezTo>
                  <a:cubicBezTo>
                    <a:pt x="76" y="1277"/>
                    <a:pt x="59" y="1314"/>
                    <a:pt x="42" y="1349"/>
                  </a:cubicBezTo>
                  <a:cubicBezTo>
                    <a:pt x="24" y="1389"/>
                    <a:pt x="5" y="1427"/>
                    <a:pt x="8" y="1481"/>
                  </a:cubicBezTo>
                  <a:cubicBezTo>
                    <a:pt x="8" y="1487"/>
                    <a:pt x="10" y="1493"/>
                    <a:pt x="11" y="1498"/>
                  </a:cubicBezTo>
                  <a:cubicBezTo>
                    <a:pt x="18" y="1531"/>
                    <a:pt x="28" y="1567"/>
                    <a:pt x="38" y="1602"/>
                  </a:cubicBezTo>
                  <a:cubicBezTo>
                    <a:pt x="63" y="1692"/>
                    <a:pt x="89" y="1786"/>
                    <a:pt x="84" y="1875"/>
                  </a:cubicBezTo>
                  <a:cubicBezTo>
                    <a:pt x="80" y="1987"/>
                    <a:pt x="70" y="2094"/>
                    <a:pt x="60" y="2205"/>
                  </a:cubicBezTo>
                  <a:cubicBezTo>
                    <a:pt x="58" y="2226"/>
                    <a:pt x="56" y="2245"/>
                    <a:pt x="55" y="226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470C859-1BFB-EBA7-54CC-0A04F025A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9" y="465"/>
              <a:ext cx="154" cy="1502"/>
            </a:xfrm>
            <a:custGeom>
              <a:avLst/>
              <a:gdLst>
                <a:gd name="T0" fmla="*/ 114 w 226"/>
                <a:gd name="T1" fmla="*/ 2179 h 2179"/>
                <a:gd name="T2" fmla="*/ 108 w 226"/>
                <a:gd name="T3" fmla="*/ 2179 h 2179"/>
                <a:gd name="T4" fmla="*/ 57 w 226"/>
                <a:gd name="T5" fmla="*/ 1686 h 2179"/>
                <a:gd name="T6" fmla="*/ 11 w 226"/>
                <a:gd name="T7" fmla="*/ 1168 h 2179"/>
                <a:gd name="T8" fmla="*/ 112 w 226"/>
                <a:gd name="T9" fmla="*/ 642 h 2179"/>
                <a:gd name="T10" fmla="*/ 215 w 226"/>
                <a:gd name="T11" fmla="*/ 0 h 2179"/>
                <a:gd name="T12" fmla="*/ 221 w 226"/>
                <a:gd name="T13" fmla="*/ 0 h 2179"/>
                <a:gd name="T14" fmla="*/ 117 w 226"/>
                <a:gd name="T15" fmla="*/ 644 h 2179"/>
                <a:gd name="T16" fmla="*/ 15 w 226"/>
                <a:gd name="T17" fmla="*/ 1168 h 2179"/>
                <a:gd name="T18" fmla="*/ 62 w 226"/>
                <a:gd name="T19" fmla="*/ 1685 h 2179"/>
                <a:gd name="T20" fmla="*/ 114 w 226"/>
                <a:gd name="T21" fmla="*/ 2179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2179">
                  <a:moveTo>
                    <a:pt x="114" y="2179"/>
                  </a:moveTo>
                  <a:cubicBezTo>
                    <a:pt x="108" y="2179"/>
                    <a:pt x="108" y="2179"/>
                    <a:pt x="108" y="2179"/>
                  </a:cubicBezTo>
                  <a:cubicBezTo>
                    <a:pt x="114" y="2006"/>
                    <a:pt x="86" y="1844"/>
                    <a:pt x="57" y="1686"/>
                  </a:cubicBezTo>
                  <a:cubicBezTo>
                    <a:pt x="29" y="1520"/>
                    <a:pt x="0" y="1347"/>
                    <a:pt x="11" y="1168"/>
                  </a:cubicBezTo>
                  <a:cubicBezTo>
                    <a:pt x="22" y="985"/>
                    <a:pt x="69" y="811"/>
                    <a:pt x="112" y="642"/>
                  </a:cubicBezTo>
                  <a:cubicBezTo>
                    <a:pt x="166" y="438"/>
                    <a:pt x="221" y="226"/>
                    <a:pt x="215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6" y="226"/>
                    <a:pt x="170" y="438"/>
                    <a:pt x="117" y="644"/>
                  </a:cubicBezTo>
                  <a:cubicBezTo>
                    <a:pt x="73" y="812"/>
                    <a:pt x="28" y="986"/>
                    <a:pt x="15" y="1168"/>
                  </a:cubicBezTo>
                  <a:cubicBezTo>
                    <a:pt x="4" y="1346"/>
                    <a:pt x="33" y="1518"/>
                    <a:pt x="62" y="1685"/>
                  </a:cubicBezTo>
                  <a:cubicBezTo>
                    <a:pt x="91" y="1842"/>
                    <a:pt x="119" y="2006"/>
                    <a:pt x="114" y="217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0995D85C-C141-E7D7-96A9-BA3CB992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7" y="523"/>
              <a:ext cx="225" cy="1412"/>
            </a:xfrm>
            <a:custGeom>
              <a:avLst/>
              <a:gdLst>
                <a:gd name="T0" fmla="*/ 237 w 330"/>
                <a:gd name="T1" fmla="*/ 2046 h 2048"/>
                <a:gd name="T2" fmla="*/ 68 w 330"/>
                <a:gd name="T3" fmla="*/ 1409 h 2048"/>
                <a:gd name="T4" fmla="*/ 12 w 330"/>
                <a:gd name="T5" fmla="*/ 1059 h 2048"/>
                <a:gd name="T6" fmla="*/ 129 w 330"/>
                <a:gd name="T7" fmla="*/ 722 h 2048"/>
                <a:gd name="T8" fmla="*/ 316 w 330"/>
                <a:gd name="T9" fmla="*/ 0 h 2048"/>
                <a:gd name="T10" fmla="*/ 322 w 330"/>
                <a:gd name="T11" fmla="*/ 0 h 2048"/>
                <a:gd name="T12" fmla="*/ 134 w 330"/>
                <a:gd name="T13" fmla="*/ 725 h 2048"/>
                <a:gd name="T14" fmla="*/ 17 w 330"/>
                <a:gd name="T15" fmla="*/ 1060 h 2048"/>
                <a:gd name="T16" fmla="*/ 74 w 330"/>
                <a:gd name="T17" fmla="*/ 1408 h 2048"/>
                <a:gd name="T18" fmla="*/ 243 w 330"/>
                <a:gd name="T19" fmla="*/ 2048 h 2048"/>
                <a:gd name="T20" fmla="*/ 237 w 330"/>
                <a:gd name="T21" fmla="*/ 2046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0" h="2048">
                  <a:moveTo>
                    <a:pt x="237" y="2046"/>
                  </a:moveTo>
                  <a:cubicBezTo>
                    <a:pt x="224" y="1801"/>
                    <a:pt x="168" y="1634"/>
                    <a:pt x="68" y="1409"/>
                  </a:cubicBezTo>
                  <a:cubicBezTo>
                    <a:pt x="22" y="1305"/>
                    <a:pt x="0" y="1174"/>
                    <a:pt x="12" y="1059"/>
                  </a:cubicBezTo>
                  <a:cubicBezTo>
                    <a:pt x="23" y="933"/>
                    <a:pt x="67" y="834"/>
                    <a:pt x="129" y="722"/>
                  </a:cubicBezTo>
                  <a:cubicBezTo>
                    <a:pt x="278" y="454"/>
                    <a:pt x="324" y="273"/>
                    <a:pt x="316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30" y="274"/>
                    <a:pt x="284" y="457"/>
                    <a:pt x="134" y="725"/>
                  </a:cubicBezTo>
                  <a:cubicBezTo>
                    <a:pt x="72" y="835"/>
                    <a:pt x="29" y="935"/>
                    <a:pt x="17" y="1060"/>
                  </a:cubicBezTo>
                  <a:cubicBezTo>
                    <a:pt x="7" y="1174"/>
                    <a:pt x="29" y="1304"/>
                    <a:pt x="74" y="1408"/>
                  </a:cubicBezTo>
                  <a:cubicBezTo>
                    <a:pt x="172" y="1634"/>
                    <a:pt x="229" y="1801"/>
                    <a:pt x="243" y="2048"/>
                  </a:cubicBezTo>
                  <a:lnTo>
                    <a:pt x="237" y="204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8D4111A0-909B-55D5-5D24-FA50078BB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13" y="576"/>
              <a:ext cx="283" cy="1328"/>
            </a:xfrm>
            <a:custGeom>
              <a:avLst/>
              <a:gdLst>
                <a:gd name="T0" fmla="*/ 358 w 414"/>
                <a:gd name="T1" fmla="*/ 1926 h 1926"/>
                <a:gd name="T2" fmla="*/ 190 w 414"/>
                <a:gd name="T3" fmla="*/ 1505 h 1926"/>
                <a:gd name="T4" fmla="*/ 17 w 414"/>
                <a:gd name="T5" fmla="*/ 945 h 1926"/>
                <a:gd name="T6" fmla="*/ 207 w 414"/>
                <a:gd name="T7" fmla="*/ 568 h 1926"/>
                <a:gd name="T8" fmla="*/ 392 w 414"/>
                <a:gd name="T9" fmla="*/ 0 h 1926"/>
                <a:gd name="T10" fmla="*/ 397 w 414"/>
                <a:gd name="T11" fmla="*/ 0 h 1926"/>
                <a:gd name="T12" fmla="*/ 213 w 414"/>
                <a:gd name="T13" fmla="*/ 570 h 1926"/>
                <a:gd name="T14" fmla="*/ 24 w 414"/>
                <a:gd name="T15" fmla="*/ 945 h 1926"/>
                <a:gd name="T16" fmla="*/ 196 w 414"/>
                <a:gd name="T17" fmla="*/ 1502 h 1926"/>
                <a:gd name="T18" fmla="*/ 365 w 414"/>
                <a:gd name="T19" fmla="*/ 1925 h 1926"/>
                <a:gd name="T20" fmla="*/ 358 w 414"/>
                <a:gd name="T21" fmla="*/ 1926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1926">
                  <a:moveTo>
                    <a:pt x="358" y="1926"/>
                  </a:moveTo>
                  <a:cubicBezTo>
                    <a:pt x="335" y="1780"/>
                    <a:pt x="261" y="1641"/>
                    <a:pt x="190" y="1505"/>
                  </a:cubicBezTo>
                  <a:cubicBezTo>
                    <a:pt x="97" y="1327"/>
                    <a:pt x="0" y="1143"/>
                    <a:pt x="17" y="945"/>
                  </a:cubicBezTo>
                  <a:cubicBezTo>
                    <a:pt x="28" y="808"/>
                    <a:pt x="120" y="677"/>
                    <a:pt x="207" y="568"/>
                  </a:cubicBezTo>
                  <a:cubicBezTo>
                    <a:pt x="375" y="357"/>
                    <a:pt x="409" y="255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14" y="257"/>
                    <a:pt x="382" y="358"/>
                    <a:pt x="213" y="570"/>
                  </a:cubicBezTo>
                  <a:cubicBezTo>
                    <a:pt x="126" y="679"/>
                    <a:pt x="35" y="809"/>
                    <a:pt x="24" y="945"/>
                  </a:cubicBezTo>
                  <a:cubicBezTo>
                    <a:pt x="7" y="1142"/>
                    <a:pt x="103" y="1324"/>
                    <a:pt x="196" y="1502"/>
                  </a:cubicBezTo>
                  <a:cubicBezTo>
                    <a:pt x="268" y="1638"/>
                    <a:pt x="341" y="1779"/>
                    <a:pt x="365" y="1925"/>
                  </a:cubicBezTo>
                  <a:lnTo>
                    <a:pt x="358" y="192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50C7E636-8F93-7BD3-F3F7-0A21E6BB69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" y="603"/>
              <a:ext cx="311" cy="1281"/>
            </a:xfrm>
            <a:custGeom>
              <a:avLst/>
              <a:gdLst>
                <a:gd name="T0" fmla="*/ 414 w 455"/>
                <a:gd name="T1" fmla="*/ 1859 h 1859"/>
                <a:gd name="T2" fmla="*/ 225 w 455"/>
                <a:gd name="T3" fmla="*/ 1471 h 1859"/>
                <a:gd name="T4" fmla="*/ 21 w 455"/>
                <a:gd name="T5" fmla="*/ 891 h 1859"/>
                <a:gd name="T6" fmla="*/ 232 w 455"/>
                <a:gd name="T7" fmla="*/ 499 h 1859"/>
                <a:gd name="T8" fmla="*/ 280 w 455"/>
                <a:gd name="T9" fmla="*/ 444 h 1859"/>
                <a:gd name="T10" fmla="*/ 429 w 455"/>
                <a:gd name="T11" fmla="*/ 0 h 1859"/>
                <a:gd name="T12" fmla="*/ 435 w 455"/>
                <a:gd name="T13" fmla="*/ 0 h 1859"/>
                <a:gd name="T14" fmla="*/ 284 w 455"/>
                <a:gd name="T15" fmla="*/ 447 h 1859"/>
                <a:gd name="T16" fmla="*/ 236 w 455"/>
                <a:gd name="T17" fmla="*/ 503 h 1859"/>
                <a:gd name="T18" fmla="*/ 25 w 455"/>
                <a:gd name="T19" fmla="*/ 892 h 1859"/>
                <a:gd name="T20" fmla="*/ 229 w 455"/>
                <a:gd name="T21" fmla="*/ 1468 h 1859"/>
                <a:gd name="T22" fmla="*/ 419 w 455"/>
                <a:gd name="T23" fmla="*/ 1859 h 1859"/>
                <a:gd name="T24" fmla="*/ 414 w 455"/>
                <a:gd name="T25" fmla="*/ 1859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5" h="1859">
                  <a:moveTo>
                    <a:pt x="414" y="1859"/>
                  </a:moveTo>
                  <a:cubicBezTo>
                    <a:pt x="380" y="1722"/>
                    <a:pt x="301" y="1594"/>
                    <a:pt x="225" y="1471"/>
                  </a:cubicBezTo>
                  <a:cubicBezTo>
                    <a:pt x="115" y="1292"/>
                    <a:pt x="0" y="1106"/>
                    <a:pt x="21" y="891"/>
                  </a:cubicBezTo>
                  <a:cubicBezTo>
                    <a:pt x="36" y="724"/>
                    <a:pt x="128" y="620"/>
                    <a:pt x="232" y="499"/>
                  </a:cubicBezTo>
                  <a:cubicBezTo>
                    <a:pt x="247" y="482"/>
                    <a:pt x="264" y="463"/>
                    <a:pt x="280" y="444"/>
                  </a:cubicBezTo>
                  <a:cubicBezTo>
                    <a:pt x="422" y="276"/>
                    <a:pt x="449" y="223"/>
                    <a:pt x="429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55" y="225"/>
                    <a:pt x="428" y="279"/>
                    <a:pt x="284" y="447"/>
                  </a:cubicBezTo>
                  <a:cubicBezTo>
                    <a:pt x="267" y="466"/>
                    <a:pt x="252" y="485"/>
                    <a:pt x="236" y="503"/>
                  </a:cubicBezTo>
                  <a:cubicBezTo>
                    <a:pt x="132" y="624"/>
                    <a:pt x="42" y="727"/>
                    <a:pt x="25" y="892"/>
                  </a:cubicBezTo>
                  <a:cubicBezTo>
                    <a:pt x="5" y="1105"/>
                    <a:pt x="118" y="1291"/>
                    <a:pt x="229" y="1468"/>
                  </a:cubicBezTo>
                  <a:cubicBezTo>
                    <a:pt x="305" y="1593"/>
                    <a:pt x="386" y="1721"/>
                    <a:pt x="419" y="1859"/>
                  </a:cubicBezTo>
                  <a:lnTo>
                    <a:pt x="414" y="185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C64145-0214-2F1F-C153-AFD9F7E984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9" y="597"/>
              <a:ext cx="309" cy="1286"/>
            </a:xfrm>
            <a:custGeom>
              <a:avLst/>
              <a:gdLst>
                <a:gd name="T0" fmla="*/ 429 w 451"/>
                <a:gd name="T1" fmla="*/ 1865 h 1865"/>
                <a:gd name="T2" fmla="*/ 234 w 451"/>
                <a:gd name="T3" fmla="*/ 1481 h 1865"/>
                <a:gd name="T4" fmla="*/ 20 w 451"/>
                <a:gd name="T5" fmla="*/ 900 h 1865"/>
                <a:gd name="T6" fmla="*/ 230 w 451"/>
                <a:gd name="T7" fmla="*/ 510 h 1865"/>
                <a:gd name="T8" fmla="*/ 286 w 451"/>
                <a:gd name="T9" fmla="*/ 444 h 1865"/>
                <a:gd name="T10" fmla="*/ 432 w 451"/>
                <a:gd name="T11" fmla="*/ 0 h 1865"/>
                <a:gd name="T12" fmla="*/ 437 w 451"/>
                <a:gd name="T13" fmla="*/ 0 h 1865"/>
                <a:gd name="T14" fmla="*/ 291 w 451"/>
                <a:gd name="T15" fmla="*/ 448 h 1865"/>
                <a:gd name="T16" fmla="*/ 234 w 451"/>
                <a:gd name="T17" fmla="*/ 514 h 1865"/>
                <a:gd name="T18" fmla="*/ 26 w 451"/>
                <a:gd name="T19" fmla="*/ 901 h 1865"/>
                <a:gd name="T20" fmla="*/ 239 w 451"/>
                <a:gd name="T21" fmla="*/ 1480 h 1865"/>
                <a:gd name="T22" fmla="*/ 434 w 451"/>
                <a:gd name="T23" fmla="*/ 1865 h 1865"/>
                <a:gd name="T24" fmla="*/ 429 w 451"/>
                <a:gd name="T25" fmla="*/ 1865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1865">
                  <a:moveTo>
                    <a:pt x="429" y="1865"/>
                  </a:moveTo>
                  <a:cubicBezTo>
                    <a:pt x="394" y="1730"/>
                    <a:pt x="312" y="1603"/>
                    <a:pt x="234" y="1481"/>
                  </a:cubicBezTo>
                  <a:cubicBezTo>
                    <a:pt x="120" y="1301"/>
                    <a:pt x="0" y="1116"/>
                    <a:pt x="20" y="900"/>
                  </a:cubicBezTo>
                  <a:cubicBezTo>
                    <a:pt x="36" y="736"/>
                    <a:pt x="126" y="631"/>
                    <a:pt x="230" y="510"/>
                  </a:cubicBezTo>
                  <a:cubicBezTo>
                    <a:pt x="248" y="488"/>
                    <a:pt x="268" y="467"/>
                    <a:pt x="286" y="444"/>
                  </a:cubicBezTo>
                  <a:cubicBezTo>
                    <a:pt x="427" y="275"/>
                    <a:pt x="446" y="217"/>
                    <a:pt x="4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1" y="217"/>
                    <a:pt x="432" y="280"/>
                    <a:pt x="291" y="448"/>
                  </a:cubicBezTo>
                  <a:cubicBezTo>
                    <a:pt x="272" y="471"/>
                    <a:pt x="253" y="492"/>
                    <a:pt x="234" y="514"/>
                  </a:cubicBezTo>
                  <a:cubicBezTo>
                    <a:pt x="130" y="634"/>
                    <a:pt x="40" y="737"/>
                    <a:pt x="26" y="901"/>
                  </a:cubicBezTo>
                  <a:cubicBezTo>
                    <a:pt x="6" y="1116"/>
                    <a:pt x="124" y="1300"/>
                    <a:pt x="239" y="1480"/>
                  </a:cubicBezTo>
                  <a:cubicBezTo>
                    <a:pt x="317" y="1603"/>
                    <a:pt x="398" y="1730"/>
                    <a:pt x="434" y="1865"/>
                  </a:cubicBezTo>
                  <a:lnTo>
                    <a:pt x="429" y="1865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272A7A40-B787-BB56-C56F-D3111AE6D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6" y="576"/>
              <a:ext cx="280" cy="1321"/>
            </a:xfrm>
            <a:custGeom>
              <a:avLst/>
              <a:gdLst>
                <a:gd name="T0" fmla="*/ 404 w 409"/>
                <a:gd name="T1" fmla="*/ 1917 h 1917"/>
                <a:gd name="T2" fmla="*/ 223 w 409"/>
                <a:gd name="T3" fmla="*/ 1549 h 1917"/>
                <a:gd name="T4" fmla="*/ 17 w 409"/>
                <a:gd name="T5" fmla="*/ 966 h 1917"/>
                <a:gd name="T6" fmla="*/ 193 w 409"/>
                <a:gd name="T7" fmla="*/ 592 h 1917"/>
                <a:gd name="T8" fmla="*/ 266 w 409"/>
                <a:gd name="T9" fmla="*/ 489 h 1917"/>
                <a:gd name="T10" fmla="*/ 392 w 409"/>
                <a:gd name="T11" fmla="*/ 0 h 1917"/>
                <a:gd name="T12" fmla="*/ 397 w 409"/>
                <a:gd name="T13" fmla="*/ 0 h 1917"/>
                <a:gd name="T14" fmla="*/ 271 w 409"/>
                <a:gd name="T15" fmla="*/ 491 h 1917"/>
                <a:gd name="T16" fmla="*/ 197 w 409"/>
                <a:gd name="T17" fmla="*/ 594 h 1917"/>
                <a:gd name="T18" fmla="*/ 21 w 409"/>
                <a:gd name="T19" fmla="*/ 966 h 1917"/>
                <a:gd name="T20" fmla="*/ 227 w 409"/>
                <a:gd name="T21" fmla="*/ 1547 h 1917"/>
                <a:gd name="T22" fmla="*/ 409 w 409"/>
                <a:gd name="T23" fmla="*/ 1916 h 1917"/>
                <a:gd name="T24" fmla="*/ 404 w 409"/>
                <a:gd name="T25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1917">
                  <a:moveTo>
                    <a:pt x="404" y="1917"/>
                  </a:moveTo>
                  <a:cubicBezTo>
                    <a:pt x="368" y="1790"/>
                    <a:pt x="294" y="1667"/>
                    <a:pt x="223" y="1549"/>
                  </a:cubicBezTo>
                  <a:cubicBezTo>
                    <a:pt x="113" y="1366"/>
                    <a:pt x="0" y="1177"/>
                    <a:pt x="17" y="966"/>
                  </a:cubicBezTo>
                  <a:cubicBezTo>
                    <a:pt x="28" y="817"/>
                    <a:pt x="109" y="707"/>
                    <a:pt x="193" y="592"/>
                  </a:cubicBezTo>
                  <a:cubicBezTo>
                    <a:pt x="217" y="559"/>
                    <a:pt x="242" y="524"/>
                    <a:pt x="266" y="489"/>
                  </a:cubicBezTo>
                  <a:cubicBezTo>
                    <a:pt x="386" y="310"/>
                    <a:pt x="400" y="220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07" y="221"/>
                    <a:pt x="392" y="312"/>
                    <a:pt x="271" y="491"/>
                  </a:cubicBezTo>
                  <a:cubicBezTo>
                    <a:pt x="247" y="527"/>
                    <a:pt x="221" y="561"/>
                    <a:pt x="197" y="594"/>
                  </a:cubicBezTo>
                  <a:cubicBezTo>
                    <a:pt x="113" y="710"/>
                    <a:pt x="34" y="818"/>
                    <a:pt x="21" y="966"/>
                  </a:cubicBezTo>
                  <a:cubicBezTo>
                    <a:pt x="4" y="1176"/>
                    <a:pt x="117" y="1365"/>
                    <a:pt x="227" y="1547"/>
                  </a:cubicBezTo>
                  <a:cubicBezTo>
                    <a:pt x="299" y="1666"/>
                    <a:pt x="372" y="1789"/>
                    <a:pt x="409" y="1916"/>
                  </a:cubicBezTo>
                  <a:lnTo>
                    <a:pt x="404" y="191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F1BE9A1-B192-26B9-62E0-A79786A8E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1" y="533"/>
              <a:ext cx="260" cy="1391"/>
            </a:xfrm>
            <a:custGeom>
              <a:avLst/>
              <a:gdLst>
                <a:gd name="T0" fmla="*/ 376 w 380"/>
                <a:gd name="T1" fmla="*/ 2019 h 2019"/>
                <a:gd name="T2" fmla="*/ 213 w 380"/>
                <a:gd name="T3" fmla="*/ 1667 h 2019"/>
                <a:gd name="T4" fmla="*/ 17 w 380"/>
                <a:gd name="T5" fmla="*/ 1079 h 2019"/>
                <a:gd name="T6" fmla="*/ 206 w 380"/>
                <a:gd name="T7" fmla="*/ 632 h 2019"/>
                <a:gd name="T8" fmla="*/ 223 w 380"/>
                <a:gd name="T9" fmla="*/ 604 h 2019"/>
                <a:gd name="T10" fmla="*/ 342 w 380"/>
                <a:gd name="T11" fmla="*/ 0 h 2019"/>
                <a:gd name="T12" fmla="*/ 348 w 380"/>
                <a:gd name="T13" fmla="*/ 0 h 2019"/>
                <a:gd name="T14" fmla="*/ 227 w 380"/>
                <a:gd name="T15" fmla="*/ 607 h 2019"/>
                <a:gd name="T16" fmla="*/ 210 w 380"/>
                <a:gd name="T17" fmla="*/ 634 h 2019"/>
                <a:gd name="T18" fmla="*/ 21 w 380"/>
                <a:gd name="T19" fmla="*/ 1079 h 2019"/>
                <a:gd name="T20" fmla="*/ 215 w 380"/>
                <a:gd name="T21" fmla="*/ 1664 h 2019"/>
                <a:gd name="T22" fmla="*/ 380 w 380"/>
                <a:gd name="T23" fmla="*/ 2017 h 2019"/>
                <a:gd name="T24" fmla="*/ 376 w 380"/>
                <a:gd name="T25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0" h="2019">
                  <a:moveTo>
                    <a:pt x="376" y="2019"/>
                  </a:moveTo>
                  <a:cubicBezTo>
                    <a:pt x="342" y="1900"/>
                    <a:pt x="276" y="1782"/>
                    <a:pt x="213" y="1667"/>
                  </a:cubicBezTo>
                  <a:cubicBezTo>
                    <a:pt x="108" y="1479"/>
                    <a:pt x="0" y="1286"/>
                    <a:pt x="17" y="1079"/>
                  </a:cubicBezTo>
                  <a:cubicBezTo>
                    <a:pt x="30" y="927"/>
                    <a:pt x="127" y="764"/>
                    <a:pt x="206" y="632"/>
                  </a:cubicBezTo>
                  <a:cubicBezTo>
                    <a:pt x="211" y="623"/>
                    <a:pt x="217" y="613"/>
                    <a:pt x="223" y="604"/>
                  </a:cubicBezTo>
                  <a:cubicBezTo>
                    <a:pt x="348" y="394"/>
                    <a:pt x="351" y="245"/>
                    <a:pt x="342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5" y="246"/>
                    <a:pt x="354" y="396"/>
                    <a:pt x="227" y="607"/>
                  </a:cubicBezTo>
                  <a:cubicBezTo>
                    <a:pt x="221" y="615"/>
                    <a:pt x="215" y="624"/>
                    <a:pt x="210" y="634"/>
                  </a:cubicBezTo>
                  <a:cubicBezTo>
                    <a:pt x="131" y="765"/>
                    <a:pt x="34" y="928"/>
                    <a:pt x="21" y="1079"/>
                  </a:cubicBezTo>
                  <a:cubicBezTo>
                    <a:pt x="4" y="1283"/>
                    <a:pt x="113" y="1478"/>
                    <a:pt x="215" y="1664"/>
                  </a:cubicBezTo>
                  <a:cubicBezTo>
                    <a:pt x="280" y="1780"/>
                    <a:pt x="346" y="1899"/>
                    <a:pt x="380" y="2017"/>
                  </a:cubicBezTo>
                  <a:lnTo>
                    <a:pt x="376" y="201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49B726A-CD61-1166-62FA-B56DD940E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4" y="487"/>
              <a:ext cx="224" cy="1468"/>
            </a:xfrm>
            <a:custGeom>
              <a:avLst/>
              <a:gdLst>
                <a:gd name="T0" fmla="*/ 324 w 328"/>
                <a:gd name="T1" fmla="*/ 2130 h 2130"/>
                <a:gd name="T2" fmla="*/ 183 w 328"/>
                <a:gd name="T3" fmla="*/ 1790 h 2130"/>
                <a:gd name="T4" fmla="*/ 14 w 328"/>
                <a:gd name="T5" fmla="*/ 1197 h 2130"/>
                <a:gd name="T6" fmla="*/ 140 w 328"/>
                <a:gd name="T7" fmla="*/ 796 h 2130"/>
                <a:gd name="T8" fmla="*/ 204 w 328"/>
                <a:gd name="T9" fmla="*/ 647 h 2130"/>
                <a:gd name="T10" fmla="*/ 266 w 328"/>
                <a:gd name="T11" fmla="*/ 81 h 2130"/>
                <a:gd name="T12" fmla="*/ 263 w 328"/>
                <a:gd name="T13" fmla="*/ 0 h 2130"/>
                <a:gd name="T14" fmla="*/ 269 w 328"/>
                <a:gd name="T15" fmla="*/ 0 h 2130"/>
                <a:gd name="T16" fmla="*/ 271 w 328"/>
                <a:gd name="T17" fmla="*/ 81 h 2130"/>
                <a:gd name="T18" fmla="*/ 209 w 328"/>
                <a:gd name="T19" fmla="*/ 648 h 2130"/>
                <a:gd name="T20" fmla="*/ 145 w 328"/>
                <a:gd name="T21" fmla="*/ 797 h 2130"/>
                <a:gd name="T22" fmla="*/ 18 w 328"/>
                <a:gd name="T23" fmla="*/ 1197 h 2130"/>
                <a:gd name="T24" fmla="*/ 187 w 328"/>
                <a:gd name="T25" fmla="*/ 1787 h 2130"/>
                <a:gd name="T26" fmla="*/ 328 w 328"/>
                <a:gd name="T27" fmla="*/ 2128 h 2130"/>
                <a:gd name="T28" fmla="*/ 324 w 328"/>
                <a:gd name="T29" fmla="*/ 213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8" h="2130">
                  <a:moveTo>
                    <a:pt x="324" y="2130"/>
                  </a:moveTo>
                  <a:cubicBezTo>
                    <a:pt x="291" y="2013"/>
                    <a:pt x="236" y="1900"/>
                    <a:pt x="183" y="1790"/>
                  </a:cubicBezTo>
                  <a:cubicBezTo>
                    <a:pt x="93" y="1605"/>
                    <a:pt x="0" y="1412"/>
                    <a:pt x="14" y="1197"/>
                  </a:cubicBezTo>
                  <a:cubicBezTo>
                    <a:pt x="24" y="1055"/>
                    <a:pt x="83" y="923"/>
                    <a:pt x="140" y="796"/>
                  </a:cubicBezTo>
                  <a:cubicBezTo>
                    <a:pt x="162" y="747"/>
                    <a:pt x="184" y="697"/>
                    <a:pt x="204" y="647"/>
                  </a:cubicBezTo>
                  <a:cubicBezTo>
                    <a:pt x="277" y="460"/>
                    <a:pt x="271" y="276"/>
                    <a:pt x="266" y="81"/>
                  </a:cubicBezTo>
                  <a:cubicBezTo>
                    <a:pt x="264" y="54"/>
                    <a:pt x="264" y="26"/>
                    <a:pt x="263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69" y="27"/>
                    <a:pt x="270" y="54"/>
                    <a:pt x="271" y="81"/>
                  </a:cubicBezTo>
                  <a:cubicBezTo>
                    <a:pt x="277" y="276"/>
                    <a:pt x="283" y="460"/>
                    <a:pt x="209" y="648"/>
                  </a:cubicBezTo>
                  <a:cubicBezTo>
                    <a:pt x="190" y="699"/>
                    <a:pt x="167" y="749"/>
                    <a:pt x="145" y="797"/>
                  </a:cubicBezTo>
                  <a:cubicBezTo>
                    <a:pt x="87" y="924"/>
                    <a:pt x="28" y="1056"/>
                    <a:pt x="18" y="1197"/>
                  </a:cubicBezTo>
                  <a:cubicBezTo>
                    <a:pt x="4" y="1410"/>
                    <a:pt x="97" y="1602"/>
                    <a:pt x="187" y="1787"/>
                  </a:cubicBezTo>
                  <a:cubicBezTo>
                    <a:pt x="240" y="1897"/>
                    <a:pt x="295" y="2011"/>
                    <a:pt x="328" y="2128"/>
                  </a:cubicBezTo>
                  <a:lnTo>
                    <a:pt x="324" y="2130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3223C9FD-8044-2747-64E0-7889DC97CC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2" y="448"/>
              <a:ext cx="194" cy="1543"/>
            </a:xfrm>
            <a:custGeom>
              <a:avLst/>
              <a:gdLst>
                <a:gd name="T0" fmla="*/ 280 w 285"/>
                <a:gd name="T1" fmla="*/ 2237 h 2237"/>
                <a:gd name="T2" fmla="*/ 162 w 285"/>
                <a:gd name="T3" fmla="*/ 1907 h 2237"/>
                <a:gd name="T4" fmla="*/ 18 w 285"/>
                <a:gd name="T5" fmla="*/ 1291 h 2237"/>
                <a:gd name="T6" fmla="*/ 110 w 285"/>
                <a:gd name="T7" fmla="*/ 929 h 2237"/>
                <a:gd name="T8" fmla="*/ 186 w 285"/>
                <a:gd name="T9" fmla="*/ 676 h 2237"/>
                <a:gd name="T10" fmla="*/ 210 w 285"/>
                <a:gd name="T11" fmla="*/ 158 h 2237"/>
                <a:gd name="T12" fmla="*/ 206 w 285"/>
                <a:gd name="T13" fmla="*/ 0 h 2237"/>
                <a:gd name="T14" fmla="*/ 211 w 285"/>
                <a:gd name="T15" fmla="*/ 0 h 2237"/>
                <a:gd name="T16" fmla="*/ 216 w 285"/>
                <a:gd name="T17" fmla="*/ 158 h 2237"/>
                <a:gd name="T18" fmla="*/ 192 w 285"/>
                <a:gd name="T19" fmla="*/ 678 h 2237"/>
                <a:gd name="T20" fmla="*/ 116 w 285"/>
                <a:gd name="T21" fmla="*/ 932 h 2237"/>
                <a:gd name="T22" fmla="*/ 24 w 285"/>
                <a:gd name="T23" fmla="*/ 1292 h 2237"/>
                <a:gd name="T24" fmla="*/ 166 w 285"/>
                <a:gd name="T25" fmla="*/ 1906 h 2237"/>
                <a:gd name="T26" fmla="*/ 285 w 285"/>
                <a:gd name="T27" fmla="*/ 2236 h 2237"/>
                <a:gd name="T28" fmla="*/ 280 w 285"/>
                <a:gd name="T29" fmla="*/ 2237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5" h="2237">
                  <a:moveTo>
                    <a:pt x="280" y="2237"/>
                  </a:moveTo>
                  <a:cubicBezTo>
                    <a:pt x="251" y="2123"/>
                    <a:pt x="206" y="2014"/>
                    <a:pt x="162" y="1907"/>
                  </a:cubicBezTo>
                  <a:cubicBezTo>
                    <a:pt x="79" y="1706"/>
                    <a:pt x="0" y="1517"/>
                    <a:pt x="18" y="1291"/>
                  </a:cubicBezTo>
                  <a:cubicBezTo>
                    <a:pt x="28" y="1165"/>
                    <a:pt x="71" y="1045"/>
                    <a:pt x="110" y="929"/>
                  </a:cubicBezTo>
                  <a:cubicBezTo>
                    <a:pt x="138" y="847"/>
                    <a:pt x="168" y="762"/>
                    <a:pt x="186" y="676"/>
                  </a:cubicBezTo>
                  <a:cubicBezTo>
                    <a:pt x="221" y="510"/>
                    <a:pt x="216" y="331"/>
                    <a:pt x="210" y="158"/>
                  </a:cubicBezTo>
                  <a:cubicBezTo>
                    <a:pt x="209" y="106"/>
                    <a:pt x="207" y="52"/>
                    <a:pt x="206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52"/>
                    <a:pt x="214" y="106"/>
                    <a:pt x="216" y="158"/>
                  </a:cubicBezTo>
                  <a:cubicBezTo>
                    <a:pt x="221" y="331"/>
                    <a:pt x="227" y="510"/>
                    <a:pt x="192" y="678"/>
                  </a:cubicBezTo>
                  <a:cubicBezTo>
                    <a:pt x="173" y="764"/>
                    <a:pt x="144" y="849"/>
                    <a:pt x="116" y="932"/>
                  </a:cubicBezTo>
                  <a:cubicBezTo>
                    <a:pt x="76" y="1047"/>
                    <a:pt x="34" y="1168"/>
                    <a:pt x="24" y="1292"/>
                  </a:cubicBezTo>
                  <a:cubicBezTo>
                    <a:pt x="6" y="1517"/>
                    <a:pt x="83" y="1706"/>
                    <a:pt x="166" y="1906"/>
                  </a:cubicBezTo>
                  <a:cubicBezTo>
                    <a:pt x="210" y="2011"/>
                    <a:pt x="255" y="2120"/>
                    <a:pt x="285" y="2236"/>
                  </a:cubicBezTo>
                  <a:lnTo>
                    <a:pt x="280" y="223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6B9EEBF-9847-1607-7FDF-DC9732E62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" y="439"/>
              <a:ext cx="171" cy="1584"/>
            </a:xfrm>
            <a:custGeom>
              <a:avLst/>
              <a:gdLst>
                <a:gd name="T0" fmla="*/ 243 w 250"/>
                <a:gd name="T1" fmla="*/ 2297 h 2298"/>
                <a:gd name="T2" fmla="*/ 145 w 250"/>
                <a:gd name="T3" fmla="*/ 1970 h 2298"/>
                <a:gd name="T4" fmla="*/ 29 w 250"/>
                <a:gd name="T5" fmla="*/ 1299 h 2298"/>
                <a:gd name="T6" fmla="*/ 97 w 250"/>
                <a:gd name="T7" fmla="*/ 991 h 2298"/>
                <a:gd name="T8" fmla="*/ 163 w 250"/>
                <a:gd name="T9" fmla="*/ 693 h 2298"/>
                <a:gd name="T10" fmla="*/ 184 w 250"/>
                <a:gd name="T11" fmla="*/ 160 h 2298"/>
                <a:gd name="T12" fmla="*/ 184 w 250"/>
                <a:gd name="T13" fmla="*/ 0 h 2298"/>
                <a:gd name="T14" fmla="*/ 190 w 250"/>
                <a:gd name="T15" fmla="*/ 0 h 2298"/>
                <a:gd name="T16" fmla="*/ 190 w 250"/>
                <a:gd name="T17" fmla="*/ 160 h 2298"/>
                <a:gd name="T18" fmla="*/ 169 w 250"/>
                <a:gd name="T19" fmla="*/ 694 h 2298"/>
                <a:gd name="T20" fmla="*/ 103 w 250"/>
                <a:gd name="T21" fmla="*/ 993 h 2298"/>
                <a:gd name="T22" fmla="*/ 35 w 250"/>
                <a:gd name="T23" fmla="*/ 1300 h 2298"/>
                <a:gd name="T24" fmla="*/ 150 w 250"/>
                <a:gd name="T25" fmla="*/ 1970 h 2298"/>
                <a:gd name="T26" fmla="*/ 250 w 250"/>
                <a:gd name="T27" fmla="*/ 2298 h 2298"/>
                <a:gd name="T28" fmla="*/ 243 w 250"/>
                <a:gd name="T29" fmla="*/ 2297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" h="2298">
                  <a:moveTo>
                    <a:pt x="243" y="2297"/>
                  </a:moveTo>
                  <a:cubicBezTo>
                    <a:pt x="217" y="2181"/>
                    <a:pt x="180" y="2075"/>
                    <a:pt x="145" y="1970"/>
                  </a:cubicBezTo>
                  <a:cubicBezTo>
                    <a:pt x="70" y="1753"/>
                    <a:pt x="0" y="1548"/>
                    <a:pt x="29" y="1299"/>
                  </a:cubicBezTo>
                  <a:cubicBezTo>
                    <a:pt x="42" y="1195"/>
                    <a:pt x="70" y="1092"/>
                    <a:pt x="97" y="991"/>
                  </a:cubicBezTo>
                  <a:cubicBezTo>
                    <a:pt x="124" y="895"/>
                    <a:pt x="150" y="795"/>
                    <a:pt x="163" y="693"/>
                  </a:cubicBezTo>
                  <a:cubicBezTo>
                    <a:pt x="186" y="520"/>
                    <a:pt x="184" y="336"/>
                    <a:pt x="184" y="160"/>
                  </a:cubicBezTo>
                  <a:cubicBezTo>
                    <a:pt x="184" y="106"/>
                    <a:pt x="184" y="52"/>
                    <a:pt x="18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52"/>
                    <a:pt x="190" y="106"/>
                    <a:pt x="190" y="160"/>
                  </a:cubicBezTo>
                  <a:cubicBezTo>
                    <a:pt x="190" y="337"/>
                    <a:pt x="191" y="520"/>
                    <a:pt x="169" y="694"/>
                  </a:cubicBezTo>
                  <a:cubicBezTo>
                    <a:pt x="156" y="796"/>
                    <a:pt x="129" y="896"/>
                    <a:pt x="103" y="993"/>
                  </a:cubicBezTo>
                  <a:cubicBezTo>
                    <a:pt x="76" y="1092"/>
                    <a:pt x="48" y="1196"/>
                    <a:pt x="35" y="1300"/>
                  </a:cubicBezTo>
                  <a:cubicBezTo>
                    <a:pt x="5" y="1549"/>
                    <a:pt x="76" y="1753"/>
                    <a:pt x="150" y="1970"/>
                  </a:cubicBezTo>
                  <a:cubicBezTo>
                    <a:pt x="186" y="2075"/>
                    <a:pt x="224" y="2182"/>
                    <a:pt x="250" y="2298"/>
                  </a:cubicBezTo>
                  <a:lnTo>
                    <a:pt x="243" y="229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03852B72-7687-4947-CECB-BF05D6999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2" y="430"/>
              <a:ext cx="122" cy="1618"/>
            </a:xfrm>
            <a:custGeom>
              <a:avLst/>
              <a:gdLst>
                <a:gd name="T0" fmla="*/ 173 w 179"/>
                <a:gd name="T1" fmla="*/ 2347 h 2348"/>
                <a:gd name="T2" fmla="*/ 91 w 179"/>
                <a:gd name="T3" fmla="*/ 2024 h 2348"/>
                <a:gd name="T4" fmla="*/ 7 w 179"/>
                <a:gd name="T5" fmla="*/ 1666 h 2348"/>
                <a:gd name="T6" fmla="*/ 31 w 179"/>
                <a:gd name="T7" fmla="*/ 1373 h 2348"/>
                <a:gd name="T8" fmla="*/ 46 w 179"/>
                <a:gd name="T9" fmla="*/ 1272 h 2348"/>
                <a:gd name="T10" fmla="*/ 124 w 179"/>
                <a:gd name="T11" fmla="*/ 0 h 2348"/>
                <a:gd name="T12" fmla="*/ 129 w 179"/>
                <a:gd name="T13" fmla="*/ 0 h 2348"/>
                <a:gd name="T14" fmla="*/ 52 w 179"/>
                <a:gd name="T15" fmla="*/ 1274 h 2348"/>
                <a:gd name="T16" fmla="*/ 36 w 179"/>
                <a:gd name="T17" fmla="*/ 1374 h 2348"/>
                <a:gd name="T18" fmla="*/ 12 w 179"/>
                <a:gd name="T19" fmla="*/ 1667 h 2348"/>
                <a:gd name="T20" fmla="*/ 97 w 179"/>
                <a:gd name="T21" fmla="*/ 2024 h 2348"/>
                <a:gd name="T22" fmla="*/ 179 w 179"/>
                <a:gd name="T23" fmla="*/ 2348 h 2348"/>
                <a:gd name="T24" fmla="*/ 173 w 179"/>
                <a:gd name="T25" fmla="*/ 2347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2348">
                  <a:moveTo>
                    <a:pt x="173" y="2347"/>
                  </a:moveTo>
                  <a:cubicBezTo>
                    <a:pt x="160" y="2237"/>
                    <a:pt x="125" y="2128"/>
                    <a:pt x="91" y="2024"/>
                  </a:cubicBezTo>
                  <a:cubicBezTo>
                    <a:pt x="55" y="1908"/>
                    <a:pt x="15" y="1788"/>
                    <a:pt x="7" y="1666"/>
                  </a:cubicBezTo>
                  <a:cubicBezTo>
                    <a:pt x="0" y="1568"/>
                    <a:pt x="15" y="1469"/>
                    <a:pt x="31" y="1373"/>
                  </a:cubicBezTo>
                  <a:cubicBezTo>
                    <a:pt x="36" y="1340"/>
                    <a:pt x="42" y="1305"/>
                    <a:pt x="46" y="1272"/>
                  </a:cubicBezTo>
                  <a:cubicBezTo>
                    <a:pt x="98" y="885"/>
                    <a:pt x="124" y="469"/>
                    <a:pt x="124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470"/>
                    <a:pt x="104" y="886"/>
                    <a:pt x="52" y="1274"/>
                  </a:cubicBezTo>
                  <a:cubicBezTo>
                    <a:pt x="47" y="1307"/>
                    <a:pt x="42" y="1341"/>
                    <a:pt x="36" y="1374"/>
                  </a:cubicBezTo>
                  <a:cubicBezTo>
                    <a:pt x="21" y="1470"/>
                    <a:pt x="4" y="1569"/>
                    <a:pt x="12" y="1667"/>
                  </a:cubicBezTo>
                  <a:cubicBezTo>
                    <a:pt x="22" y="1789"/>
                    <a:pt x="60" y="1908"/>
                    <a:pt x="97" y="2024"/>
                  </a:cubicBezTo>
                  <a:cubicBezTo>
                    <a:pt x="131" y="2129"/>
                    <a:pt x="166" y="2237"/>
                    <a:pt x="179" y="2348"/>
                  </a:cubicBezTo>
                  <a:lnTo>
                    <a:pt x="173" y="234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2BA77194-D11C-BB25-45B7-B742DB305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4" y="432"/>
              <a:ext cx="108" cy="1634"/>
            </a:xfrm>
            <a:custGeom>
              <a:avLst/>
              <a:gdLst>
                <a:gd name="T0" fmla="*/ 90 w 159"/>
                <a:gd name="T1" fmla="*/ 2370 h 2370"/>
                <a:gd name="T2" fmla="*/ 84 w 159"/>
                <a:gd name="T3" fmla="*/ 2370 h 2370"/>
                <a:gd name="T4" fmla="*/ 46 w 159"/>
                <a:gd name="T5" fmla="*/ 2008 h 2370"/>
                <a:gd name="T6" fmla="*/ 11 w 159"/>
                <a:gd name="T7" fmla="*/ 1622 h 2370"/>
                <a:gd name="T8" fmla="*/ 67 w 159"/>
                <a:gd name="T9" fmla="*/ 1412 h 2370"/>
                <a:gd name="T10" fmla="*/ 121 w 159"/>
                <a:gd name="T11" fmla="*/ 1225 h 2370"/>
                <a:gd name="T12" fmla="*/ 108 w 159"/>
                <a:gd name="T13" fmla="*/ 433 h 2370"/>
                <a:gd name="T14" fmla="*/ 80 w 159"/>
                <a:gd name="T15" fmla="*/ 0 h 2370"/>
                <a:gd name="T16" fmla="*/ 86 w 159"/>
                <a:gd name="T17" fmla="*/ 0 h 2370"/>
                <a:gd name="T18" fmla="*/ 114 w 159"/>
                <a:gd name="T19" fmla="*/ 431 h 2370"/>
                <a:gd name="T20" fmla="*/ 126 w 159"/>
                <a:gd name="T21" fmla="*/ 1225 h 2370"/>
                <a:gd name="T22" fmla="*/ 73 w 159"/>
                <a:gd name="T23" fmla="*/ 1412 h 2370"/>
                <a:gd name="T24" fmla="*/ 18 w 159"/>
                <a:gd name="T25" fmla="*/ 1621 h 2370"/>
                <a:gd name="T26" fmla="*/ 53 w 159"/>
                <a:gd name="T27" fmla="*/ 2006 h 2370"/>
                <a:gd name="T28" fmla="*/ 90 w 159"/>
                <a:gd name="T29" fmla="*/ 237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2370">
                  <a:moveTo>
                    <a:pt x="90" y="2370"/>
                  </a:moveTo>
                  <a:cubicBezTo>
                    <a:pt x="84" y="2370"/>
                    <a:pt x="84" y="2370"/>
                    <a:pt x="84" y="2370"/>
                  </a:cubicBezTo>
                  <a:cubicBezTo>
                    <a:pt x="90" y="2250"/>
                    <a:pt x="67" y="2126"/>
                    <a:pt x="46" y="2008"/>
                  </a:cubicBezTo>
                  <a:cubicBezTo>
                    <a:pt x="24" y="1881"/>
                    <a:pt x="0" y="1751"/>
                    <a:pt x="11" y="1622"/>
                  </a:cubicBezTo>
                  <a:cubicBezTo>
                    <a:pt x="16" y="1547"/>
                    <a:pt x="42" y="1478"/>
                    <a:pt x="67" y="1412"/>
                  </a:cubicBezTo>
                  <a:cubicBezTo>
                    <a:pt x="88" y="1352"/>
                    <a:pt x="111" y="1291"/>
                    <a:pt x="121" y="1225"/>
                  </a:cubicBezTo>
                  <a:cubicBezTo>
                    <a:pt x="155" y="980"/>
                    <a:pt x="131" y="702"/>
                    <a:pt x="108" y="433"/>
                  </a:cubicBezTo>
                  <a:cubicBezTo>
                    <a:pt x="95" y="280"/>
                    <a:pt x="83" y="137"/>
                    <a:pt x="8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8" y="137"/>
                    <a:pt x="100" y="280"/>
                    <a:pt x="114" y="431"/>
                  </a:cubicBezTo>
                  <a:cubicBezTo>
                    <a:pt x="136" y="702"/>
                    <a:pt x="159" y="980"/>
                    <a:pt x="126" y="1225"/>
                  </a:cubicBezTo>
                  <a:cubicBezTo>
                    <a:pt x="118" y="1291"/>
                    <a:pt x="95" y="1352"/>
                    <a:pt x="73" y="1412"/>
                  </a:cubicBezTo>
                  <a:cubicBezTo>
                    <a:pt x="49" y="1478"/>
                    <a:pt x="24" y="1547"/>
                    <a:pt x="18" y="1621"/>
                  </a:cubicBezTo>
                  <a:cubicBezTo>
                    <a:pt x="8" y="1748"/>
                    <a:pt x="31" y="1879"/>
                    <a:pt x="53" y="2006"/>
                  </a:cubicBezTo>
                  <a:cubicBezTo>
                    <a:pt x="74" y="2125"/>
                    <a:pt x="95" y="2248"/>
                    <a:pt x="90" y="237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C2013B9-7B05-984F-530A-19BF4D3E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" y="439"/>
              <a:ext cx="159" cy="1634"/>
            </a:xfrm>
            <a:custGeom>
              <a:avLst/>
              <a:gdLst>
                <a:gd name="T0" fmla="*/ 6 w 233"/>
                <a:gd name="T1" fmla="*/ 2369 h 2369"/>
                <a:gd name="T2" fmla="*/ 0 w 233"/>
                <a:gd name="T3" fmla="*/ 2368 h 2369"/>
                <a:gd name="T4" fmla="*/ 20 w 233"/>
                <a:gd name="T5" fmla="*/ 1972 h 2369"/>
                <a:gd name="T6" fmla="*/ 36 w 233"/>
                <a:gd name="T7" fmla="*/ 1599 h 2369"/>
                <a:gd name="T8" fmla="*/ 127 w 233"/>
                <a:gd name="T9" fmla="*/ 1398 h 2369"/>
                <a:gd name="T10" fmla="*/ 219 w 233"/>
                <a:gd name="T11" fmla="*/ 1173 h 2369"/>
                <a:gd name="T12" fmla="*/ 155 w 233"/>
                <a:gd name="T13" fmla="*/ 882 h 2369"/>
                <a:gd name="T14" fmla="*/ 99 w 233"/>
                <a:gd name="T15" fmla="*/ 697 h 2369"/>
                <a:gd name="T16" fmla="*/ 60 w 233"/>
                <a:gd name="T17" fmla="*/ 164 h 2369"/>
                <a:gd name="T18" fmla="*/ 54 w 233"/>
                <a:gd name="T19" fmla="*/ 0 h 2369"/>
                <a:gd name="T20" fmla="*/ 60 w 233"/>
                <a:gd name="T21" fmla="*/ 0 h 2369"/>
                <a:gd name="T22" fmla="*/ 65 w 233"/>
                <a:gd name="T23" fmla="*/ 164 h 2369"/>
                <a:gd name="T24" fmla="*/ 105 w 233"/>
                <a:gd name="T25" fmla="*/ 696 h 2369"/>
                <a:gd name="T26" fmla="*/ 161 w 233"/>
                <a:gd name="T27" fmla="*/ 880 h 2369"/>
                <a:gd name="T28" fmla="*/ 224 w 233"/>
                <a:gd name="T29" fmla="*/ 1173 h 2369"/>
                <a:gd name="T30" fmla="*/ 131 w 233"/>
                <a:gd name="T31" fmla="*/ 1401 h 2369"/>
                <a:gd name="T32" fmla="*/ 41 w 233"/>
                <a:gd name="T33" fmla="*/ 1600 h 2369"/>
                <a:gd name="T34" fmla="*/ 26 w 233"/>
                <a:gd name="T35" fmla="*/ 1972 h 2369"/>
                <a:gd name="T36" fmla="*/ 6 w 233"/>
                <a:gd name="T37" fmla="*/ 2369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369">
                  <a:moveTo>
                    <a:pt x="6" y="2369"/>
                  </a:moveTo>
                  <a:cubicBezTo>
                    <a:pt x="0" y="2368"/>
                    <a:pt x="0" y="2368"/>
                    <a:pt x="0" y="2368"/>
                  </a:cubicBezTo>
                  <a:cubicBezTo>
                    <a:pt x="30" y="2237"/>
                    <a:pt x="24" y="2103"/>
                    <a:pt x="20" y="1972"/>
                  </a:cubicBezTo>
                  <a:cubicBezTo>
                    <a:pt x="16" y="1849"/>
                    <a:pt x="10" y="1722"/>
                    <a:pt x="36" y="1599"/>
                  </a:cubicBezTo>
                  <a:cubicBezTo>
                    <a:pt x="50" y="1525"/>
                    <a:pt x="89" y="1460"/>
                    <a:pt x="127" y="1398"/>
                  </a:cubicBezTo>
                  <a:cubicBezTo>
                    <a:pt x="171" y="1324"/>
                    <a:pt x="213" y="1256"/>
                    <a:pt x="219" y="1173"/>
                  </a:cubicBezTo>
                  <a:cubicBezTo>
                    <a:pt x="226" y="1077"/>
                    <a:pt x="191" y="978"/>
                    <a:pt x="155" y="882"/>
                  </a:cubicBezTo>
                  <a:cubicBezTo>
                    <a:pt x="133" y="822"/>
                    <a:pt x="110" y="758"/>
                    <a:pt x="99" y="697"/>
                  </a:cubicBezTo>
                  <a:cubicBezTo>
                    <a:pt x="69" y="528"/>
                    <a:pt x="64" y="343"/>
                    <a:pt x="60" y="164"/>
                  </a:cubicBezTo>
                  <a:cubicBezTo>
                    <a:pt x="58" y="107"/>
                    <a:pt x="57" y="53"/>
                    <a:pt x="5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53"/>
                    <a:pt x="62" y="107"/>
                    <a:pt x="65" y="164"/>
                  </a:cubicBezTo>
                  <a:cubicBezTo>
                    <a:pt x="69" y="343"/>
                    <a:pt x="75" y="527"/>
                    <a:pt x="105" y="696"/>
                  </a:cubicBezTo>
                  <a:cubicBezTo>
                    <a:pt x="116" y="757"/>
                    <a:pt x="138" y="819"/>
                    <a:pt x="161" y="880"/>
                  </a:cubicBezTo>
                  <a:cubicBezTo>
                    <a:pt x="196" y="976"/>
                    <a:pt x="233" y="1075"/>
                    <a:pt x="224" y="1173"/>
                  </a:cubicBezTo>
                  <a:cubicBezTo>
                    <a:pt x="219" y="1256"/>
                    <a:pt x="174" y="1329"/>
                    <a:pt x="131" y="1401"/>
                  </a:cubicBezTo>
                  <a:cubicBezTo>
                    <a:pt x="93" y="1463"/>
                    <a:pt x="55" y="1528"/>
                    <a:pt x="41" y="1600"/>
                  </a:cubicBezTo>
                  <a:cubicBezTo>
                    <a:pt x="17" y="1723"/>
                    <a:pt x="22" y="1850"/>
                    <a:pt x="26" y="1972"/>
                  </a:cubicBezTo>
                  <a:cubicBezTo>
                    <a:pt x="30" y="2103"/>
                    <a:pt x="36" y="2237"/>
                    <a:pt x="6" y="236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7BBEFD48-2B3A-6A53-E083-621209F9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4" y="450"/>
              <a:ext cx="257" cy="1625"/>
            </a:xfrm>
            <a:custGeom>
              <a:avLst/>
              <a:gdLst>
                <a:gd name="T0" fmla="*/ 6 w 376"/>
                <a:gd name="T1" fmla="*/ 2357 h 2357"/>
                <a:gd name="T2" fmla="*/ 0 w 376"/>
                <a:gd name="T3" fmla="*/ 2356 h 2357"/>
                <a:gd name="T4" fmla="*/ 62 w 376"/>
                <a:gd name="T5" fmla="*/ 1943 h 2357"/>
                <a:gd name="T6" fmla="*/ 120 w 376"/>
                <a:gd name="T7" fmla="*/ 1543 h 2357"/>
                <a:gd name="T8" fmla="*/ 239 w 376"/>
                <a:gd name="T9" fmla="*/ 1361 h 2357"/>
                <a:gd name="T10" fmla="*/ 366 w 376"/>
                <a:gd name="T11" fmla="*/ 1128 h 2357"/>
                <a:gd name="T12" fmla="*/ 258 w 376"/>
                <a:gd name="T13" fmla="*/ 854 h 2357"/>
                <a:gd name="T14" fmla="*/ 163 w 376"/>
                <a:gd name="T15" fmla="*/ 672 h 2357"/>
                <a:gd name="T16" fmla="*/ 100 w 376"/>
                <a:gd name="T17" fmla="*/ 142 h 2357"/>
                <a:gd name="T18" fmla="*/ 93 w 376"/>
                <a:gd name="T19" fmla="*/ 0 h 2357"/>
                <a:gd name="T20" fmla="*/ 98 w 376"/>
                <a:gd name="T21" fmla="*/ 1 h 2357"/>
                <a:gd name="T22" fmla="*/ 106 w 376"/>
                <a:gd name="T23" fmla="*/ 144 h 2357"/>
                <a:gd name="T24" fmla="*/ 169 w 376"/>
                <a:gd name="T25" fmla="*/ 672 h 2357"/>
                <a:gd name="T26" fmla="*/ 262 w 376"/>
                <a:gd name="T27" fmla="*/ 852 h 2357"/>
                <a:gd name="T28" fmla="*/ 370 w 376"/>
                <a:gd name="T29" fmla="*/ 1129 h 2357"/>
                <a:gd name="T30" fmla="*/ 244 w 376"/>
                <a:gd name="T31" fmla="*/ 1365 h 2357"/>
                <a:gd name="T32" fmla="*/ 125 w 376"/>
                <a:gd name="T33" fmla="*/ 1544 h 2357"/>
                <a:gd name="T34" fmla="*/ 67 w 376"/>
                <a:gd name="T35" fmla="*/ 1943 h 2357"/>
                <a:gd name="T36" fmla="*/ 6 w 376"/>
                <a:gd name="T37" fmla="*/ 2357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6" h="2357">
                  <a:moveTo>
                    <a:pt x="6" y="2357"/>
                  </a:moveTo>
                  <a:cubicBezTo>
                    <a:pt x="0" y="2356"/>
                    <a:pt x="0" y="2356"/>
                    <a:pt x="0" y="2356"/>
                  </a:cubicBezTo>
                  <a:cubicBezTo>
                    <a:pt x="48" y="2221"/>
                    <a:pt x="55" y="2080"/>
                    <a:pt x="62" y="1943"/>
                  </a:cubicBezTo>
                  <a:cubicBezTo>
                    <a:pt x="69" y="1810"/>
                    <a:pt x="76" y="1673"/>
                    <a:pt x="120" y="1543"/>
                  </a:cubicBezTo>
                  <a:cubicBezTo>
                    <a:pt x="142" y="1476"/>
                    <a:pt x="191" y="1419"/>
                    <a:pt x="239" y="1361"/>
                  </a:cubicBezTo>
                  <a:cubicBezTo>
                    <a:pt x="301" y="1288"/>
                    <a:pt x="361" y="1217"/>
                    <a:pt x="366" y="1128"/>
                  </a:cubicBezTo>
                  <a:cubicBezTo>
                    <a:pt x="370" y="1033"/>
                    <a:pt x="314" y="941"/>
                    <a:pt x="258" y="854"/>
                  </a:cubicBezTo>
                  <a:cubicBezTo>
                    <a:pt x="221" y="794"/>
                    <a:pt x="182" y="733"/>
                    <a:pt x="163" y="672"/>
                  </a:cubicBezTo>
                  <a:cubicBezTo>
                    <a:pt x="114" y="509"/>
                    <a:pt x="107" y="323"/>
                    <a:pt x="100" y="142"/>
                  </a:cubicBezTo>
                  <a:cubicBezTo>
                    <a:pt x="98" y="93"/>
                    <a:pt x="96" y="46"/>
                    <a:pt x="93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1" y="47"/>
                    <a:pt x="103" y="94"/>
                    <a:pt x="106" y="144"/>
                  </a:cubicBezTo>
                  <a:cubicBezTo>
                    <a:pt x="113" y="324"/>
                    <a:pt x="120" y="509"/>
                    <a:pt x="169" y="672"/>
                  </a:cubicBezTo>
                  <a:cubicBezTo>
                    <a:pt x="187" y="733"/>
                    <a:pt x="225" y="794"/>
                    <a:pt x="262" y="852"/>
                  </a:cubicBezTo>
                  <a:cubicBezTo>
                    <a:pt x="318" y="941"/>
                    <a:pt x="376" y="1033"/>
                    <a:pt x="370" y="1129"/>
                  </a:cubicBezTo>
                  <a:cubicBezTo>
                    <a:pt x="366" y="1219"/>
                    <a:pt x="303" y="1294"/>
                    <a:pt x="244" y="1365"/>
                  </a:cubicBezTo>
                  <a:cubicBezTo>
                    <a:pt x="197" y="1421"/>
                    <a:pt x="148" y="1478"/>
                    <a:pt x="125" y="1544"/>
                  </a:cubicBezTo>
                  <a:cubicBezTo>
                    <a:pt x="82" y="1673"/>
                    <a:pt x="75" y="1810"/>
                    <a:pt x="67" y="1943"/>
                  </a:cubicBezTo>
                  <a:cubicBezTo>
                    <a:pt x="60" y="2080"/>
                    <a:pt x="52" y="2222"/>
                    <a:pt x="6" y="23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30BB9AD5-C3C3-F0DB-399C-0145448EE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sp>
        <p:nvSpPr>
          <p:cNvPr id="58" name="Текст 4">
            <a:extLst>
              <a:ext uri="{FF2B5EF4-FFF2-40B4-BE49-F238E27FC236}">
                <a16:creationId xmlns:a16="http://schemas.microsoft.com/office/drawing/2014/main" id="{5E556A63-2E53-4772-81E3-53ECD0E02EF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989362" y="9599944"/>
            <a:ext cx="8647664" cy="11790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0">
                <a:solidFill>
                  <a:schemeClr val="accent6">
                    <a:lumMod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Обратиться в техническую </a:t>
            </a:r>
            <a:br>
              <a:rPr lang="ru-RU" dirty="0"/>
            </a:br>
            <a:r>
              <a:rPr lang="ru-RU" dirty="0"/>
              <a:t>поддержку:</a:t>
            </a:r>
          </a:p>
        </p:txBody>
      </p:sp>
    </p:spTree>
    <p:extLst>
      <p:ext uri="{BB962C8B-B14F-4D97-AF65-F5344CB8AC3E}">
        <p14:creationId xmlns:p14="http://schemas.microsoft.com/office/powerpoint/2010/main" val="2119581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43EBC80-B030-4691-ADFB-C48EC9FA2678}"/>
              </a:ext>
            </a:extLst>
          </p:cNvPr>
          <p:cNvSpPr txBox="1"/>
          <p:nvPr userDrawn="1"/>
        </p:nvSpPr>
        <p:spPr>
          <a:xfrm>
            <a:off x="814387" y="6383679"/>
            <a:ext cx="9502429" cy="287177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0" b="0" dirty="0">
                <a:solidFill>
                  <a:schemeClr val="bg1"/>
                </a:solidFill>
                <a:latin typeface="+mj-lt"/>
              </a:rPr>
              <a:t>Хотите узнать </a:t>
            </a:r>
            <a:br>
              <a:rPr lang="ru-RU" sz="10000" b="0" dirty="0">
                <a:solidFill>
                  <a:schemeClr val="bg1"/>
                </a:solidFill>
                <a:latin typeface="+mj-lt"/>
              </a:rPr>
            </a:br>
            <a:r>
              <a:rPr lang="ru-RU" sz="10000" b="0" dirty="0">
                <a:solidFill>
                  <a:schemeClr val="bg1"/>
                </a:solidFill>
                <a:latin typeface="+mj-lt"/>
              </a:rPr>
              <a:t>больше?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A27C0-6217-4ECA-80D3-4BE974884063}"/>
              </a:ext>
            </a:extLst>
          </p:cNvPr>
          <p:cNvSpPr txBox="1"/>
          <p:nvPr userDrawn="1"/>
        </p:nvSpPr>
        <p:spPr>
          <a:xfrm>
            <a:off x="10989362" y="6383679"/>
            <a:ext cx="10476000" cy="287177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0" b="0" dirty="0">
                <a:solidFill>
                  <a:schemeClr val="bg1"/>
                </a:solidFill>
                <a:latin typeface="+mj-lt"/>
              </a:rPr>
              <a:t>Остались</a:t>
            </a:r>
            <a:br>
              <a:rPr lang="ru-RU" sz="10000" b="0" dirty="0">
                <a:solidFill>
                  <a:schemeClr val="bg1"/>
                </a:solidFill>
                <a:latin typeface="+mj-lt"/>
              </a:rPr>
            </a:br>
            <a:r>
              <a:rPr lang="ru-RU" sz="10000" b="0" dirty="0">
                <a:solidFill>
                  <a:schemeClr val="bg1"/>
                </a:solidFill>
                <a:latin typeface="+mj-lt"/>
              </a:rPr>
              <a:t>вопросы?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E1C32-46B2-4D0A-83F2-4B4F36FB5AFD}"/>
              </a:ext>
            </a:extLst>
          </p:cNvPr>
          <p:cNvSpPr txBox="1"/>
          <p:nvPr userDrawn="1"/>
        </p:nvSpPr>
        <p:spPr>
          <a:xfrm>
            <a:off x="814388" y="11534335"/>
            <a:ext cx="7555338" cy="932781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r>
              <a:rPr lang="en-US" sz="5400" b="0" u="sng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www.rfdyn.ru</a:t>
            </a:r>
            <a:endParaRPr lang="en-US" sz="5400" b="0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823B65-390F-475B-A28F-657BBDC0EAB6}"/>
              </a:ext>
            </a:extLst>
          </p:cNvPr>
          <p:cNvSpPr txBox="1"/>
          <p:nvPr userDrawn="1"/>
        </p:nvSpPr>
        <p:spPr>
          <a:xfrm>
            <a:off x="10989362" y="11534335"/>
            <a:ext cx="7555338" cy="932781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r>
              <a:rPr lang="en-US" sz="5400" b="0" u="sng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tnavigator@rfdyn.ru</a:t>
            </a:r>
            <a:endParaRPr lang="en-US" sz="5400" b="0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4E47F0-66D3-4A7B-BD5A-1544A7855EE5}"/>
              </a:ext>
            </a:extLst>
          </p:cNvPr>
          <p:cNvSpPr txBox="1"/>
          <p:nvPr userDrawn="1"/>
        </p:nvSpPr>
        <p:spPr>
          <a:xfrm>
            <a:off x="814388" y="9599944"/>
            <a:ext cx="8667542" cy="1209780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r>
              <a:rPr lang="ru-RU" sz="3600" b="0" u="none" dirty="0">
                <a:solidFill>
                  <a:schemeClr val="accent6">
                    <a:lumMod val="90000"/>
                  </a:schemeClr>
                </a:solidFill>
                <a:latin typeface="+mj-lt"/>
              </a:rPr>
              <a:t>Описание функционала, учебные курсы и видеоуроки доступны на сайте: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E7A45-5512-4ED6-BA7F-9CE320E4F8DE}"/>
              </a:ext>
            </a:extLst>
          </p:cNvPr>
          <p:cNvSpPr txBox="1"/>
          <p:nvPr userDrawn="1"/>
        </p:nvSpPr>
        <p:spPr>
          <a:xfrm>
            <a:off x="10989362" y="9599944"/>
            <a:ext cx="7913148" cy="1209780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r>
              <a:rPr lang="ru-RU" sz="3600" b="0" u="none" dirty="0">
                <a:solidFill>
                  <a:schemeClr val="accent6">
                    <a:lumMod val="90000"/>
                  </a:schemeClr>
                </a:solidFill>
                <a:latin typeface="+mj-lt"/>
              </a:rPr>
              <a:t>Обратиться в техническую </a:t>
            </a:r>
            <a:br>
              <a:rPr lang="ru-RU" sz="3600" b="0" u="none" dirty="0">
                <a:solidFill>
                  <a:schemeClr val="accent6">
                    <a:lumMod val="90000"/>
                  </a:schemeClr>
                </a:solidFill>
                <a:latin typeface="+mj-lt"/>
              </a:rPr>
            </a:br>
            <a:r>
              <a:rPr lang="ru-RU" sz="3600" b="0" u="none" dirty="0">
                <a:solidFill>
                  <a:schemeClr val="accent6">
                    <a:lumMod val="90000"/>
                  </a:schemeClr>
                </a:solidFill>
                <a:latin typeface="+mj-lt"/>
              </a:rPr>
              <a:t>поддержку: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92C619AB-400D-DAD7-B5D6-E92E635AE0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233905" y="1212851"/>
            <a:ext cx="5953126" cy="5384798"/>
            <a:chOff x="5428" y="382"/>
            <a:chExt cx="1875" cy="169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E6202FC-6442-D95D-3CB1-74307C2868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28" y="382"/>
              <a:ext cx="1875" cy="1696"/>
            </a:xfrm>
            <a:custGeom>
              <a:avLst/>
              <a:gdLst>
                <a:gd name="T0" fmla="*/ 1 w 2743"/>
                <a:gd name="T1" fmla="*/ 2456 h 2460"/>
                <a:gd name="T2" fmla="*/ 159 w 2743"/>
                <a:gd name="T3" fmla="*/ 1624 h 2460"/>
                <a:gd name="T4" fmla="*/ 435 w 2743"/>
                <a:gd name="T5" fmla="*/ 1214 h 2460"/>
                <a:gd name="T6" fmla="*/ 193 w 2743"/>
                <a:gd name="T7" fmla="*/ 767 h 2460"/>
                <a:gd name="T8" fmla="*/ 118 w 2743"/>
                <a:gd name="T9" fmla="*/ 102 h 2460"/>
                <a:gd name="T10" fmla="*/ 121 w 2743"/>
                <a:gd name="T11" fmla="*/ 99 h 2460"/>
                <a:gd name="T12" fmla="*/ 866 w 2743"/>
                <a:gd name="T13" fmla="*/ 84 h 2460"/>
                <a:gd name="T14" fmla="*/ 1366 w 2743"/>
                <a:gd name="T15" fmla="*/ 315 h 2460"/>
                <a:gd name="T16" fmla="*/ 1964 w 2743"/>
                <a:gd name="T17" fmla="*/ 49 h 2460"/>
                <a:gd name="T18" fmla="*/ 2623 w 2743"/>
                <a:gd name="T19" fmla="*/ 131 h 2460"/>
                <a:gd name="T20" fmla="*/ 2515 w 2743"/>
                <a:gd name="T21" fmla="*/ 355 h 2460"/>
                <a:gd name="T22" fmla="*/ 2527 w 2743"/>
                <a:gd name="T23" fmla="*/ 948 h 2460"/>
                <a:gd name="T24" fmla="*/ 2563 w 2743"/>
                <a:gd name="T25" fmla="*/ 1500 h 2460"/>
                <a:gd name="T26" fmla="*/ 2617 w 2743"/>
                <a:gd name="T27" fmla="*/ 2150 h 2460"/>
                <a:gd name="T28" fmla="*/ 2743 w 2743"/>
                <a:gd name="T29" fmla="*/ 2390 h 2460"/>
                <a:gd name="T30" fmla="*/ 2264 w 2743"/>
                <a:gd name="T31" fmla="*/ 2361 h 2460"/>
                <a:gd name="T32" fmla="*/ 1614 w 2743"/>
                <a:gd name="T33" fmla="*/ 2258 h 2460"/>
                <a:gd name="T34" fmla="*/ 1357 w 2743"/>
                <a:gd name="T35" fmla="*/ 2176 h 2460"/>
                <a:gd name="T36" fmla="*/ 910 w 2743"/>
                <a:gd name="T37" fmla="*/ 2367 h 2460"/>
                <a:gd name="T38" fmla="*/ 7 w 2743"/>
                <a:gd name="T39" fmla="*/ 2460 h 2460"/>
                <a:gd name="T40" fmla="*/ 124 w 2743"/>
                <a:gd name="T41" fmla="*/ 105 h 2460"/>
                <a:gd name="T42" fmla="*/ 197 w 2743"/>
                <a:gd name="T43" fmla="*/ 767 h 2460"/>
                <a:gd name="T44" fmla="*/ 441 w 2743"/>
                <a:gd name="T45" fmla="*/ 1216 h 2460"/>
                <a:gd name="T46" fmla="*/ 165 w 2743"/>
                <a:gd name="T47" fmla="*/ 1627 h 2460"/>
                <a:gd name="T48" fmla="*/ 8 w 2743"/>
                <a:gd name="T49" fmla="*/ 2455 h 2460"/>
                <a:gd name="T50" fmla="*/ 906 w 2743"/>
                <a:gd name="T51" fmla="*/ 2362 h 2460"/>
                <a:gd name="T52" fmla="*/ 1358 w 2743"/>
                <a:gd name="T53" fmla="*/ 2172 h 2460"/>
                <a:gd name="T54" fmla="*/ 1798 w 2743"/>
                <a:gd name="T55" fmla="*/ 2328 h 2460"/>
                <a:gd name="T56" fmla="*/ 2732 w 2743"/>
                <a:gd name="T57" fmla="*/ 2384 h 2460"/>
                <a:gd name="T58" fmla="*/ 2448 w 2743"/>
                <a:gd name="T59" fmla="*/ 1715 h 2460"/>
                <a:gd name="T60" fmla="*/ 2664 w 2743"/>
                <a:gd name="T61" fmla="*/ 1260 h 2460"/>
                <a:gd name="T62" fmla="*/ 2393 w 2743"/>
                <a:gd name="T63" fmla="*/ 734 h 2460"/>
                <a:gd name="T64" fmla="*/ 2616 w 2743"/>
                <a:gd name="T65" fmla="*/ 134 h 2460"/>
                <a:gd name="T66" fmla="*/ 1707 w 2743"/>
                <a:gd name="T67" fmla="*/ 182 h 2460"/>
                <a:gd name="T68" fmla="*/ 1082 w 2743"/>
                <a:gd name="T69" fmla="*/ 199 h 2460"/>
                <a:gd name="T70" fmla="*/ 355 w 2743"/>
                <a:gd name="T71" fmla="*/ 88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43" h="2460">
                  <a:moveTo>
                    <a:pt x="0" y="2460"/>
                  </a:moveTo>
                  <a:cubicBezTo>
                    <a:pt x="1" y="2456"/>
                    <a:pt x="1" y="2456"/>
                    <a:pt x="1" y="2456"/>
                  </a:cubicBezTo>
                  <a:cubicBezTo>
                    <a:pt x="58" y="2320"/>
                    <a:pt x="70" y="2176"/>
                    <a:pt x="82" y="2035"/>
                  </a:cubicBezTo>
                  <a:cubicBezTo>
                    <a:pt x="93" y="1896"/>
                    <a:pt x="104" y="1754"/>
                    <a:pt x="159" y="1624"/>
                  </a:cubicBezTo>
                  <a:cubicBezTo>
                    <a:pt x="186" y="1560"/>
                    <a:pt x="239" y="1505"/>
                    <a:pt x="292" y="1453"/>
                  </a:cubicBezTo>
                  <a:cubicBezTo>
                    <a:pt x="363" y="1379"/>
                    <a:pt x="432" y="1311"/>
                    <a:pt x="435" y="1214"/>
                  </a:cubicBezTo>
                  <a:cubicBezTo>
                    <a:pt x="438" y="1117"/>
                    <a:pt x="372" y="1032"/>
                    <a:pt x="307" y="949"/>
                  </a:cubicBezTo>
                  <a:cubicBezTo>
                    <a:pt x="262" y="891"/>
                    <a:pt x="216" y="831"/>
                    <a:pt x="193" y="767"/>
                  </a:cubicBezTo>
                  <a:cubicBezTo>
                    <a:pt x="139" y="615"/>
                    <a:pt x="132" y="423"/>
                    <a:pt x="127" y="253"/>
                  </a:cubicBezTo>
                  <a:cubicBezTo>
                    <a:pt x="124" y="201"/>
                    <a:pt x="121" y="150"/>
                    <a:pt x="118" y="102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92" y="98"/>
                    <a:pt x="270" y="91"/>
                    <a:pt x="354" y="83"/>
                  </a:cubicBezTo>
                  <a:cubicBezTo>
                    <a:pt x="534" y="65"/>
                    <a:pt x="720" y="49"/>
                    <a:pt x="866" y="84"/>
                  </a:cubicBezTo>
                  <a:cubicBezTo>
                    <a:pt x="947" y="105"/>
                    <a:pt x="1017" y="150"/>
                    <a:pt x="1085" y="196"/>
                  </a:cubicBezTo>
                  <a:cubicBezTo>
                    <a:pt x="1171" y="253"/>
                    <a:pt x="1258" y="312"/>
                    <a:pt x="1366" y="315"/>
                  </a:cubicBezTo>
                  <a:cubicBezTo>
                    <a:pt x="1489" y="319"/>
                    <a:pt x="1599" y="248"/>
                    <a:pt x="1705" y="178"/>
                  </a:cubicBezTo>
                  <a:cubicBezTo>
                    <a:pt x="1788" y="125"/>
                    <a:pt x="1874" y="69"/>
                    <a:pt x="1964" y="49"/>
                  </a:cubicBezTo>
                  <a:cubicBezTo>
                    <a:pt x="2188" y="0"/>
                    <a:pt x="2523" y="98"/>
                    <a:pt x="2620" y="130"/>
                  </a:cubicBezTo>
                  <a:cubicBezTo>
                    <a:pt x="2623" y="131"/>
                    <a:pt x="2623" y="131"/>
                    <a:pt x="2623" y="131"/>
                  </a:cubicBezTo>
                  <a:cubicBezTo>
                    <a:pt x="2623" y="134"/>
                    <a:pt x="2623" y="134"/>
                    <a:pt x="2623" y="134"/>
                  </a:cubicBezTo>
                  <a:cubicBezTo>
                    <a:pt x="2603" y="206"/>
                    <a:pt x="2561" y="279"/>
                    <a:pt x="2515" y="355"/>
                  </a:cubicBezTo>
                  <a:cubicBezTo>
                    <a:pt x="2440" y="479"/>
                    <a:pt x="2362" y="609"/>
                    <a:pt x="2399" y="733"/>
                  </a:cubicBezTo>
                  <a:cubicBezTo>
                    <a:pt x="2422" y="809"/>
                    <a:pt x="2475" y="879"/>
                    <a:pt x="2527" y="948"/>
                  </a:cubicBezTo>
                  <a:cubicBezTo>
                    <a:pt x="2599" y="1043"/>
                    <a:pt x="2674" y="1142"/>
                    <a:pt x="2671" y="1260"/>
                  </a:cubicBezTo>
                  <a:cubicBezTo>
                    <a:pt x="2668" y="1351"/>
                    <a:pt x="2615" y="1428"/>
                    <a:pt x="2563" y="1500"/>
                  </a:cubicBezTo>
                  <a:cubicBezTo>
                    <a:pt x="2515" y="1566"/>
                    <a:pt x="2465" y="1636"/>
                    <a:pt x="2457" y="1716"/>
                  </a:cubicBezTo>
                  <a:cubicBezTo>
                    <a:pt x="2441" y="1854"/>
                    <a:pt x="2532" y="2005"/>
                    <a:pt x="2617" y="2150"/>
                  </a:cubicBezTo>
                  <a:cubicBezTo>
                    <a:pt x="2668" y="2234"/>
                    <a:pt x="2715" y="2313"/>
                    <a:pt x="2741" y="2386"/>
                  </a:cubicBezTo>
                  <a:cubicBezTo>
                    <a:pt x="2743" y="2390"/>
                    <a:pt x="2743" y="2390"/>
                    <a:pt x="2743" y="2390"/>
                  </a:cubicBezTo>
                  <a:cubicBezTo>
                    <a:pt x="2739" y="2389"/>
                    <a:pt x="2739" y="2389"/>
                    <a:pt x="2739" y="2389"/>
                  </a:cubicBezTo>
                  <a:cubicBezTo>
                    <a:pt x="2582" y="2355"/>
                    <a:pt x="2420" y="2358"/>
                    <a:pt x="2264" y="2361"/>
                  </a:cubicBezTo>
                  <a:cubicBezTo>
                    <a:pt x="2109" y="2363"/>
                    <a:pt x="1948" y="2366"/>
                    <a:pt x="1799" y="2333"/>
                  </a:cubicBezTo>
                  <a:cubicBezTo>
                    <a:pt x="1734" y="2318"/>
                    <a:pt x="1674" y="2287"/>
                    <a:pt x="1614" y="2258"/>
                  </a:cubicBezTo>
                  <a:cubicBezTo>
                    <a:pt x="1536" y="2219"/>
                    <a:pt x="1454" y="2177"/>
                    <a:pt x="1361" y="2176"/>
                  </a:cubicBezTo>
                  <a:cubicBezTo>
                    <a:pt x="1359" y="2176"/>
                    <a:pt x="1358" y="2176"/>
                    <a:pt x="1357" y="2176"/>
                  </a:cubicBezTo>
                  <a:cubicBezTo>
                    <a:pt x="1245" y="2176"/>
                    <a:pt x="1161" y="2228"/>
                    <a:pt x="1071" y="2282"/>
                  </a:cubicBezTo>
                  <a:cubicBezTo>
                    <a:pt x="1020" y="2313"/>
                    <a:pt x="968" y="2346"/>
                    <a:pt x="910" y="2367"/>
                  </a:cubicBezTo>
                  <a:cubicBezTo>
                    <a:pt x="686" y="2451"/>
                    <a:pt x="407" y="2455"/>
                    <a:pt x="161" y="2457"/>
                  </a:cubicBezTo>
                  <a:cubicBezTo>
                    <a:pt x="107" y="2459"/>
                    <a:pt x="58" y="2459"/>
                    <a:pt x="7" y="2460"/>
                  </a:cubicBezTo>
                  <a:lnTo>
                    <a:pt x="0" y="2460"/>
                  </a:lnTo>
                  <a:close/>
                  <a:moveTo>
                    <a:pt x="124" y="105"/>
                  </a:moveTo>
                  <a:cubicBezTo>
                    <a:pt x="128" y="152"/>
                    <a:pt x="130" y="201"/>
                    <a:pt x="131" y="254"/>
                  </a:cubicBezTo>
                  <a:cubicBezTo>
                    <a:pt x="137" y="423"/>
                    <a:pt x="144" y="615"/>
                    <a:pt x="197" y="767"/>
                  </a:cubicBezTo>
                  <a:cubicBezTo>
                    <a:pt x="220" y="830"/>
                    <a:pt x="266" y="889"/>
                    <a:pt x="311" y="948"/>
                  </a:cubicBezTo>
                  <a:cubicBezTo>
                    <a:pt x="376" y="1032"/>
                    <a:pt x="444" y="1118"/>
                    <a:pt x="441" y="1216"/>
                  </a:cubicBezTo>
                  <a:cubicBezTo>
                    <a:pt x="438" y="1313"/>
                    <a:pt x="366" y="1387"/>
                    <a:pt x="296" y="1458"/>
                  </a:cubicBezTo>
                  <a:cubicBezTo>
                    <a:pt x="245" y="1510"/>
                    <a:pt x="192" y="1564"/>
                    <a:pt x="165" y="1627"/>
                  </a:cubicBezTo>
                  <a:cubicBezTo>
                    <a:pt x="111" y="1755"/>
                    <a:pt x="99" y="1897"/>
                    <a:pt x="87" y="2036"/>
                  </a:cubicBezTo>
                  <a:cubicBezTo>
                    <a:pt x="76" y="2176"/>
                    <a:pt x="65" y="2320"/>
                    <a:pt x="8" y="2455"/>
                  </a:cubicBezTo>
                  <a:cubicBezTo>
                    <a:pt x="56" y="2454"/>
                    <a:pt x="106" y="2452"/>
                    <a:pt x="158" y="2452"/>
                  </a:cubicBezTo>
                  <a:cubicBezTo>
                    <a:pt x="403" y="2450"/>
                    <a:pt x="682" y="2446"/>
                    <a:pt x="906" y="2362"/>
                  </a:cubicBezTo>
                  <a:cubicBezTo>
                    <a:pt x="962" y="2341"/>
                    <a:pt x="1016" y="2309"/>
                    <a:pt x="1065" y="2278"/>
                  </a:cubicBezTo>
                  <a:cubicBezTo>
                    <a:pt x="1152" y="2225"/>
                    <a:pt x="1243" y="2170"/>
                    <a:pt x="1358" y="2172"/>
                  </a:cubicBezTo>
                  <a:cubicBezTo>
                    <a:pt x="1454" y="2173"/>
                    <a:pt x="1536" y="2214"/>
                    <a:pt x="1614" y="2254"/>
                  </a:cubicBezTo>
                  <a:cubicBezTo>
                    <a:pt x="1672" y="2283"/>
                    <a:pt x="1733" y="2314"/>
                    <a:pt x="1798" y="2328"/>
                  </a:cubicBezTo>
                  <a:cubicBezTo>
                    <a:pt x="1947" y="2361"/>
                    <a:pt x="2107" y="2358"/>
                    <a:pt x="2261" y="2356"/>
                  </a:cubicBezTo>
                  <a:cubicBezTo>
                    <a:pt x="2416" y="2353"/>
                    <a:pt x="2577" y="2351"/>
                    <a:pt x="2732" y="2384"/>
                  </a:cubicBezTo>
                  <a:cubicBezTo>
                    <a:pt x="2705" y="2311"/>
                    <a:pt x="2658" y="2234"/>
                    <a:pt x="2610" y="2153"/>
                  </a:cubicBezTo>
                  <a:cubicBezTo>
                    <a:pt x="2523" y="2007"/>
                    <a:pt x="2433" y="1856"/>
                    <a:pt x="2448" y="1715"/>
                  </a:cubicBezTo>
                  <a:cubicBezTo>
                    <a:pt x="2458" y="1633"/>
                    <a:pt x="2508" y="1564"/>
                    <a:pt x="2555" y="1498"/>
                  </a:cubicBezTo>
                  <a:cubicBezTo>
                    <a:pt x="2608" y="1425"/>
                    <a:pt x="2661" y="1350"/>
                    <a:pt x="2664" y="1260"/>
                  </a:cubicBezTo>
                  <a:cubicBezTo>
                    <a:pt x="2668" y="1143"/>
                    <a:pt x="2593" y="1045"/>
                    <a:pt x="2522" y="950"/>
                  </a:cubicBezTo>
                  <a:cubicBezTo>
                    <a:pt x="2470" y="882"/>
                    <a:pt x="2416" y="811"/>
                    <a:pt x="2393" y="734"/>
                  </a:cubicBezTo>
                  <a:cubicBezTo>
                    <a:pt x="2355" y="609"/>
                    <a:pt x="2434" y="479"/>
                    <a:pt x="2509" y="352"/>
                  </a:cubicBezTo>
                  <a:cubicBezTo>
                    <a:pt x="2554" y="276"/>
                    <a:pt x="2596" y="205"/>
                    <a:pt x="2616" y="134"/>
                  </a:cubicBezTo>
                  <a:cubicBezTo>
                    <a:pt x="2516" y="102"/>
                    <a:pt x="2186" y="7"/>
                    <a:pt x="1965" y="54"/>
                  </a:cubicBezTo>
                  <a:cubicBezTo>
                    <a:pt x="1875" y="73"/>
                    <a:pt x="1789" y="129"/>
                    <a:pt x="1707" y="182"/>
                  </a:cubicBezTo>
                  <a:cubicBezTo>
                    <a:pt x="1600" y="252"/>
                    <a:pt x="1490" y="323"/>
                    <a:pt x="1366" y="319"/>
                  </a:cubicBezTo>
                  <a:cubicBezTo>
                    <a:pt x="1257" y="315"/>
                    <a:pt x="1168" y="257"/>
                    <a:pt x="1082" y="199"/>
                  </a:cubicBezTo>
                  <a:cubicBezTo>
                    <a:pt x="1013" y="155"/>
                    <a:pt x="944" y="108"/>
                    <a:pt x="865" y="89"/>
                  </a:cubicBezTo>
                  <a:cubicBezTo>
                    <a:pt x="718" y="54"/>
                    <a:pt x="534" y="70"/>
                    <a:pt x="355" y="88"/>
                  </a:cubicBezTo>
                  <a:cubicBezTo>
                    <a:pt x="272" y="96"/>
                    <a:pt x="194" y="102"/>
                    <a:pt x="124" y="10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A29F005-30F9-1245-4971-D9B3FA5D8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9" y="1819"/>
              <a:ext cx="1804" cy="172"/>
            </a:xfrm>
            <a:custGeom>
              <a:avLst/>
              <a:gdLst>
                <a:gd name="T0" fmla="*/ 0 w 2639"/>
                <a:gd name="T1" fmla="*/ 248 h 249"/>
                <a:gd name="T2" fmla="*/ 0 w 2639"/>
                <a:gd name="T3" fmla="*/ 243 h 249"/>
                <a:gd name="T4" fmla="*/ 184 w 2639"/>
                <a:gd name="T5" fmla="*/ 241 h 249"/>
                <a:gd name="T6" fmla="*/ 842 w 2639"/>
                <a:gd name="T7" fmla="*/ 178 h 249"/>
                <a:gd name="T8" fmla="*/ 1006 w 2639"/>
                <a:gd name="T9" fmla="*/ 99 h 249"/>
                <a:gd name="T10" fmla="*/ 1298 w 2639"/>
                <a:gd name="T11" fmla="*/ 0 h 249"/>
                <a:gd name="T12" fmla="*/ 1570 w 2639"/>
                <a:gd name="T13" fmla="*/ 70 h 249"/>
                <a:gd name="T14" fmla="*/ 1757 w 2639"/>
                <a:gd name="T15" fmla="*/ 131 h 249"/>
                <a:gd name="T16" fmla="*/ 2231 w 2639"/>
                <a:gd name="T17" fmla="*/ 166 h 249"/>
                <a:gd name="T18" fmla="*/ 2639 w 2639"/>
                <a:gd name="T19" fmla="*/ 191 h 249"/>
                <a:gd name="T20" fmla="*/ 2638 w 2639"/>
                <a:gd name="T21" fmla="*/ 196 h 249"/>
                <a:gd name="T22" fmla="*/ 2229 w 2639"/>
                <a:gd name="T23" fmla="*/ 172 h 249"/>
                <a:gd name="T24" fmla="*/ 1754 w 2639"/>
                <a:gd name="T25" fmla="*/ 136 h 249"/>
                <a:gd name="T26" fmla="*/ 1566 w 2639"/>
                <a:gd name="T27" fmla="*/ 75 h 249"/>
                <a:gd name="T28" fmla="*/ 1295 w 2639"/>
                <a:gd name="T29" fmla="*/ 6 h 249"/>
                <a:gd name="T30" fmla="*/ 1006 w 2639"/>
                <a:gd name="T31" fmla="*/ 104 h 249"/>
                <a:gd name="T32" fmla="*/ 840 w 2639"/>
                <a:gd name="T33" fmla="*/ 183 h 249"/>
                <a:gd name="T34" fmla="*/ 181 w 2639"/>
                <a:gd name="T35" fmla="*/ 246 h 249"/>
                <a:gd name="T36" fmla="*/ 0 w 2639"/>
                <a:gd name="T37" fmla="*/ 24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9" h="249">
                  <a:moveTo>
                    <a:pt x="0" y="248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58" y="241"/>
                    <a:pt x="119" y="241"/>
                    <a:pt x="184" y="241"/>
                  </a:cubicBezTo>
                  <a:cubicBezTo>
                    <a:pt x="401" y="243"/>
                    <a:pt x="647" y="244"/>
                    <a:pt x="842" y="178"/>
                  </a:cubicBezTo>
                  <a:cubicBezTo>
                    <a:pt x="901" y="158"/>
                    <a:pt x="954" y="128"/>
                    <a:pt x="1006" y="99"/>
                  </a:cubicBezTo>
                  <a:cubicBezTo>
                    <a:pt x="1095" y="51"/>
                    <a:pt x="1185" y="0"/>
                    <a:pt x="1298" y="0"/>
                  </a:cubicBezTo>
                  <a:cubicBezTo>
                    <a:pt x="1394" y="0"/>
                    <a:pt x="1484" y="36"/>
                    <a:pt x="1570" y="70"/>
                  </a:cubicBezTo>
                  <a:cubicBezTo>
                    <a:pt x="1630" y="94"/>
                    <a:pt x="1694" y="118"/>
                    <a:pt x="1757" y="131"/>
                  </a:cubicBezTo>
                  <a:cubicBezTo>
                    <a:pt x="1912" y="160"/>
                    <a:pt x="2074" y="164"/>
                    <a:pt x="2231" y="166"/>
                  </a:cubicBezTo>
                  <a:cubicBezTo>
                    <a:pt x="2364" y="169"/>
                    <a:pt x="2502" y="172"/>
                    <a:pt x="2639" y="191"/>
                  </a:cubicBezTo>
                  <a:cubicBezTo>
                    <a:pt x="2638" y="196"/>
                    <a:pt x="2638" y="196"/>
                    <a:pt x="2638" y="196"/>
                  </a:cubicBezTo>
                  <a:cubicBezTo>
                    <a:pt x="2502" y="177"/>
                    <a:pt x="2363" y="174"/>
                    <a:pt x="2229" y="172"/>
                  </a:cubicBezTo>
                  <a:cubicBezTo>
                    <a:pt x="2073" y="169"/>
                    <a:pt x="1911" y="166"/>
                    <a:pt x="1754" y="136"/>
                  </a:cubicBezTo>
                  <a:cubicBezTo>
                    <a:pt x="1690" y="123"/>
                    <a:pt x="1628" y="99"/>
                    <a:pt x="1566" y="75"/>
                  </a:cubicBezTo>
                  <a:cubicBezTo>
                    <a:pt x="1480" y="41"/>
                    <a:pt x="1390" y="6"/>
                    <a:pt x="1295" y="6"/>
                  </a:cubicBezTo>
                  <a:cubicBezTo>
                    <a:pt x="1184" y="6"/>
                    <a:pt x="1098" y="55"/>
                    <a:pt x="1006" y="104"/>
                  </a:cubicBezTo>
                  <a:cubicBezTo>
                    <a:pt x="954" y="133"/>
                    <a:pt x="899" y="163"/>
                    <a:pt x="840" y="183"/>
                  </a:cubicBezTo>
                  <a:cubicBezTo>
                    <a:pt x="644" y="249"/>
                    <a:pt x="398" y="248"/>
                    <a:pt x="181" y="246"/>
                  </a:cubicBezTo>
                  <a:cubicBezTo>
                    <a:pt x="119" y="246"/>
                    <a:pt x="58" y="246"/>
                    <a:pt x="0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CE5498C-ECE6-65B2-1083-222E37B7C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7" y="1757"/>
              <a:ext cx="1741" cy="140"/>
            </a:xfrm>
            <a:custGeom>
              <a:avLst/>
              <a:gdLst>
                <a:gd name="T0" fmla="*/ 420 w 2547"/>
                <a:gd name="T1" fmla="*/ 198 h 203"/>
                <a:gd name="T2" fmla="*/ 196 w 2547"/>
                <a:gd name="T3" fmla="*/ 193 h 203"/>
                <a:gd name="T4" fmla="*/ 0 w 2547"/>
                <a:gd name="T5" fmla="*/ 188 h 203"/>
                <a:gd name="T6" fmla="*/ 0 w 2547"/>
                <a:gd name="T7" fmla="*/ 183 h 203"/>
                <a:gd name="T8" fmla="*/ 197 w 2547"/>
                <a:gd name="T9" fmla="*/ 188 h 203"/>
                <a:gd name="T10" fmla="*/ 807 w 2547"/>
                <a:gd name="T11" fmla="*/ 150 h 203"/>
                <a:gd name="T12" fmla="*/ 968 w 2547"/>
                <a:gd name="T13" fmla="*/ 88 h 203"/>
                <a:gd name="T14" fmla="*/ 1240 w 2547"/>
                <a:gd name="T15" fmla="*/ 6 h 203"/>
                <a:gd name="T16" fmla="*/ 1573 w 2547"/>
                <a:gd name="T17" fmla="*/ 53 h 203"/>
                <a:gd name="T18" fmla="*/ 1778 w 2547"/>
                <a:gd name="T19" fmla="*/ 94 h 203"/>
                <a:gd name="T20" fmla="*/ 2389 w 2547"/>
                <a:gd name="T21" fmla="*/ 149 h 203"/>
                <a:gd name="T22" fmla="*/ 2547 w 2547"/>
                <a:gd name="T23" fmla="*/ 160 h 203"/>
                <a:gd name="T24" fmla="*/ 2547 w 2547"/>
                <a:gd name="T25" fmla="*/ 165 h 203"/>
                <a:gd name="T26" fmla="*/ 2389 w 2547"/>
                <a:gd name="T27" fmla="*/ 154 h 203"/>
                <a:gd name="T28" fmla="*/ 1778 w 2547"/>
                <a:gd name="T29" fmla="*/ 99 h 203"/>
                <a:gd name="T30" fmla="*/ 1573 w 2547"/>
                <a:gd name="T31" fmla="*/ 58 h 203"/>
                <a:gd name="T32" fmla="*/ 1242 w 2547"/>
                <a:gd name="T33" fmla="*/ 11 h 203"/>
                <a:gd name="T34" fmla="*/ 973 w 2547"/>
                <a:gd name="T35" fmla="*/ 93 h 203"/>
                <a:gd name="T36" fmla="*/ 811 w 2547"/>
                <a:gd name="T37" fmla="*/ 156 h 203"/>
                <a:gd name="T38" fmla="*/ 420 w 2547"/>
                <a:gd name="T39" fmla="*/ 19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7" h="203">
                  <a:moveTo>
                    <a:pt x="420" y="198"/>
                  </a:moveTo>
                  <a:cubicBezTo>
                    <a:pt x="345" y="198"/>
                    <a:pt x="270" y="196"/>
                    <a:pt x="196" y="193"/>
                  </a:cubicBezTo>
                  <a:cubicBezTo>
                    <a:pt x="127" y="190"/>
                    <a:pt x="62" y="188"/>
                    <a:pt x="0" y="18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63" y="183"/>
                    <a:pt x="128" y="185"/>
                    <a:pt x="197" y="188"/>
                  </a:cubicBezTo>
                  <a:cubicBezTo>
                    <a:pt x="406" y="196"/>
                    <a:pt x="621" y="203"/>
                    <a:pt x="807" y="150"/>
                  </a:cubicBezTo>
                  <a:cubicBezTo>
                    <a:pt x="863" y="133"/>
                    <a:pt x="917" y="110"/>
                    <a:pt x="968" y="88"/>
                  </a:cubicBezTo>
                  <a:cubicBezTo>
                    <a:pt x="1051" y="51"/>
                    <a:pt x="1138" y="11"/>
                    <a:pt x="1240" y="6"/>
                  </a:cubicBezTo>
                  <a:cubicBezTo>
                    <a:pt x="1345" y="0"/>
                    <a:pt x="1461" y="28"/>
                    <a:pt x="1573" y="53"/>
                  </a:cubicBezTo>
                  <a:cubicBezTo>
                    <a:pt x="1645" y="70"/>
                    <a:pt x="1713" y="85"/>
                    <a:pt x="1778" y="94"/>
                  </a:cubicBezTo>
                  <a:cubicBezTo>
                    <a:pt x="1986" y="118"/>
                    <a:pt x="2182" y="133"/>
                    <a:pt x="2389" y="149"/>
                  </a:cubicBezTo>
                  <a:cubicBezTo>
                    <a:pt x="2441" y="152"/>
                    <a:pt x="2493" y="156"/>
                    <a:pt x="2547" y="160"/>
                  </a:cubicBezTo>
                  <a:cubicBezTo>
                    <a:pt x="2547" y="165"/>
                    <a:pt x="2547" y="165"/>
                    <a:pt x="2547" y="165"/>
                  </a:cubicBezTo>
                  <a:cubicBezTo>
                    <a:pt x="2493" y="161"/>
                    <a:pt x="2441" y="157"/>
                    <a:pt x="2389" y="154"/>
                  </a:cubicBezTo>
                  <a:cubicBezTo>
                    <a:pt x="2182" y="138"/>
                    <a:pt x="1986" y="123"/>
                    <a:pt x="1778" y="99"/>
                  </a:cubicBezTo>
                  <a:cubicBezTo>
                    <a:pt x="1713" y="91"/>
                    <a:pt x="1645" y="75"/>
                    <a:pt x="1573" y="58"/>
                  </a:cubicBezTo>
                  <a:cubicBezTo>
                    <a:pt x="1462" y="33"/>
                    <a:pt x="1347" y="5"/>
                    <a:pt x="1242" y="11"/>
                  </a:cubicBezTo>
                  <a:cubicBezTo>
                    <a:pt x="1142" y="16"/>
                    <a:pt x="1061" y="53"/>
                    <a:pt x="973" y="93"/>
                  </a:cubicBezTo>
                  <a:cubicBezTo>
                    <a:pt x="921" y="116"/>
                    <a:pt x="869" y="140"/>
                    <a:pt x="811" y="156"/>
                  </a:cubicBezTo>
                  <a:cubicBezTo>
                    <a:pt x="687" y="188"/>
                    <a:pt x="555" y="198"/>
                    <a:pt x="420" y="19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97E6AA0B-E662-831F-6FAF-1EF27D1AFE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1702"/>
              <a:ext cx="1670" cy="101"/>
            </a:xfrm>
            <a:custGeom>
              <a:avLst/>
              <a:gdLst>
                <a:gd name="T0" fmla="*/ 531 w 2443"/>
                <a:gd name="T1" fmla="*/ 136 h 146"/>
                <a:gd name="T2" fmla="*/ 205 w 2443"/>
                <a:gd name="T3" fmla="*/ 116 h 146"/>
                <a:gd name="T4" fmla="*/ 0 w 2443"/>
                <a:gd name="T5" fmla="*/ 99 h 146"/>
                <a:gd name="T6" fmla="*/ 0 w 2443"/>
                <a:gd name="T7" fmla="*/ 94 h 146"/>
                <a:gd name="T8" fmla="*/ 205 w 2443"/>
                <a:gd name="T9" fmla="*/ 111 h 146"/>
                <a:gd name="T10" fmla="*/ 772 w 2443"/>
                <a:gd name="T11" fmla="*/ 109 h 146"/>
                <a:gd name="T12" fmla="*/ 926 w 2443"/>
                <a:gd name="T13" fmla="*/ 70 h 146"/>
                <a:gd name="T14" fmla="*/ 1184 w 2443"/>
                <a:gd name="T15" fmla="*/ 18 h 146"/>
                <a:gd name="T16" fmla="*/ 1930 w 2443"/>
                <a:gd name="T17" fmla="*/ 55 h 146"/>
                <a:gd name="T18" fmla="*/ 2443 w 2443"/>
                <a:gd name="T19" fmla="*/ 98 h 146"/>
                <a:gd name="T20" fmla="*/ 2443 w 2443"/>
                <a:gd name="T21" fmla="*/ 103 h 146"/>
                <a:gd name="T22" fmla="*/ 1930 w 2443"/>
                <a:gd name="T23" fmla="*/ 60 h 146"/>
                <a:gd name="T24" fmla="*/ 1185 w 2443"/>
                <a:gd name="T25" fmla="*/ 23 h 146"/>
                <a:gd name="T26" fmla="*/ 929 w 2443"/>
                <a:gd name="T27" fmla="*/ 75 h 146"/>
                <a:gd name="T28" fmla="*/ 775 w 2443"/>
                <a:gd name="T29" fmla="*/ 115 h 146"/>
                <a:gd name="T30" fmla="*/ 531 w 2443"/>
                <a:gd name="T31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3" h="146">
                  <a:moveTo>
                    <a:pt x="531" y="136"/>
                  </a:moveTo>
                  <a:cubicBezTo>
                    <a:pt x="423" y="136"/>
                    <a:pt x="313" y="126"/>
                    <a:pt x="205" y="116"/>
                  </a:cubicBezTo>
                  <a:cubicBezTo>
                    <a:pt x="137" y="109"/>
                    <a:pt x="67" y="103"/>
                    <a:pt x="0" y="9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68" y="98"/>
                    <a:pt x="137" y="104"/>
                    <a:pt x="205" y="111"/>
                  </a:cubicBezTo>
                  <a:cubicBezTo>
                    <a:pt x="393" y="129"/>
                    <a:pt x="589" y="146"/>
                    <a:pt x="772" y="109"/>
                  </a:cubicBezTo>
                  <a:cubicBezTo>
                    <a:pt x="826" y="99"/>
                    <a:pt x="877" y="84"/>
                    <a:pt x="926" y="70"/>
                  </a:cubicBezTo>
                  <a:cubicBezTo>
                    <a:pt x="1010" y="46"/>
                    <a:pt x="1091" y="24"/>
                    <a:pt x="1184" y="18"/>
                  </a:cubicBezTo>
                  <a:cubicBezTo>
                    <a:pt x="1446" y="0"/>
                    <a:pt x="1692" y="28"/>
                    <a:pt x="1930" y="55"/>
                  </a:cubicBezTo>
                  <a:cubicBezTo>
                    <a:pt x="2095" y="74"/>
                    <a:pt x="2266" y="93"/>
                    <a:pt x="2443" y="98"/>
                  </a:cubicBezTo>
                  <a:cubicBezTo>
                    <a:pt x="2443" y="103"/>
                    <a:pt x="2443" y="103"/>
                    <a:pt x="2443" y="103"/>
                  </a:cubicBezTo>
                  <a:cubicBezTo>
                    <a:pt x="2266" y="98"/>
                    <a:pt x="2095" y="79"/>
                    <a:pt x="1930" y="60"/>
                  </a:cubicBezTo>
                  <a:cubicBezTo>
                    <a:pt x="1694" y="33"/>
                    <a:pt x="1447" y="5"/>
                    <a:pt x="1185" y="23"/>
                  </a:cubicBezTo>
                  <a:cubicBezTo>
                    <a:pt x="1092" y="29"/>
                    <a:pt x="1013" y="51"/>
                    <a:pt x="929" y="75"/>
                  </a:cubicBezTo>
                  <a:cubicBezTo>
                    <a:pt x="879" y="89"/>
                    <a:pt x="829" y="103"/>
                    <a:pt x="775" y="115"/>
                  </a:cubicBezTo>
                  <a:cubicBezTo>
                    <a:pt x="695" y="131"/>
                    <a:pt x="613" y="136"/>
                    <a:pt x="531" y="13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8ECB2E4-DC3A-4D59-CD29-E510B763E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8" y="1604"/>
              <a:ext cx="1618" cy="113"/>
            </a:xfrm>
            <a:custGeom>
              <a:avLst/>
              <a:gdLst>
                <a:gd name="T0" fmla="*/ 625 w 2367"/>
                <a:gd name="T1" fmla="*/ 160 h 164"/>
                <a:gd name="T2" fmla="*/ 224 w 2367"/>
                <a:gd name="T3" fmla="*/ 110 h 164"/>
                <a:gd name="T4" fmla="*/ 0 w 2367"/>
                <a:gd name="T5" fmla="*/ 73 h 164"/>
                <a:gd name="T6" fmla="*/ 1 w 2367"/>
                <a:gd name="T7" fmla="*/ 68 h 164"/>
                <a:gd name="T8" fmla="*/ 225 w 2367"/>
                <a:gd name="T9" fmla="*/ 105 h 164"/>
                <a:gd name="T10" fmla="*/ 706 w 2367"/>
                <a:gd name="T11" fmla="*/ 151 h 164"/>
                <a:gd name="T12" fmla="*/ 925 w 2367"/>
                <a:gd name="T13" fmla="*/ 123 h 164"/>
                <a:gd name="T14" fmla="*/ 1124 w 2367"/>
                <a:gd name="T15" fmla="*/ 96 h 164"/>
                <a:gd name="T16" fmla="*/ 1387 w 2367"/>
                <a:gd name="T17" fmla="*/ 53 h 164"/>
                <a:gd name="T18" fmla="*/ 1703 w 2367"/>
                <a:gd name="T19" fmla="*/ 6 h 164"/>
                <a:gd name="T20" fmla="*/ 2040 w 2367"/>
                <a:gd name="T21" fmla="*/ 58 h 164"/>
                <a:gd name="T22" fmla="*/ 2367 w 2367"/>
                <a:gd name="T23" fmla="*/ 112 h 164"/>
                <a:gd name="T24" fmla="*/ 2367 w 2367"/>
                <a:gd name="T25" fmla="*/ 117 h 164"/>
                <a:gd name="T26" fmla="*/ 2037 w 2367"/>
                <a:gd name="T27" fmla="*/ 63 h 164"/>
                <a:gd name="T28" fmla="*/ 1702 w 2367"/>
                <a:gd name="T29" fmla="*/ 11 h 164"/>
                <a:gd name="T30" fmla="*/ 1386 w 2367"/>
                <a:gd name="T31" fmla="*/ 58 h 164"/>
                <a:gd name="T32" fmla="*/ 1121 w 2367"/>
                <a:gd name="T33" fmla="*/ 101 h 164"/>
                <a:gd name="T34" fmla="*/ 923 w 2367"/>
                <a:gd name="T35" fmla="*/ 128 h 164"/>
                <a:gd name="T36" fmla="*/ 703 w 2367"/>
                <a:gd name="T37" fmla="*/ 156 h 164"/>
                <a:gd name="T38" fmla="*/ 625 w 2367"/>
                <a:gd name="T39" fmla="*/ 1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7" h="164">
                  <a:moveTo>
                    <a:pt x="625" y="160"/>
                  </a:moveTo>
                  <a:cubicBezTo>
                    <a:pt x="490" y="160"/>
                    <a:pt x="355" y="134"/>
                    <a:pt x="224" y="110"/>
                  </a:cubicBezTo>
                  <a:cubicBezTo>
                    <a:pt x="151" y="96"/>
                    <a:pt x="75" y="82"/>
                    <a:pt x="0" y="7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76" y="77"/>
                    <a:pt x="152" y="91"/>
                    <a:pt x="225" y="105"/>
                  </a:cubicBezTo>
                  <a:cubicBezTo>
                    <a:pt x="382" y="134"/>
                    <a:pt x="545" y="164"/>
                    <a:pt x="706" y="151"/>
                  </a:cubicBezTo>
                  <a:cubicBezTo>
                    <a:pt x="779" y="145"/>
                    <a:pt x="854" y="133"/>
                    <a:pt x="925" y="123"/>
                  </a:cubicBezTo>
                  <a:cubicBezTo>
                    <a:pt x="990" y="113"/>
                    <a:pt x="1058" y="103"/>
                    <a:pt x="1124" y="96"/>
                  </a:cubicBezTo>
                  <a:cubicBezTo>
                    <a:pt x="1213" y="89"/>
                    <a:pt x="1302" y="71"/>
                    <a:pt x="1387" y="53"/>
                  </a:cubicBezTo>
                  <a:cubicBezTo>
                    <a:pt x="1490" y="33"/>
                    <a:pt x="1597" y="11"/>
                    <a:pt x="1703" y="6"/>
                  </a:cubicBezTo>
                  <a:cubicBezTo>
                    <a:pt x="1827" y="0"/>
                    <a:pt x="1935" y="29"/>
                    <a:pt x="2040" y="58"/>
                  </a:cubicBezTo>
                  <a:cubicBezTo>
                    <a:pt x="2141" y="86"/>
                    <a:pt x="2247" y="114"/>
                    <a:pt x="2367" y="112"/>
                  </a:cubicBezTo>
                  <a:cubicBezTo>
                    <a:pt x="2367" y="117"/>
                    <a:pt x="2367" y="117"/>
                    <a:pt x="2367" y="117"/>
                  </a:cubicBezTo>
                  <a:cubicBezTo>
                    <a:pt x="2245" y="119"/>
                    <a:pt x="2140" y="90"/>
                    <a:pt x="2037" y="63"/>
                  </a:cubicBezTo>
                  <a:cubicBezTo>
                    <a:pt x="1933" y="35"/>
                    <a:pt x="1824" y="5"/>
                    <a:pt x="1702" y="11"/>
                  </a:cubicBezTo>
                  <a:cubicBezTo>
                    <a:pt x="1596" y="16"/>
                    <a:pt x="1490" y="38"/>
                    <a:pt x="1386" y="58"/>
                  </a:cubicBezTo>
                  <a:cubicBezTo>
                    <a:pt x="1300" y="75"/>
                    <a:pt x="1210" y="92"/>
                    <a:pt x="1121" y="101"/>
                  </a:cubicBezTo>
                  <a:cubicBezTo>
                    <a:pt x="1055" y="108"/>
                    <a:pt x="987" y="118"/>
                    <a:pt x="923" y="128"/>
                  </a:cubicBezTo>
                  <a:cubicBezTo>
                    <a:pt x="851" y="139"/>
                    <a:pt x="776" y="151"/>
                    <a:pt x="703" y="156"/>
                  </a:cubicBezTo>
                  <a:cubicBezTo>
                    <a:pt x="679" y="159"/>
                    <a:pt x="652" y="160"/>
                    <a:pt x="625" y="16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B216BF05-35B6-1D53-6562-35A95DA678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6" y="1496"/>
              <a:ext cx="1574" cy="153"/>
            </a:xfrm>
            <a:custGeom>
              <a:avLst/>
              <a:gdLst>
                <a:gd name="T0" fmla="*/ 725 w 2303"/>
                <a:gd name="T1" fmla="*/ 222 h 222"/>
                <a:gd name="T2" fmla="*/ 625 w 2303"/>
                <a:gd name="T3" fmla="*/ 219 h 222"/>
                <a:gd name="T4" fmla="*/ 234 w 2303"/>
                <a:gd name="T5" fmla="*/ 130 h 222"/>
                <a:gd name="T6" fmla="*/ 0 w 2303"/>
                <a:gd name="T7" fmla="*/ 63 h 222"/>
                <a:gd name="T8" fmla="*/ 1 w 2303"/>
                <a:gd name="T9" fmla="*/ 58 h 222"/>
                <a:gd name="T10" fmla="*/ 235 w 2303"/>
                <a:gd name="T11" fmla="*/ 127 h 222"/>
                <a:gd name="T12" fmla="*/ 625 w 2303"/>
                <a:gd name="T13" fmla="*/ 215 h 222"/>
                <a:gd name="T14" fmla="*/ 1042 w 2303"/>
                <a:gd name="T15" fmla="*/ 199 h 222"/>
                <a:gd name="T16" fmla="*/ 1338 w 2303"/>
                <a:gd name="T17" fmla="*/ 109 h 222"/>
                <a:gd name="T18" fmla="*/ 1625 w 2303"/>
                <a:gd name="T19" fmla="*/ 20 h 222"/>
                <a:gd name="T20" fmla="*/ 1932 w 2303"/>
                <a:gd name="T21" fmla="*/ 90 h 222"/>
                <a:gd name="T22" fmla="*/ 2302 w 2303"/>
                <a:gd name="T23" fmla="*/ 158 h 222"/>
                <a:gd name="T24" fmla="*/ 2303 w 2303"/>
                <a:gd name="T25" fmla="*/ 163 h 222"/>
                <a:gd name="T26" fmla="*/ 1928 w 2303"/>
                <a:gd name="T27" fmla="*/ 95 h 222"/>
                <a:gd name="T28" fmla="*/ 1625 w 2303"/>
                <a:gd name="T29" fmla="*/ 25 h 222"/>
                <a:gd name="T30" fmla="*/ 1338 w 2303"/>
                <a:gd name="T31" fmla="*/ 114 h 222"/>
                <a:gd name="T32" fmla="*/ 1039 w 2303"/>
                <a:gd name="T33" fmla="*/ 204 h 222"/>
                <a:gd name="T34" fmla="*/ 725 w 2303"/>
                <a:gd name="T3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03" h="222">
                  <a:moveTo>
                    <a:pt x="725" y="222"/>
                  </a:moveTo>
                  <a:cubicBezTo>
                    <a:pt x="690" y="222"/>
                    <a:pt x="658" y="221"/>
                    <a:pt x="625" y="219"/>
                  </a:cubicBezTo>
                  <a:cubicBezTo>
                    <a:pt x="483" y="212"/>
                    <a:pt x="362" y="172"/>
                    <a:pt x="234" y="130"/>
                  </a:cubicBezTo>
                  <a:cubicBezTo>
                    <a:pt x="159" y="106"/>
                    <a:pt x="81" y="81"/>
                    <a:pt x="0" y="6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83" y="76"/>
                    <a:pt x="160" y="101"/>
                    <a:pt x="235" y="127"/>
                  </a:cubicBezTo>
                  <a:cubicBezTo>
                    <a:pt x="363" y="168"/>
                    <a:pt x="484" y="208"/>
                    <a:pt x="625" y="215"/>
                  </a:cubicBezTo>
                  <a:cubicBezTo>
                    <a:pt x="748" y="222"/>
                    <a:pt x="900" y="215"/>
                    <a:pt x="1042" y="199"/>
                  </a:cubicBezTo>
                  <a:cubicBezTo>
                    <a:pt x="1146" y="186"/>
                    <a:pt x="1245" y="147"/>
                    <a:pt x="1338" y="109"/>
                  </a:cubicBezTo>
                  <a:cubicBezTo>
                    <a:pt x="1430" y="72"/>
                    <a:pt x="1525" y="33"/>
                    <a:pt x="1625" y="20"/>
                  </a:cubicBezTo>
                  <a:cubicBezTo>
                    <a:pt x="1738" y="0"/>
                    <a:pt x="1842" y="22"/>
                    <a:pt x="1932" y="90"/>
                  </a:cubicBezTo>
                  <a:cubicBezTo>
                    <a:pt x="2042" y="171"/>
                    <a:pt x="2166" y="194"/>
                    <a:pt x="2302" y="158"/>
                  </a:cubicBezTo>
                  <a:cubicBezTo>
                    <a:pt x="2303" y="163"/>
                    <a:pt x="2303" y="163"/>
                    <a:pt x="2303" y="163"/>
                  </a:cubicBezTo>
                  <a:cubicBezTo>
                    <a:pt x="2165" y="200"/>
                    <a:pt x="2040" y="177"/>
                    <a:pt x="1928" y="95"/>
                  </a:cubicBezTo>
                  <a:cubicBezTo>
                    <a:pt x="1840" y="29"/>
                    <a:pt x="1737" y="5"/>
                    <a:pt x="1625" y="25"/>
                  </a:cubicBezTo>
                  <a:cubicBezTo>
                    <a:pt x="1525" y="38"/>
                    <a:pt x="1430" y="76"/>
                    <a:pt x="1338" y="114"/>
                  </a:cubicBezTo>
                  <a:cubicBezTo>
                    <a:pt x="1244" y="152"/>
                    <a:pt x="1145" y="193"/>
                    <a:pt x="1039" y="204"/>
                  </a:cubicBezTo>
                  <a:cubicBezTo>
                    <a:pt x="937" y="215"/>
                    <a:pt x="825" y="222"/>
                    <a:pt x="725" y="22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3BAF1BA3-0AB6-F3EA-26EC-22E89F680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0" y="1434"/>
              <a:ext cx="1550" cy="140"/>
            </a:xfrm>
            <a:custGeom>
              <a:avLst/>
              <a:gdLst>
                <a:gd name="T0" fmla="*/ 724 w 2268"/>
                <a:gd name="T1" fmla="*/ 204 h 204"/>
                <a:gd name="T2" fmla="*/ 545 w 2268"/>
                <a:gd name="T3" fmla="*/ 196 h 204"/>
                <a:gd name="T4" fmla="*/ 238 w 2268"/>
                <a:gd name="T5" fmla="*/ 117 h 204"/>
                <a:gd name="T6" fmla="*/ 0 w 2268"/>
                <a:gd name="T7" fmla="*/ 47 h 204"/>
                <a:gd name="T8" fmla="*/ 1 w 2268"/>
                <a:gd name="T9" fmla="*/ 42 h 204"/>
                <a:gd name="T10" fmla="*/ 241 w 2268"/>
                <a:gd name="T11" fmla="*/ 112 h 204"/>
                <a:gd name="T12" fmla="*/ 547 w 2268"/>
                <a:gd name="T13" fmla="*/ 190 h 204"/>
                <a:gd name="T14" fmla="*/ 930 w 2268"/>
                <a:gd name="T15" fmla="*/ 188 h 204"/>
                <a:gd name="T16" fmla="*/ 1264 w 2268"/>
                <a:gd name="T17" fmla="*/ 102 h 204"/>
                <a:gd name="T18" fmla="*/ 1543 w 2268"/>
                <a:gd name="T19" fmla="*/ 22 h 204"/>
                <a:gd name="T20" fmla="*/ 1927 w 2268"/>
                <a:gd name="T21" fmla="*/ 82 h 204"/>
                <a:gd name="T22" fmla="*/ 2268 w 2268"/>
                <a:gd name="T23" fmla="*/ 152 h 204"/>
                <a:gd name="T24" fmla="*/ 2268 w 2268"/>
                <a:gd name="T25" fmla="*/ 157 h 204"/>
                <a:gd name="T26" fmla="*/ 1926 w 2268"/>
                <a:gd name="T27" fmla="*/ 87 h 204"/>
                <a:gd name="T28" fmla="*/ 1544 w 2268"/>
                <a:gd name="T29" fmla="*/ 27 h 204"/>
                <a:gd name="T30" fmla="*/ 1266 w 2268"/>
                <a:gd name="T31" fmla="*/ 107 h 204"/>
                <a:gd name="T32" fmla="*/ 931 w 2268"/>
                <a:gd name="T33" fmla="*/ 193 h 204"/>
                <a:gd name="T34" fmla="*/ 724 w 2268"/>
                <a:gd name="T3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8" h="204">
                  <a:moveTo>
                    <a:pt x="724" y="204"/>
                  </a:moveTo>
                  <a:cubicBezTo>
                    <a:pt x="661" y="204"/>
                    <a:pt x="600" y="201"/>
                    <a:pt x="545" y="196"/>
                  </a:cubicBezTo>
                  <a:cubicBezTo>
                    <a:pt x="431" y="186"/>
                    <a:pt x="332" y="152"/>
                    <a:pt x="238" y="117"/>
                  </a:cubicBezTo>
                  <a:cubicBezTo>
                    <a:pt x="163" y="91"/>
                    <a:pt x="86" y="64"/>
                    <a:pt x="0" y="4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87" y="59"/>
                    <a:pt x="165" y="86"/>
                    <a:pt x="241" y="112"/>
                  </a:cubicBezTo>
                  <a:cubicBezTo>
                    <a:pt x="340" y="146"/>
                    <a:pt x="434" y="179"/>
                    <a:pt x="547" y="190"/>
                  </a:cubicBezTo>
                  <a:cubicBezTo>
                    <a:pt x="659" y="200"/>
                    <a:pt x="799" y="200"/>
                    <a:pt x="930" y="188"/>
                  </a:cubicBezTo>
                  <a:cubicBezTo>
                    <a:pt x="1048" y="178"/>
                    <a:pt x="1157" y="140"/>
                    <a:pt x="1264" y="102"/>
                  </a:cubicBezTo>
                  <a:cubicBezTo>
                    <a:pt x="1352" y="70"/>
                    <a:pt x="1445" y="37"/>
                    <a:pt x="1543" y="22"/>
                  </a:cubicBezTo>
                  <a:cubicBezTo>
                    <a:pt x="1682" y="0"/>
                    <a:pt x="1800" y="40"/>
                    <a:pt x="1927" y="82"/>
                  </a:cubicBezTo>
                  <a:cubicBezTo>
                    <a:pt x="2034" y="117"/>
                    <a:pt x="2144" y="154"/>
                    <a:pt x="2268" y="152"/>
                  </a:cubicBezTo>
                  <a:cubicBezTo>
                    <a:pt x="2268" y="157"/>
                    <a:pt x="2268" y="157"/>
                    <a:pt x="2268" y="157"/>
                  </a:cubicBezTo>
                  <a:cubicBezTo>
                    <a:pt x="2143" y="159"/>
                    <a:pt x="2033" y="122"/>
                    <a:pt x="1926" y="87"/>
                  </a:cubicBezTo>
                  <a:cubicBezTo>
                    <a:pt x="1800" y="45"/>
                    <a:pt x="1681" y="4"/>
                    <a:pt x="1544" y="27"/>
                  </a:cubicBezTo>
                  <a:cubicBezTo>
                    <a:pt x="1448" y="42"/>
                    <a:pt x="1355" y="75"/>
                    <a:pt x="1266" y="107"/>
                  </a:cubicBezTo>
                  <a:cubicBezTo>
                    <a:pt x="1159" y="145"/>
                    <a:pt x="1050" y="183"/>
                    <a:pt x="931" y="193"/>
                  </a:cubicBezTo>
                  <a:cubicBezTo>
                    <a:pt x="862" y="201"/>
                    <a:pt x="792" y="204"/>
                    <a:pt x="724" y="20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70AD974-CFA2-4F50-697E-705B3CCF3C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5" y="1398"/>
              <a:ext cx="1527" cy="109"/>
            </a:xfrm>
            <a:custGeom>
              <a:avLst/>
              <a:gdLst>
                <a:gd name="T0" fmla="*/ 519 w 2234"/>
                <a:gd name="T1" fmla="*/ 159 h 159"/>
                <a:gd name="T2" fmla="*/ 489 w 2234"/>
                <a:gd name="T3" fmla="*/ 159 h 159"/>
                <a:gd name="T4" fmla="*/ 241 w 2234"/>
                <a:gd name="T5" fmla="*/ 91 h 159"/>
                <a:gd name="T6" fmla="*/ 0 w 2234"/>
                <a:gd name="T7" fmla="*/ 23 h 159"/>
                <a:gd name="T8" fmla="*/ 0 w 2234"/>
                <a:gd name="T9" fmla="*/ 18 h 159"/>
                <a:gd name="T10" fmla="*/ 244 w 2234"/>
                <a:gd name="T11" fmla="*/ 85 h 159"/>
                <a:gd name="T12" fmla="*/ 489 w 2234"/>
                <a:gd name="T13" fmla="*/ 154 h 159"/>
                <a:gd name="T14" fmla="*/ 716 w 2234"/>
                <a:gd name="T15" fmla="*/ 143 h 159"/>
                <a:gd name="T16" fmla="*/ 792 w 2234"/>
                <a:gd name="T17" fmla="*/ 136 h 159"/>
                <a:gd name="T18" fmla="*/ 1247 w 2234"/>
                <a:gd name="T19" fmla="*/ 65 h 159"/>
                <a:gd name="T20" fmla="*/ 1416 w 2234"/>
                <a:gd name="T21" fmla="*/ 32 h 159"/>
                <a:gd name="T22" fmla="*/ 1888 w 2234"/>
                <a:gd name="T23" fmla="*/ 65 h 159"/>
                <a:gd name="T24" fmla="*/ 2234 w 2234"/>
                <a:gd name="T25" fmla="*/ 113 h 159"/>
                <a:gd name="T26" fmla="*/ 2234 w 2234"/>
                <a:gd name="T27" fmla="*/ 118 h 159"/>
                <a:gd name="T28" fmla="*/ 1887 w 2234"/>
                <a:gd name="T29" fmla="*/ 70 h 159"/>
                <a:gd name="T30" fmla="*/ 1416 w 2234"/>
                <a:gd name="T31" fmla="*/ 37 h 159"/>
                <a:gd name="T32" fmla="*/ 1247 w 2234"/>
                <a:gd name="T33" fmla="*/ 70 h 159"/>
                <a:gd name="T34" fmla="*/ 791 w 2234"/>
                <a:gd name="T35" fmla="*/ 141 h 159"/>
                <a:gd name="T36" fmla="*/ 714 w 2234"/>
                <a:gd name="T37" fmla="*/ 148 h 159"/>
                <a:gd name="T38" fmla="*/ 519 w 2234"/>
                <a:gd name="T3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59">
                  <a:moveTo>
                    <a:pt x="519" y="159"/>
                  </a:moveTo>
                  <a:cubicBezTo>
                    <a:pt x="509" y="159"/>
                    <a:pt x="499" y="159"/>
                    <a:pt x="489" y="159"/>
                  </a:cubicBezTo>
                  <a:cubicBezTo>
                    <a:pt x="393" y="157"/>
                    <a:pt x="316" y="122"/>
                    <a:pt x="241" y="91"/>
                  </a:cubicBezTo>
                  <a:cubicBezTo>
                    <a:pt x="168" y="59"/>
                    <a:pt x="92" y="26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1"/>
                    <a:pt x="169" y="54"/>
                    <a:pt x="244" y="85"/>
                  </a:cubicBezTo>
                  <a:cubicBezTo>
                    <a:pt x="319" y="117"/>
                    <a:pt x="396" y="151"/>
                    <a:pt x="489" y="154"/>
                  </a:cubicBezTo>
                  <a:cubicBezTo>
                    <a:pt x="559" y="157"/>
                    <a:pt x="640" y="149"/>
                    <a:pt x="716" y="143"/>
                  </a:cubicBezTo>
                  <a:cubicBezTo>
                    <a:pt x="743" y="140"/>
                    <a:pt x="768" y="138"/>
                    <a:pt x="792" y="136"/>
                  </a:cubicBezTo>
                  <a:cubicBezTo>
                    <a:pt x="947" y="125"/>
                    <a:pt x="1099" y="94"/>
                    <a:pt x="1247" y="65"/>
                  </a:cubicBezTo>
                  <a:cubicBezTo>
                    <a:pt x="1302" y="54"/>
                    <a:pt x="1360" y="42"/>
                    <a:pt x="1416" y="32"/>
                  </a:cubicBezTo>
                  <a:cubicBezTo>
                    <a:pt x="1589" y="0"/>
                    <a:pt x="1734" y="32"/>
                    <a:pt x="1888" y="65"/>
                  </a:cubicBezTo>
                  <a:cubicBezTo>
                    <a:pt x="1996" y="88"/>
                    <a:pt x="2109" y="112"/>
                    <a:pt x="2234" y="113"/>
                  </a:cubicBezTo>
                  <a:cubicBezTo>
                    <a:pt x="2234" y="118"/>
                    <a:pt x="2234" y="118"/>
                    <a:pt x="2234" y="118"/>
                  </a:cubicBezTo>
                  <a:cubicBezTo>
                    <a:pt x="2108" y="117"/>
                    <a:pt x="1995" y="93"/>
                    <a:pt x="1887" y="70"/>
                  </a:cubicBezTo>
                  <a:cubicBezTo>
                    <a:pt x="1733" y="37"/>
                    <a:pt x="1588" y="7"/>
                    <a:pt x="1416" y="37"/>
                  </a:cubicBezTo>
                  <a:cubicBezTo>
                    <a:pt x="1360" y="47"/>
                    <a:pt x="1302" y="59"/>
                    <a:pt x="1247" y="70"/>
                  </a:cubicBezTo>
                  <a:cubicBezTo>
                    <a:pt x="1099" y="99"/>
                    <a:pt x="947" y="130"/>
                    <a:pt x="791" y="141"/>
                  </a:cubicBezTo>
                  <a:cubicBezTo>
                    <a:pt x="767" y="143"/>
                    <a:pt x="741" y="145"/>
                    <a:pt x="714" y="148"/>
                  </a:cubicBezTo>
                  <a:cubicBezTo>
                    <a:pt x="651" y="153"/>
                    <a:pt x="582" y="159"/>
                    <a:pt x="519" y="15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6B351A09-AAEE-4C30-EEEC-D46E9B6F7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4" y="1360"/>
              <a:ext cx="1520" cy="100"/>
            </a:xfrm>
            <a:custGeom>
              <a:avLst/>
              <a:gdLst>
                <a:gd name="T0" fmla="*/ 386 w 2224"/>
                <a:gd name="T1" fmla="*/ 144 h 146"/>
                <a:gd name="T2" fmla="*/ 192 w 2224"/>
                <a:gd name="T3" fmla="*/ 74 h 146"/>
                <a:gd name="T4" fmla="*/ 0 w 2224"/>
                <a:gd name="T5" fmla="*/ 5 h 146"/>
                <a:gd name="T6" fmla="*/ 0 w 2224"/>
                <a:gd name="T7" fmla="*/ 0 h 146"/>
                <a:gd name="T8" fmla="*/ 194 w 2224"/>
                <a:gd name="T9" fmla="*/ 71 h 146"/>
                <a:gd name="T10" fmla="*/ 404 w 2224"/>
                <a:gd name="T11" fmla="*/ 139 h 146"/>
                <a:gd name="T12" fmla="*/ 537 w 2224"/>
                <a:gd name="T13" fmla="*/ 109 h 146"/>
                <a:gd name="T14" fmla="*/ 665 w 2224"/>
                <a:gd name="T15" fmla="*/ 78 h 146"/>
                <a:gd name="T16" fmla="*/ 986 w 2224"/>
                <a:gd name="T17" fmla="*/ 60 h 146"/>
                <a:gd name="T18" fmla="*/ 1358 w 2224"/>
                <a:gd name="T19" fmla="*/ 36 h 146"/>
                <a:gd name="T20" fmla="*/ 1876 w 2224"/>
                <a:gd name="T21" fmla="*/ 50 h 146"/>
                <a:gd name="T22" fmla="*/ 2224 w 2224"/>
                <a:gd name="T23" fmla="*/ 77 h 146"/>
                <a:gd name="T24" fmla="*/ 2224 w 2224"/>
                <a:gd name="T25" fmla="*/ 82 h 146"/>
                <a:gd name="T26" fmla="*/ 1875 w 2224"/>
                <a:gd name="T27" fmla="*/ 55 h 146"/>
                <a:gd name="T28" fmla="*/ 1358 w 2224"/>
                <a:gd name="T29" fmla="*/ 41 h 146"/>
                <a:gd name="T30" fmla="*/ 985 w 2224"/>
                <a:gd name="T31" fmla="*/ 66 h 146"/>
                <a:gd name="T32" fmla="*/ 664 w 2224"/>
                <a:gd name="T33" fmla="*/ 83 h 146"/>
                <a:gd name="T34" fmla="*/ 537 w 2224"/>
                <a:gd name="T35" fmla="*/ 114 h 146"/>
                <a:gd name="T36" fmla="*/ 403 w 2224"/>
                <a:gd name="T37" fmla="*/ 144 h 146"/>
                <a:gd name="T38" fmla="*/ 386 w 2224"/>
                <a:gd name="T39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146">
                  <a:moveTo>
                    <a:pt x="386" y="144"/>
                  </a:moveTo>
                  <a:cubicBezTo>
                    <a:pt x="306" y="144"/>
                    <a:pt x="248" y="109"/>
                    <a:pt x="192" y="74"/>
                  </a:cubicBezTo>
                  <a:cubicBezTo>
                    <a:pt x="137" y="40"/>
                    <a:pt x="79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138" y="36"/>
                    <a:pt x="194" y="71"/>
                  </a:cubicBezTo>
                  <a:cubicBezTo>
                    <a:pt x="254" y="107"/>
                    <a:pt x="316" y="146"/>
                    <a:pt x="404" y="139"/>
                  </a:cubicBezTo>
                  <a:cubicBezTo>
                    <a:pt x="448" y="137"/>
                    <a:pt x="492" y="123"/>
                    <a:pt x="537" y="109"/>
                  </a:cubicBezTo>
                  <a:cubicBezTo>
                    <a:pt x="579" y="96"/>
                    <a:pt x="621" y="83"/>
                    <a:pt x="665" y="78"/>
                  </a:cubicBezTo>
                  <a:cubicBezTo>
                    <a:pt x="772" y="67"/>
                    <a:pt x="881" y="63"/>
                    <a:pt x="986" y="60"/>
                  </a:cubicBezTo>
                  <a:cubicBezTo>
                    <a:pt x="1109" y="57"/>
                    <a:pt x="1234" y="53"/>
                    <a:pt x="1358" y="36"/>
                  </a:cubicBezTo>
                  <a:cubicBezTo>
                    <a:pt x="1544" y="12"/>
                    <a:pt x="1706" y="30"/>
                    <a:pt x="1876" y="50"/>
                  </a:cubicBezTo>
                  <a:cubicBezTo>
                    <a:pt x="1988" y="63"/>
                    <a:pt x="2102" y="76"/>
                    <a:pt x="2224" y="77"/>
                  </a:cubicBezTo>
                  <a:cubicBezTo>
                    <a:pt x="2224" y="82"/>
                    <a:pt x="2224" y="82"/>
                    <a:pt x="2224" y="82"/>
                  </a:cubicBezTo>
                  <a:cubicBezTo>
                    <a:pt x="2100" y="81"/>
                    <a:pt x="1986" y="68"/>
                    <a:pt x="1875" y="55"/>
                  </a:cubicBezTo>
                  <a:cubicBezTo>
                    <a:pt x="1705" y="36"/>
                    <a:pt x="1544" y="17"/>
                    <a:pt x="1358" y="41"/>
                  </a:cubicBezTo>
                  <a:cubicBezTo>
                    <a:pt x="1234" y="58"/>
                    <a:pt x="1107" y="62"/>
                    <a:pt x="985" y="66"/>
                  </a:cubicBezTo>
                  <a:cubicBezTo>
                    <a:pt x="879" y="69"/>
                    <a:pt x="771" y="72"/>
                    <a:pt x="664" y="83"/>
                  </a:cubicBezTo>
                  <a:cubicBezTo>
                    <a:pt x="620" y="88"/>
                    <a:pt x="578" y="101"/>
                    <a:pt x="537" y="114"/>
                  </a:cubicBezTo>
                  <a:cubicBezTo>
                    <a:pt x="493" y="128"/>
                    <a:pt x="448" y="142"/>
                    <a:pt x="403" y="144"/>
                  </a:cubicBezTo>
                  <a:cubicBezTo>
                    <a:pt x="399" y="144"/>
                    <a:pt x="392" y="144"/>
                    <a:pt x="386" y="14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CE3AFC3A-5EE9-8712-787C-65E98DF39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4" y="1309"/>
              <a:ext cx="1527" cy="113"/>
            </a:xfrm>
            <a:custGeom>
              <a:avLst/>
              <a:gdLst>
                <a:gd name="T0" fmla="*/ 307 w 2234"/>
                <a:gd name="T1" fmla="*/ 157 h 164"/>
                <a:gd name="T2" fmla="*/ 156 w 2234"/>
                <a:gd name="T3" fmla="*/ 82 h 164"/>
                <a:gd name="T4" fmla="*/ 0 w 2234"/>
                <a:gd name="T5" fmla="*/ 5 h 164"/>
                <a:gd name="T6" fmla="*/ 0 w 2234"/>
                <a:gd name="T7" fmla="*/ 0 h 164"/>
                <a:gd name="T8" fmla="*/ 160 w 2234"/>
                <a:gd name="T9" fmla="*/ 79 h 164"/>
                <a:gd name="T10" fmla="*/ 342 w 2234"/>
                <a:gd name="T11" fmla="*/ 148 h 164"/>
                <a:gd name="T12" fmla="*/ 444 w 2234"/>
                <a:gd name="T13" fmla="*/ 96 h 164"/>
                <a:gd name="T14" fmla="*/ 572 w 2234"/>
                <a:gd name="T15" fmla="*/ 34 h 164"/>
                <a:gd name="T16" fmla="*/ 980 w 2234"/>
                <a:gd name="T17" fmla="*/ 40 h 164"/>
                <a:gd name="T18" fmla="*/ 1325 w 2234"/>
                <a:gd name="T19" fmla="*/ 54 h 164"/>
                <a:gd name="T20" fmla="*/ 1965 w 2234"/>
                <a:gd name="T21" fmla="*/ 47 h 164"/>
                <a:gd name="T22" fmla="*/ 2234 w 2234"/>
                <a:gd name="T23" fmla="*/ 53 h 164"/>
                <a:gd name="T24" fmla="*/ 2234 w 2234"/>
                <a:gd name="T25" fmla="*/ 58 h 164"/>
                <a:gd name="T26" fmla="*/ 1965 w 2234"/>
                <a:gd name="T27" fmla="*/ 52 h 164"/>
                <a:gd name="T28" fmla="*/ 1325 w 2234"/>
                <a:gd name="T29" fmla="*/ 60 h 164"/>
                <a:gd name="T30" fmla="*/ 979 w 2234"/>
                <a:gd name="T31" fmla="*/ 46 h 164"/>
                <a:gd name="T32" fmla="*/ 572 w 2234"/>
                <a:gd name="T33" fmla="*/ 39 h 164"/>
                <a:gd name="T34" fmla="*/ 446 w 2234"/>
                <a:gd name="T35" fmla="*/ 100 h 164"/>
                <a:gd name="T36" fmla="*/ 344 w 2234"/>
                <a:gd name="T37" fmla="*/ 152 h 164"/>
                <a:gd name="T38" fmla="*/ 307 w 2234"/>
                <a:gd name="T39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64">
                  <a:moveTo>
                    <a:pt x="307" y="157"/>
                  </a:moveTo>
                  <a:cubicBezTo>
                    <a:pt x="241" y="157"/>
                    <a:pt x="198" y="119"/>
                    <a:pt x="156" y="82"/>
                  </a:cubicBezTo>
                  <a:cubicBezTo>
                    <a:pt x="114" y="44"/>
                    <a:pt x="69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1"/>
                    <a:pt x="117" y="40"/>
                    <a:pt x="160" y="79"/>
                  </a:cubicBezTo>
                  <a:cubicBezTo>
                    <a:pt x="210" y="123"/>
                    <a:pt x="258" y="164"/>
                    <a:pt x="342" y="148"/>
                  </a:cubicBezTo>
                  <a:cubicBezTo>
                    <a:pt x="380" y="141"/>
                    <a:pt x="411" y="119"/>
                    <a:pt x="444" y="96"/>
                  </a:cubicBezTo>
                  <a:cubicBezTo>
                    <a:pt x="480" y="70"/>
                    <a:pt x="518" y="43"/>
                    <a:pt x="572" y="34"/>
                  </a:cubicBezTo>
                  <a:cubicBezTo>
                    <a:pt x="696" y="13"/>
                    <a:pt x="841" y="27"/>
                    <a:pt x="980" y="40"/>
                  </a:cubicBezTo>
                  <a:cubicBezTo>
                    <a:pt x="1097" y="52"/>
                    <a:pt x="1218" y="63"/>
                    <a:pt x="1325" y="54"/>
                  </a:cubicBezTo>
                  <a:cubicBezTo>
                    <a:pt x="1549" y="34"/>
                    <a:pt x="1752" y="40"/>
                    <a:pt x="1965" y="47"/>
                  </a:cubicBezTo>
                  <a:cubicBezTo>
                    <a:pt x="2052" y="49"/>
                    <a:pt x="2141" y="52"/>
                    <a:pt x="2234" y="53"/>
                  </a:cubicBezTo>
                  <a:cubicBezTo>
                    <a:pt x="2234" y="58"/>
                    <a:pt x="2234" y="58"/>
                    <a:pt x="2234" y="58"/>
                  </a:cubicBezTo>
                  <a:cubicBezTo>
                    <a:pt x="2141" y="57"/>
                    <a:pt x="2052" y="54"/>
                    <a:pt x="1965" y="52"/>
                  </a:cubicBezTo>
                  <a:cubicBezTo>
                    <a:pt x="1751" y="46"/>
                    <a:pt x="1549" y="39"/>
                    <a:pt x="1325" y="60"/>
                  </a:cubicBezTo>
                  <a:cubicBezTo>
                    <a:pt x="1218" y="70"/>
                    <a:pt x="1096" y="57"/>
                    <a:pt x="979" y="46"/>
                  </a:cubicBezTo>
                  <a:cubicBezTo>
                    <a:pt x="839" y="32"/>
                    <a:pt x="696" y="18"/>
                    <a:pt x="572" y="39"/>
                  </a:cubicBezTo>
                  <a:cubicBezTo>
                    <a:pt x="520" y="48"/>
                    <a:pt x="483" y="75"/>
                    <a:pt x="446" y="100"/>
                  </a:cubicBezTo>
                  <a:cubicBezTo>
                    <a:pt x="414" y="123"/>
                    <a:pt x="382" y="146"/>
                    <a:pt x="344" y="152"/>
                  </a:cubicBezTo>
                  <a:cubicBezTo>
                    <a:pt x="329" y="156"/>
                    <a:pt x="318" y="157"/>
                    <a:pt x="307" y="1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528AEB0F-AAD8-7EED-C5DB-6BFE1E671C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3" y="1231"/>
              <a:ext cx="1523" cy="146"/>
            </a:xfrm>
            <a:custGeom>
              <a:avLst/>
              <a:gdLst>
                <a:gd name="T0" fmla="*/ 257 w 2228"/>
                <a:gd name="T1" fmla="*/ 200 h 212"/>
                <a:gd name="T2" fmla="*/ 136 w 2228"/>
                <a:gd name="T3" fmla="*/ 122 h 212"/>
                <a:gd name="T4" fmla="*/ 0 w 2228"/>
                <a:gd name="T5" fmla="*/ 37 h 212"/>
                <a:gd name="T6" fmla="*/ 0 w 2228"/>
                <a:gd name="T7" fmla="*/ 32 h 212"/>
                <a:gd name="T8" fmla="*/ 140 w 2228"/>
                <a:gd name="T9" fmla="*/ 119 h 212"/>
                <a:gd name="T10" fmla="*/ 296 w 2228"/>
                <a:gd name="T11" fmla="*/ 190 h 212"/>
                <a:gd name="T12" fmla="*/ 378 w 2228"/>
                <a:gd name="T13" fmla="*/ 122 h 212"/>
                <a:gd name="T14" fmla="*/ 508 w 2228"/>
                <a:gd name="T15" fmla="*/ 27 h 212"/>
                <a:gd name="T16" fmla="*/ 946 w 2228"/>
                <a:gd name="T17" fmla="*/ 61 h 212"/>
                <a:gd name="T18" fmla="*/ 1298 w 2228"/>
                <a:gd name="T19" fmla="*/ 101 h 212"/>
                <a:gd name="T20" fmla="*/ 2228 w 2228"/>
                <a:gd name="T21" fmla="*/ 72 h 212"/>
                <a:gd name="T22" fmla="*/ 2228 w 2228"/>
                <a:gd name="T23" fmla="*/ 77 h 212"/>
                <a:gd name="T24" fmla="*/ 1298 w 2228"/>
                <a:gd name="T25" fmla="*/ 107 h 212"/>
                <a:gd name="T26" fmla="*/ 944 w 2228"/>
                <a:gd name="T27" fmla="*/ 66 h 212"/>
                <a:gd name="T28" fmla="*/ 509 w 2228"/>
                <a:gd name="T29" fmla="*/ 32 h 212"/>
                <a:gd name="T30" fmla="*/ 382 w 2228"/>
                <a:gd name="T31" fmla="*/ 126 h 212"/>
                <a:gd name="T32" fmla="*/ 296 w 2228"/>
                <a:gd name="T33" fmla="*/ 195 h 212"/>
                <a:gd name="T34" fmla="*/ 257 w 2228"/>
                <a:gd name="T35" fmla="*/ 20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8" h="212">
                  <a:moveTo>
                    <a:pt x="257" y="200"/>
                  </a:moveTo>
                  <a:cubicBezTo>
                    <a:pt x="198" y="200"/>
                    <a:pt x="168" y="162"/>
                    <a:pt x="136" y="122"/>
                  </a:cubicBezTo>
                  <a:cubicBezTo>
                    <a:pt x="103" y="80"/>
                    <a:pt x="70" y="37"/>
                    <a:pt x="0" y="3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2" y="33"/>
                    <a:pt x="106" y="77"/>
                    <a:pt x="140" y="119"/>
                  </a:cubicBezTo>
                  <a:cubicBezTo>
                    <a:pt x="178" y="166"/>
                    <a:pt x="213" y="212"/>
                    <a:pt x="296" y="190"/>
                  </a:cubicBezTo>
                  <a:cubicBezTo>
                    <a:pt x="332" y="181"/>
                    <a:pt x="354" y="152"/>
                    <a:pt x="378" y="122"/>
                  </a:cubicBezTo>
                  <a:cubicBezTo>
                    <a:pt x="409" y="84"/>
                    <a:pt x="443" y="40"/>
                    <a:pt x="508" y="27"/>
                  </a:cubicBezTo>
                  <a:cubicBezTo>
                    <a:pt x="627" y="0"/>
                    <a:pt x="789" y="32"/>
                    <a:pt x="946" y="61"/>
                  </a:cubicBezTo>
                  <a:cubicBezTo>
                    <a:pt x="1075" y="85"/>
                    <a:pt x="1198" y="108"/>
                    <a:pt x="1298" y="101"/>
                  </a:cubicBezTo>
                  <a:cubicBezTo>
                    <a:pt x="1590" y="81"/>
                    <a:pt x="1890" y="61"/>
                    <a:pt x="2228" y="72"/>
                  </a:cubicBezTo>
                  <a:cubicBezTo>
                    <a:pt x="2228" y="77"/>
                    <a:pt x="2228" y="77"/>
                    <a:pt x="2228" y="77"/>
                  </a:cubicBezTo>
                  <a:cubicBezTo>
                    <a:pt x="1890" y="66"/>
                    <a:pt x="1590" y="86"/>
                    <a:pt x="1298" y="107"/>
                  </a:cubicBezTo>
                  <a:cubicBezTo>
                    <a:pt x="1198" y="113"/>
                    <a:pt x="1074" y="90"/>
                    <a:pt x="944" y="66"/>
                  </a:cubicBezTo>
                  <a:cubicBezTo>
                    <a:pt x="789" y="37"/>
                    <a:pt x="627" y="6"/>
                    <a:pt x="509" y="32"/>
                  </a:cubicBezTo>
                  <a:cubicBezTo>
                    <a:pt x="447" y="46"/>
                    <a:pt x="413" y="87"/>
                    <a:pt x="382" y="126"/>
                  </a:cubicBezTo>
                  <a:cubicBezTo>
                    <a:pt x="357" y="157"/>
                    <a:pt x="333" y="187"/>
                    <a:pt x="296" y="195"/>
                  </a:cubicBezTo>
                  <a:cubicBezTo>
                    <a:pt x="282" y="198"/>
                    <a:pt x="270" y="200"/>
                    <a:pt x="257" y="20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AB4AE5A1-B8CA-5B61-2FEE-C6352A44A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1154"/>
              <a:ext cx="1520" cy="156"/>
            </a:xfrm>
            <a:custGeom>
              <a:avLst/>
              <a:gdLst>
                <a:gd name="T0" fmla="*/ 259 w 2224"/>
                <a:gd name="T1" fmla="*/ 216 h 227"/>
                <a:gd name="T2" fmla="*/ 137 w 2224"/>
                <a:gd name="T3" fmla="*/ 137 h 227"/>
                <a:gd name="T4" fmla="*/ 0 w 2224"/>
                <a:gd name="T5" fmla="*/ 51 h 227"/>
                <a:gd name="T6" fmla="*/ 0 w 2224"/>
                <a:gd name="T7" fmla="*/ 46 h 227"/>
                <a:gd name="T8" fmla="*/ 141 w 2224"/>
                <a:gd name="T9" fmla="*/ 135 h 227"/>
                <a:gd name="T10" fmla="*/ 299 w 2224"/>
                <a:gd name="T11" fmla="*/ 206 h 227"/>
                <a:gd name="T12" fmla="*/ 379 w 2224"/>
                <a:gd name="T13" fmla="*/ 132 h 227"/>
                <a:gd name="T14" fmla="*/ 510 w 2224"/>
                <a:gd name="T15" fmla="*/ 27 h 227"/>
                <a:gd name="T16" fmla="*/ 952 w 2224"/>
                <a:gd name="T17" fmla="*/ 75 h 227"/>
                <a:gd name="T18" fmla="*/ 1296 w 2224"/>
                <a:gd name="T19" fmla="*/ 128 h 227"/>
                <a:gd name="T20" fmla="*/ 1602 w 2224"/>
                <a:gd name="T21" fmla="*/ 108 h 227"/>
                <a:gd name="T22" fmla="*/ 2224 w 2224"/>
                <a:gd name="T23" fmla="*/ 89 h 227"/>
                <a:gd name="T24" fmla="*/ 2224 w 2224"/>
                <a:gd name="T25" fmla="*/ 94 h 227"/>
                <a:gd name="T26" fmla="*/ 1602 w 2224"/>
                <a:gd name="T27" fmla="*/ 113 h 227"/>
                <a:gd name="T28" fmla="*/ 1296 w 2224"/>
                <a:gd name="T29" fmla="*/ 133 h 227"/>
                <a:gd name="T30" fmla="*/ 949 w 2224"/>
                <a:gd name="T31" fmla="*/ 80 h 227"/>
                <a:gd name="T32" fmla="*/ 510 w 2224"/>
                <a:gd name="T33" fmla="*/ 32 h 227"/>
                <a:gd name="T34" fmla="*/ 382 w 2224"/>
                <a:gd name="T35" fmla="*/ 135 h 227"/>
                <a:gd name="T36" fmla="*/ 297 w 2224"/>
                <a:gd name="T37" fmla="*/ 211 h 227"/>
                <a:gd name="T38" fmla="*/ 259 w 2224"/>
                <a:gd name="T39" fmla="*/ 2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227">
                  <a:moveTo>
                    <a:pt x="259" y="216"/>
                  </a:moveTo>
                  <a:cubicBezTo>
                    <a:pt x="201" y="216"/>
                    <a:pt x="170" y="178"/>
                    <a:pt x="137" y="137"/>
                  </a:cubicBezTo>
                  <a:cubicBezTo>
                    <a:pt x="103" y="95"/>
                    <a:pt x="68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0" y="47"/>
                    <a:pt x="106" y="92"/>
                    <a:pt x="141" y="135"/>
                  </a:cubicBezTo>
                  <a:cubicBezTo>
                    <a:pt x="180" y="183"/>
                    <a:pt x="217" y="227"/>
                    <a:pt x="299" y="206"/>
                  </a:cubicBezTo>
                  <a:cubicBezTo>
                    <a:pt x="334" y="197"/>
                    <a:pt x="356" y="165"/>
                    <a:pt x="379" y="132"/>
                  </a:cubicBezTo>
                  <a:cubicBezTo>
                    <a:pt x="408" y="90"/>
                    <a:pt x="442" y="42"/>
                    <a:pt x="510" y="27"/>
                  </a:cubicBezTo>
                  <a:cubicBezTo>
                    <a:pt x="630" y="0"/>
                    <a:pt x="793" y="38"/>
                    <a:pt x="952" y="75"/>
                  </a:cubicBezTo>
                  <a:cubicBezTo>
                    <a:pt x="1080" y="104"/>
                    <a:pt x="1200" y="132"/>
                    <a:pt x="1296" y="128"/>
                  </a:cubicBezTo>
                  <a:cubicBezTo>
                    <a:pt x="1400" y="123"/>
                    <a:pt x="1503" y="116"/>
                    <a:pt x="1602" y="108"/>
                  </a:cubicBezTo>
                  <a:cubicBezTo>
                    <a:pt x="1810" y="92"/>
                    <a:pt x="2006" y="78"/>
                    <a:pt x="2224" y="89"/>
                  </a:cubicBezTo>
                  <a:cubicBezTo>
                    <a:pt x="2224" y="94"/>
                    <a:pt x="2224" y="94"/>
                    <a:pt x="2224" y="94"/>
                  </a:cubicBezTo>
                  <a:cubicBezTo>
                    <a:pt x="2006" y="83"/>
                    <a:pt x="1810" y="97"/>
                    <a:pt x="1602" y="113"/>
                  </a:cubicBezTo>
                  <a:cubicBezTo>
                    <a:pt x="1503" y="121"/>
                    <a:pt x="1402" y="128"/>
                    <a:pt x="1296" y="133"/>
                  </a:cubicBezTo>
                  <a:cubicBezTo>
                    <a:pt x="1199" y="137"/>
                    <a:pt x="1078" y="109"/>
                    <a:pt x="949" y="80"/>
                  </a:cubicBezTo>
                  <a:cubicBezTo>
                    <a:pt x="792" y="43"/>
                    <a:pt x="628" y="6"/>
                    <a:pt x="510" y="32"/>
                  </a:cubicBezTo>
                  <a:cubicBezTo>
                    <a:pt x="444" y="47"/>
                    <a:pt x="411" y="93"/>
                    <a:pt x="382" y="135"/>
                  </a:cubicBezTo>
                  <a:cubicBezTo>
                    <a:pt x="358" y="169"/>
                    <a:pt x="335" y="201"/>
                    <a:pt x="297" y="211"/>
                  </a:cubicBezTo>
                  <a:cubicBezTo>
                    <a:pt x="284" y="215"/>
                    <a:pt x="272" y="216"/>
                    <a:pt x="259" y="2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8C0E7D68-4078-854D-3D89-A4012CC39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1" y="1089"/>
              <a:ext cx="1520" cy="138"/>
            </a:xfrm>
            <a:custGeom>
              <a:avLst/>
              <a:gdLst>
                <a:gd name="T0" fmla="*/ 317 w 2225"/>
                <a:gd name="T1" fmla="*/ 189 h 200"/>
                <a:gd name="T2" fmla="*/ 162 w 2225"/>
                <a:gd name="T3" fmla="*/ 123 h 200"/>
                <a:gd name="T4" fmla="*/ 0 w 2225"/>
                <a:gd name="T5" fmla="*/ 52 h 200"/>
                <a:gd name="T6" fmla="*/ 0 w 2225"/>
                <a:gd name="T7" fmla="*/ 47 h 200"/>
                <a:gd name="T8" fmla="*/ 164 w 2225"/>
                <a:gd name="T9" fmla="*/ 118 h 200"/>
                <a:gd name="T10" fmla="*/ 360 w 2225"/>
                <a:gd name="T11" fmla="*/ 177 h 200"/>
                <a:gd name="T12" fmla="*/ 448 w 2225"/>
                <a:gd name="T13" fmla="*/ 109 h 200"/>
                <a:gd name="T14" fmla="*/ 577 w 2225"/>
                <a:gd name="T15" fmla="*/ 23 h 200"/>
                <a:gd name="T16" fmla="*/ 1007 w 2225"/>
                <a:gd name="T17" fmla="*/ 88 h 200"/>
                <a:gd name="T18" fmla="*/ 1325 w 2225"/>
                <a:gd name="T19" fmla="*/ 153 h 200"/>
                <a:gd name="T20" fmla="*/ 1785 w 2225"/>
                <a:gd name="T21" fmla="*/ 114 h 200"/>
                <a:gd name="T22" fmla="*/ 2225 w 2225"/>
                <a:gd name="T23" fmla="*/ 76 h 200"/>
                <a:gd name="T24" fmla="*/ 2225 w 2225"/>
                <a:gd name="T25" fmla="*/ 81 h 200"/>
                <a:gd name="T26" fmla="*/ 1785 w 2225"/>
                <a:gd name="T27" fmla="*/ 120 h 200"/>
                <a:gd name="T28" fmla="*/ 1324 w 2225"/>
                <a:gd name="T29" fmla="*/ 158 h 200"/>
                <a:gd name="T30" fmla="*/ 1004 w 2225"/>
                <a:gd name="T31" fmla="*/ 92 h 200"/>
                <a:gd name="T32" fmla="*/ 577 w 2225"/>
                <a:gd name="T33" fmla="*/ 27 h 200"/>
                <a:gd name="T34" fmla="*/ 450 w 2225"/>
                <a:gd name="T35" fmla="*/ 112 h 200"/>
                <a:gd name="T36" fmla="*/ 360 w 2225"/>
                <a:gd name="T37" fmla="*/ 180 h 200"/>
                <a:gd name="T38" fmla="*/ 317 w 2225"/>
                <a:gd name="T39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5" h="200">
                  <a:moveTo>
                    <a:pt x="317" y="189"/>
                  </a:moveTo>
                  <a:cubicBezTo>
                    <a:pt x="259" y="189"/>
                    <a:pt x="211" y="156"/>
                    <a:pt x="162" y="123"/>
                  </a:cubicBezTo>
                  <a:cubicBezTo>
                    <a:pt x="112" y="90"/>
                    <a:pt x="63" y="56"/>
                    <a:pt x="0" y="5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4" y="50"/>
                    <a:pt x="115" y="85"/>
                    <a:pt x="164" y="118"/>
                  </a:cubicBezTo>
                  <a:cubicBezTo>
                    <a:pt x="225" y="160"/>
                    <a:pt x="283" y="200"/>
                    <a:pt x="360" y="177"/>
                  </a:cubicBezTo>
                  <a:cubicBezTo>
                    <a:pt x="398" y="165"/>
                    <a:pt x="422" y="139"/>
                    <a:pt x="448" y="109"/>
                  </a:cubicBezTo>
                  <a:cubicBezTo>
                    <a:pt x="480" y="73"/>
                    <a:pt x="512" y="36"/>
                    <a:pt x="577" y="23"/>
                  </a:cubicBezTo>
                  <a:cubicBezTo>
                    <a:pt x="697" y="0"/>
                    <a:pt x="853" y="45"/>
                    <a:pt x="1007" y="88"/>
                  </a:cubicBezTo>
                  <a:cubicBezTo>
                    <a:pt x="1124" y="121"/>
                    <a:pt x="1235" y="153"/>
                    <a:pt x="1325" y="153"/>
                  </a:cubicBezTo>
                  <a:cubicBezTo>
                    <a:pt x="1477" y="154"/>
                    <a:pt x="1634" y="133"/>
                    <a:pt x="1785" y="114"/>
                  </a:cubicBezTo>
                  <a:cubicBezTo>
                    <a:pt x="1930" y="95"/>
                    <a:pt x="2079" y="76"/>
                    <a:pt x="2225" y="76"/>
                  </a:cubicBezTo>
                  <a:cubicBezTo>
                    <a:pt x="2225" y="81"/>
                    <a:pt x="2225" y="81"/>
                    <a:pt x="2225" y="81"/>
                  </a:cubicBezTo>
                  <a:cubicBezTo>
                    <a:pt x="2079" y="83"/>
                    <a:pt x="1930" y="102"/>
                    <a:pt x="1785" y="120"/>
                  </a:cubicBezTo>
                  <a:cubicBezTo>
                    <a:pt x="1632" y="139"/>
                    <a:pt x="1476" y="159"/>
                    <a:pt x="1324" y="158"/>
                  </a:cubicBezTo>
                  <a:cubicBezTo>
                    <a:pt x="1232" y="156"/>
                    <a:pt x="1122" y="126"/>
                    <a:pt x="1004" y="92"/>
                  </a:cubicBezTo>
                  <a:cubicBezTo>
                    <a:pt x="852" y="48"/>
                    <a:pt x="696" y="4"/>
                    <a:pt x="577" y="27"/>
                  </a:cubicBezTo>
                  <a:cubicBezTo>
                    <a:pt x="514" y="40"/>
                    <a:pt x="481" y="76"/>
                    <a:pt x="450" y="112"/>
                  </a:cubicBezTo>
                  <a:cubicBezTo>
                    <a:pt x="425" y="141"/>
                    <a:pt x="400" y="169"/>
                    <a:pt x="360" y="180"/>
                  </a:cubicBezTo>
                  <a:cubicBezTo>
                    <a:pt x="348" y="188"/>
                    <a:pt x="332" y="189"/>
                    <a:pt x="317" y="18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054655E6-3374-D9A3-7ECB-6CE68C83A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2" y="1029"/>
              <a:ext cx="1520" cy="141"/>
            </a:xfrm>
            <a:custGeom>
              <a:avLst/>
              <a:gdLst>
                <a:gd name="T0" fmla="*/ 1458 w 2223"/>
                <a:gd name="T1" fmla="*/ 196 h 205"/>
                <a:gd name="T2" fmla="*/ 1388 w 2223"/>
                <a:gd name="T3" fmla="*/ 194 h 205"/>
                <a:gd name="T4" fmla="*/ 1096 w 2223"/>
                <a:gd name="T5" fmla="*/ 107 h 205"/>
                <a:gd name="T6" fmla="*/ 709 w 2223"/>
                <a:gd name="T7" fmla="*/ 17 h 205"/>
                <a:gd name="T8" fmla="*/ 575 w 2223"/>
                <a:gd name="T9" fmla="*/ 81 h 205"/>
                <a:gd name="T10" fmla="*/ 478 w 2223"/>
                <a:gd name="T11" fmla="*/ 137 h 205"/>
                <a:gd name="T12" fmla="*/ 200 w 2223"/>
                <a:gd name="T13" fmla="*/ 91 h 205"/>
                <a:gd name="T14" fmla="*/ 0 w 2223"/>
                <a:gd name="T15" fmla="*/ 39 h 205"/>
                <a:gd name="T16" fmla="*/ 0 w 2223"/>
                <a:gd name="T17" fmla="*/ 34 h 205"/>
                <a:gd name="T18" fmla="*/ 202 w 2223"/>
                <a:gd name="T19" fmla="*/ 87 h 205"/>
                <a:gd name="T20" fmla="*/ 476 w 2223"/>
                <a:gd name="T21" fmla="*/ 133 h 205"/>
                <a:gd name="T22" fmla="*/ 571 w 2223"/>
                <a:gd name="T23" fmla="*/ 78 h 205"/>
                <a:gd name="T24" fmla="*/ 707 w 2223"/>
                <a:gd name="T25" fmla="*/ 14 h 205"/>
                <a:gd name="T26" fmla="*/ 1098 w 2223"/>
                <a:gd name="T27" fmla="*/ 105 h 205"/>
                <a:gd name="T28" fmla="*/ 1386 w 2223"/>
                <a:gd name="T29" fmla="*/ 190 h 205"/>
                <a:gd name="T30" fmla="*/ 1891 w 2223"/>
                <a:gd name="T31" fmla="*/ 119 h 205"/>
                <a:gd name="T32" fmla="*/ 2223 w 2223"/>
                <a:gd name="T33" fmla="*/ 50 h 205"/>
                <a:gd name="T34" fmla="*/ 2223 w 2223"/>
                <a:gd name="T35" fmla="*/ 55 h 205"/>
                <a:gd name="T36" fmla="*/ 1891 w 2223"/>
                <a:gd name="T37" fmla="*/ 124 h 205"/>
                <a:gd name="T38" fmla="*/ 1458 w 2223"/>
                <a:gd name="T39" fmla="*/ 19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3" h="205">
                  <a:moveTo>
                    <a:pt x="1458" y="196"/>
                  </a:moveTo>
                  <a:cubicBezTo>
                    <a:pt x="1434" y="196"/>
                    <a:pt x="1412" y="195"/>
                    <a:pt x="1388" y="194"/>
                  </a:cubicBezTo>
                  <a:cubicBezTo>
                    <a:pt x="1299" y="186"/>
                    <a:pt x="1200" y="148"/>
                    <a:pt x="1096" y="107"/>
                  </a:cubicBezTo>
                  <a:cubicBezTo>
                    <a:pt x="964" y="57"/>
                    <a:pt x="827" y="3"/>
                    <a:pt x="709" y="17"/>
                  </a:cubicBezTo>
                  <a:cubicBezTo>
                    <a:pt x="647" y="25"/>
                    <a:pt x="610" y="53"/>
                    <a:pt x="575" y="81"/>
                  </a:cubicBezTo>
                  <a:cubicBezTo>
                    <a:pt x="547" y="102"/>
                    <a:pt x="519" y="125"/>
                    <a:pt x="478" y="137"/>
                  </a:cubicBezTo>
                  <a:cubicBezTo>
                    <a:pt x="390" y="161"/>
                    <a:pt x="293" y="125"/>
                    <a:pt x="200" y="91"/>
                  </a:cubicBezTo>
                  <a:cubicBezTo>
                    <a:pt x="134" y="67"/>
                    <a:pt x="64" y="41"/>
                    <a:pt x="0" y="3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5" y="36"/>
                    <a:pt x="134" y="62"/>
                    <a:pt x="202" y="87"/>
                  </a:cubicBezTo>
                  <a:cubicBezTo>
                    <a:pt x="295" y="121"/>
                    <a:pt x="390" y="157"/>
                    <a:pt x="476" y="133"/>
                  </a:cubicBezTo>
                  <a:cubicBezTo>
                    <a:pt x="516" y="121"/>
                    <a:pt x="543" y="101"/>
                    <a:pt x="571" y="78"/>
                  </a:cubicBezTo>
                  <a:cubicBezTo>
                    <a:pt x="606" y="50"/>
                    <a:pt x="644" y="21"/>
                    <a:pt x="707" y="14"/>
                  </a:cubicBezTo>
                  <a:cubicBezTo>
                    <a:pt x="827" y="0"/>
                    <a:pt x="965" y="53"/>
                    <a:pt x="1098" y="105"/>
                  </a:cubicBezTo>
                  <a:cubicBezTo>
                    <a:pt x="1200" y="144"/>
                    <a:pt x="1299" y="182"/>
                    <a:pt x="1386" y="190"/>
                  </a:cubicBezTo>
                  <a:cubicBezTo>
                    <a:pt x="1554" y="205"/>
                    <a:pt x="1726" y="161"/>
                    <a:pt x="1891" y="119"/>
                  </a:cubicBezTo>
                  <a:cubicBezTo>
                    <a:pt x="2001" y="91"/>
                    <a:pt x="2113" y="62"/>
                    <a:pt x="2223" y="50"/>
                  </a:cubicBezTo>
                  <a:cubicBezTo>
                    <a:pt x="2223" y="55"/>
                    <a:pt x="2223" y="55"/>
                    <a:pt x="2223" y="55"/>
                  </a:cubicBezTo>
                  <a:cubicBezTo>
                    <a:pt x="2113" y="67"/>
                    <a:pt x="2001" y="96"/>
                    <a:pt x="1891" y="124"/>
                  </a:cubicBezTo>
                  <a:cubicBezTo>
                    <a:pt x="1751" y="158"/>
                    <a:pt x="1603" y="196"/>
                    <a:pt x="1458" y="19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9B228614-06F8-EBBB-281B-5A06F5CA7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7" y="968"/>
              <a:ext cx="1514" cy="179"/>
            </a:xfrm>
            <a:custGeom>
              <a:avLst/>
              <a:gdLst>
                <a:gd name="T0" fmla="*/ 1555 w 2215"/>
                <a:gd name="T1" fmla="*/ 240 h 260"/>
                <a:gd name="T2" fmla="*/ 1463 w 2215"/>
                <a:gd name="T3" fmla="*/ 231 h 260"/>
                <a:gd name="T4" fmla="*/ 1205 w 2215"/>
                <a:gd name="T5" fmla="*/ 123 h 260"/>
                <a:gd name="T6" fmla="*/ 867 w 2215"/>
                <a:gd name="T7" fmla="*/ 5 h 260"/>
                <a:gd name="T8" fmla="*/ 866 w 2215"/>
                <a:gd name="T9" fmla="*/ 5 h 260"/>
                <a:gd name="T10" fmla="*/ 712 w 2215"/>
                <a:gd name="T11" fmla="*/ 48 h 260"/>
                <a:gd name="T12" fmla="*/ 605 w 2215"/>
                <a:gd name="T13" fmla="*/ 89 h 260"/>
                <a:gd name="T14" fmla="*/ 214 w 2215"/>
                <a:gd name="T15" fmla="*/ 57 h 260"/>
                <a:gd name="T16" fmla="*/ 0 w 2215"/>
                <a:gd name="T17" fmla="*/ 23 h 260"/>
                <a:gd name="T18" fmla="*/ 0 w 2215"/>
                <a:gd name="T19" fmla="*/ 18 h 260"/>
                <a:gd name="T20" fmla="*/ 215 w 2215"/>
                <a:gd name="T21" fmla="*/ 52 h 260"/>
                <a:gd name="T22" fmla="*/ 604 w 2215"/>
                <a:gd name="T23" fmla="*/ 84 h 260"/>
                <a:gd name="T24" fmla="*/ 710 w 2215"/>
                <a:gd name="T25" fmla="*/ 44 h 260"/>
                <a:gd name="T26" fmla="*/ 866 w 2215"/>
                <a:gd name="T27" fmla="*/ 0 h 260"/>
                <a:gd name="T28" fmla="*/ 1207 w 2215"/>
                <a:gd name="T29" fmla="*/ 119 h 260"/>
                <a:gd name="T30" fmla="*/ 1462 w 2215"/>
                <a:gd name="T31" fmla="*/ 227 h 260"/>
                <a:gd name="T32" fmla="*/ 1938 w 2215"/>
                <a:gd name="T33" fmla="*/ 126 h 260"/>
                <a:gd name="T34" fmla="*/ 2214 w 2215"/>
                <a:gd name="T35" fmla="*/ 27 h 260"/>
                <a:gd name="T36" fmla="*/ 2215 w 2215"/>
                <a:gd name="T37" fmla="*/ 32 h 260"/>
                <a:gd name="T38" fmla="*/ 1941 w 2215"/>
                <a:gd name="T39" fmla="*/ 131 h 260"/>
                <a:gd name="T40" fmla="*/ 1555 w 2215"/>
                <a:gd name="T41" fmla="*/ 24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5" h="260">
                  <a:moveTo>
                    <a:pt x="1555" y="240"/>
                  </a:moveTo>
                  <a:cubicBezTo>
                    <a:pt x="1525" y="240"/>
                    <a:pt x="1494" y="237"/>
                    <a:pt x="1463" y="231"/>
                  </a:cubicBezTo>
                  <a:cubicBezTo>
                    <a:pt x="1376" y="215"/>
                    <a:pt x="1290" y="168"/>
                    <a:pt x="1205" y="123"/>
                  </a:cubicBezTo>
                  <a:cubicBezTo>
                    <a:pt x="1097" y="65"/>
                    <a:pt x="986" y="5"/>
                    <a:pt x="867" y="5"/>
                  </a:cubicBezTo>
                  <a:cubicBezTo>
                    <a:pt x="867" y="5"/>
                    <a:pt x="867" y="5"/>
                    <a:pt x="866" y="5"/>
                  </a:cubicBezTo>
                  <a:cubicBezTo>
                    <a:pt x="804" y="5"/>
                    <a:pt x="760" y="27"/>
                    <a:pt x="712" y="48"/>
                  </a:cubicBezTo>
                  <a:cubicBezTo>
                    <a:pt x="680" y="63"/>
                    <a:pt x="646" y="80"/>
                    <a:pt x="605" y="89"/>
                  </a:cubicBezTo>
                  <a:cubicBezTo>
                    <a:pt x="490" y="112"/>
                    <a:pt x="349" y="84"/>
                    <a:pt x="214" y="57"/>
                  </a:cubicBezTo>
                  <a:cubicBezTo>
                    <a:pt x="138" y="42"/>
                    <a:pt x="64" y="28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6" y="23"/>
                    <a:pt x="138" y="37"/>
                    <a:pt x="215" y="52"/>
                  </a:cubicBezTo>
                  <a:cubicBezTo>
                    <a:pt x="350" y="79"/>
                    <a:pt x="490" y="107"/>
                    <a:pt x="604" y="84"/>
                  </a:cubicBezTo>
                  <a:cubicBezTo>
                    <a:pt x="643" y="76"/>
                    <a:pt x="677" y="60"/>
                    <a:pt x="710" y="44"/>
                  </a:cubicBezTo>
                  <a:cubicBezTo>
                    <a:pt x="756" y="23"/>
                    <a:pt x="803" y="0"/>
                    <a:pt x="866" y="0"/>
                  </a:cubicBezTo>
                  <a:cubicBezTo>
                    <a:pt x="984" y="0"/>
                    <a:pt x="1097" y="61"/>
                    <a:pt x="1207" y="119"/>
                  </a:cubicBezTo>
                  <a:cubicBezTo>
                    <a:pt x="1290" y="164"/>
                    <a:pt x="1376" y="209"/>
                    <a:pt x="1462" y="227"/>
                  </a:cubicBezTo>
                  <a:cubicBezTo>
                    <a:pt x="1631" y="260"/>
                    <a:pt x="1787" y="192"/>
                    <a:pt x="1938" y="126"/>
                  </a:cubicBezTo>
                  <a:cubicBezTo>
                    <a:pt x="2027" y="86"/>
                    <a:pt x="2120" y="47"/>
                    <a:pt x="2214" y="27"/>
                  </a:cubicBezTo>
                  <a:cubicBezTo>
                    <a:pt x="2215" y="32"/>
                    <a:pt x="2215" y="32"/>
                    <a:pt x="2215" y="32"/>
                  </a:cubicBezTo>
                  <a:cubicBezTo>
                    <a:pt x="2121" y="52"/>
                    <a:pt x="2030" y="91"/>
                    <a:pt x="1941" y="131"/>
                  </a:cubicBezTo>
                  <a:cubicBezTo>
                    <a:pt x="1818" y="184"/>
                    <a:pt x="1690" y="240"/>
                    <a:pt x="1555" y="24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DEDAB335-B882-CED4-F952-C6695BB74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896"/>
              <a:ext cx="1505" cy="222"/>
            </a:xfrm>
            <a:custGeom>
              <a:avLst/>
              <a:gdLst>
                <a:gd name="T0" fmla="*/ 1640 w 2202"/>
                <a:gd name="T1" fmla="*/ 302 h 322"/>
                <a:gd name="T2" fmla="*/ 1513 w 2202"/>
                <a:gd name="T3" fmla="*/ 274 h 322"/>
                <a:gd name="T4" fmla="*/ 1299 w 2202"/>
                <a:gd name="T5" fmla="*/ 151 h 322"/>
                <a:gd name="T6" fmla="*/ 1012 w 2202"/>
                <a:gd name="T7" fmla="*/ 12 h 322"/>
                <a:gd name="T8" fmla="*/ 820 w 2202"/>
                <a:gd name="T9" fmla="*/ 41 h 322"/>
                <a:gd name="T10" fmla="*/ 699 w 2202"/>
                <a:gd name="T11" fmla="*/ 69 h 322"/>
                <a:gd name="T12" fmla="*/ 241 w 2202"/>
                <a:gd name="T13" fmla="*/ 55 h 322"/>
                <a:gd name="T14" fmla="*/ 0 w 2202"/>
                <a:gd name="T15" fmla="*/ 35 h 322"/>
                <a:gd name="T16" fmla="*/ 0 w 2202"/>
                <a:gd name="T17" fmla="*/ 30 h 322"/>
                <a:gd name="T18" fmla="*/ 243 w 2202"/>
                <a:gd name="T19" fmla="*/ 50 h 322"/>
                <a:gd name="T20" fmla="*/ 699 w 2202"/>
                <a:gd name="T21" fmla="*/ 64 h 322"/>
                <a:gd name="T22" fmla="*/ 819 w 2202"/>
                <a:gd name="T23" fmla="*/ 36 h 322"/>
                <a:gd name="T24" fmla="*/ 1013 w 2202"/>
                <a:gd name="T25" fmla="*/ 7 h 322"/>
                <a:gd name="T26" fmla="*/ 1304 w 2202"/>
                <a:gd name="T27" fmla="*/ 147 h 322"/>
                <a:gd name="T28" fmla="*/ 1516 w 2202"/>
                <a:gd name="T29" fmla="*/ 270 h 322"/>
                <a:gd name="T30" fmla="*/ 1829 w 2202"/>
                <a:gd name="T31" fmla="*/ 210 h 322"/>
                <a:gd name="T32" fmla="*/ 2202 w 2202"/>
                <a:gd name="T33" fmla="*/ 24 h 322"/>
                <a:gd name="T34" fmla="*/ 2202 w 2202"/>
                <a:gd name="T35" fmla="*/ 29 h 322"/>
                <a:gd name="T36" fmla="*/ 1833 w 2202"/>
                <a:gd name="T37" fmla="*/ 214 h 322"/>
                <a:gd name="T38" fmla="*/ 1640 w 2202"/>
                <a:gd name="T39" fmla="*/ 3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2" h="322">
                  <a:moveTo>
                    <a:pt x="1640" y="302"/>
                  </a:moveTo>
                  <a:cubicBezTo>
                    <a:pt x="1601" y="302"/>
                    <a:pt x="1559" y="293"/>
                    <a:pt x="1513" y="274"/>
                  </a:cubicBezTo>
                  <a:cubicBezTo>
                    <a:pt x="1433" y="248"/>
                    <a:pt x="1366" y="199"/>
                    <a:pt x="1299" y="151"/>
                  </a:cubicBezTo>
                  <a:cubicBezTo>
                    <a:pt x="1215" y="88"/>
                    <a:pt x="1126" y="25"/>
                    <a:pt x="1012" y="12"/>
                  </a:cubicBezTo>
                  <a:cubicBezTo>
                    <a:pt x="946" y="5"/>
                    <a:pt x="882" y="24"/>
                    <a:pt x="820" y="41"/>
                  </a:cubicBezTo>
                  <a:cubicBezTo>
                    <a:pt x="781" y="53"/>
                    <a:pt x="740" y="64"/>
                    <a:pt x="699" y="69"/>
                  </a:cubicBezTo>
                  <a:cubicBezTo>
                    <a:pt x="550" y="87"/>
                    <a:pt x="393" y="72"/>
                    <a:pt x="241" y="55"/>
                  </a:cubicBezTo>
                  <a:cubicBezTo>
                    <a:pt x="161" y="47"/>
                    <a:pt x="79" y="39"/>
                    <a:pt x="0" y="3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9" y="34"/>
                    <a:pt x="162" y="41"/>
                    <a:pt x="243" y="50"/>
                  </a:cubicBezTo>
                  <a:cubicBezTo>
                    <a:pt x="393" y="66"/>
                    <a:pt x="550" y="82"/>
                    <a:pt x="699" y="64"/>
                  </a:cubicBezTo>
                  <a:cubicBezTo>
                    <a:pt x="740" y="59"/>
                    <a:pt x="779" y="48"/>
                    <a:pt x="819" y="36"/>
                  </a:cubicBezTo>
                  <a:cubicBezTo>
                    <a:pt x="881" y="19"/>
                    <a:pt x="946" y="0"/>
                    <a:pt x="1013" y="7"/>
                  </a:cubicBezTo>
                  <a:cubicBezTo>
                    <a:pt x="1129" y="20"/>
                    <a:pt x="1218" y="85"/>
                    <a:pt x="1304" y="147"/>
                  </a:cubicBezTo>
                  <a:cubicBezTo>
                    <a:pt x="1370" y="195"/>
                    <a:pt x="1437" y="245"/>
                    <a:pt x="1516" y="270"/>
                  </a:cubicBezTo>
                  <a:cubicBezTo>
                    <a:pt x="1637" y="322"/>
                    <a:pt x="1742" y="302"/>
                    <a:pt x="1829" y="210"/>
                  </a:cubicBezTo>
                  <a:cubicBezTo>
                    <a:pt x="1932" y="99"/>
                    <a:pt x="2050" y="40"/>
                    <a:pt x="2202" y="24"/>
                  </a:cubicBezTo>
                  <a:cubicBezTo>
                    <a:pt x="2202" y="29"/>
                    <a:pt x="2202" y="29"/>
                    <a:pt x="2202" y="29"/>
                  </a:cubicBezTo>
                  <a:cubicBezTo>
                    <a:pt x="2052" y="45"/>
                    <a:pt x="1935" y="104"/>
                    <a:pt x="1833" y="214"/>
                  </a:cubicBezTo>
                  <a:cubicBezTo>
                    <a:pt x="1775" y="271"/>
                    <a:pt x="1712" y="302"/>
                    <a:pt x="1640" y="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C4742FF6-C1E6-E83F-5908-933A850303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4" y="829"/>
              <a:ext cx="1510" cy="232"/>
            </a:xfrm>
            <a:custGeom>
              <a:avLst/>
              <a:gdLst>
                <a:gd name="T0" fmla="*/ 1685 w 2210"/>
                <a:gd name="T1" fmla="*/ 316 h 337"/>
                <a:gd name="T2" fmla="*/ 1564 w 2210"/>
                <a:gd name="T3" fmla="*/ 281 h 337"/>
                <a:gd name="T4" fmla="*/ 1382 w 2210"/>
                <a:gd name="T5" fmla="*/ 156 h 337"/>
                <a:gd name="T6" fmla="*/ 1145 w 2210"/>
                <a:gd name="T7" fmla="*/ 18 h 337"/>
                <a:gd name="T8" fmla="*/ 902 w 2210"/>
                <a:gd name="T9" fmla="*/ 37 h 337"/>
                <a:gd name="T10" fmla="*/ 761 w 2210"/>
                <a:gd name="T11" fmla="*/ 58 h 337"/>
                <a:gd name="T12" fmla="*/ 230 w 2210"/>
                <a:gd name="T13" fmla="*/ 46 h 337"/>
                <a:gd name="T14" fmla="*/ 0 w 2210"/>
                <a:gd name="T15" fmla="*/ 33 h 337"/>
                <a:gd name="T16" fmla="*/ 0 w 2210"/>
                <a:gd name="T17" fmla="*/ 28 h 337"/>
                <a:gd name="T18" fmla="*/ 230 w 2210"/>
                <a:gd name="T19" fmla="*/ 42 h 337"/>
                <a:gd name="T20" fmla="*/ 759 w 2210"/>
                <a:gd name="T21" fmla="*/ 55 h 337"/>
                <a:gd name="T22" fmla="*/ 900 w 2210"/>
                <a:gd name="T23" fmla="*/ 33 h 337"/>
                <a:gd name="T24" fmla="*/ 1145 w 2210"/>
                <a:gd name="T25" fmla="*/ 14 h 337"/>
                <a:gd name="T26" fmla="*/ 1385 w 2210"/>
                <a:gd name="T27" fmla="*/ 154 h 337"/>
                <a:gd name="T28" fmla="*/ 1565 w 2210"/>
                <a:gd name="T29" fmla="*/ 277 h 337"/>
                <a:gd name="T30" fmla="*/ 1843 w 2210"/>
                <a:gd name="T31" fmla="*/ 225 h 337"/>
                <a:gd name="T32" fmla="*/ 2210 w 2210"/>
                <a:gd name="T33" fmla="*/ 27 h 337"/>
                <a:gd name="T34" fmla="*/ 2210 w 2210"/>
                <a:gd name="T35" fmla="*/ 32 h 337"/>
                <a:gd name="T36" fmla="*/ 1846 w 2210"/>
                <a:gd name="T37" fmla="*/ 229 h 337"/>
                <a:gd name="T38" fmla="*/ 1685 w 2210"/>
                <a:gd name="T39" fmla="*/ 31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10" h="337">
                  <a:moveTo>
                    <a:pt x="1685" y="316"/>
                  </a:moveTo>
                  <a:cubicBezTo>
                    <a:pt x="1647" y="316"/>
                    <a:pt x="1606" y="305"/>
                    <a:pt x="1564" y="281"/>
                  </a:cubicBezTo>
                  <a:cubicBezTo>
                    <a:pt x="1489" y="251"/>
                    <a:pt x="1434" y="203"/>
                    <a:pt x="1382" y="156"/>
                  </a:cubicBezTo>
                  <a:cubicBezTo>
                    <a:pt x="1314" y="95"/>
                    <a:pt x="1250" y="38"/>
                    <a:pt x="1145" y="18"/>
                  </a:cubicBezTo>
                  <a:cubicBezTo>
                    <a:pt x="1071" y="4"/>
                    <a:pt x="985" y="22"/>
                    <a:pt x="902" y="37"/>
                  </a:cubicBezTo>
                  <a:cubicBezTo>
                    <a:pt x="852" y="47"/>
                    <a:pt x="804" y="56"/>
                    <a:pt x="761" y="58"/>
                  </a:cubicBezTo>
                  <a:cubicBezTo>
                    <a:pt x="586" y="70"/>
                    <a:pt x="404" y="58"/>
                    <a:pt x="230" y="46"/>
                  </a:cubicBezTo>
                  <a:cubicBezTo>
                    <a:pt x="155" y="42"/>
                    <a:pt x="76" y="37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6" y="32"/>
                    <a:pt x="154" y="37"/>
                    <a:pt x="230" y="42"/>
                  </a:cubicBezTo>
                  <a:cubicBezTo>
                    <a:pt x="404" y="53"/>
                    <a:pt x="585" y="66"/>
                    <a:pt x="759" y="55"/>
                  </a:cubicBezTo>
                  <a:cubicBezTo>
                    <a:pt x="803" y="52"/>
                    <a:pt x="851" y="42"/>
                    <a:pt x="900" y="33"/>
                  </a:cubicBezTo>
                  <a:cubicBezTo>
                    <a:pt x="983" y="17"/>
                    <a:pt x="1071" y="0"/>
                    <a:pt x="1145" y="14"/>
                  </a:cubicBezTo>
                  <a:cubicBezTo>
                    <a:pt x="1252" y="34"/>
                    <a:pt x="1320" y="95"/>
                    <a:pt x="1385" y="154"/>
                  </a:cubicBezTo>
                  <a:cubicBezTo>
                    <a:pt x="1437" y="201"/>
                    <a:pt x="1492" y="249"/>
                    <a:pt x="1565" y="277"/>
                  </a:cubicBezTo>
                  <a:cubicBezTo>
                    <a:pt x="1674" y="337"/>
                    <a:pt x="1767" y="319"/>
                    <a:pt x="1843" y="225"/>
                  </a:cubicBezTo>
                  <a:cubicBezTo>
                    <a:pt x="1926" y="111"/>
                    <a:pt x="2054" y="42"/>
                    <a:pt x="2210" y="27"/>
                  </a:cubicBezTo>
                  <a:cubicBezTo>
                    <a:pt x="2210" y="32"/>
                    <a:pt x="2210" y="32"/>
                    <a:pt x="2210" y="32"/>
                  </a:cubicBezTo>
                  <a:cubicBezTo>
                    <a:pt x="2054" y="47"/>
                    <a:pt x="1929" y="114"/>
                    <a:pt x="1846" y="229"/>
                  </a:cubicBezTo>
                  <a:cubicBezTo>
                    <a:pt x="1800" y="287"/>
                    <a:pt x="1745" y="316"/>
                    <a:pt x="1685" y="3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AFE73316-813E-F222-6A34-EB4F9A2903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" y="771"/>
              <a:ext cx="1534" cy="188"/>
            </a:xfrm>
            <a:custGeom>
              <a:avLst/>
              <a:gdLst>
                <a:gd name="T0" fmla="*/ 1708 w 2244"/>
                <a:gd name="T1" fmla="*/ 248 h 272"/>
                <a:gd name="T2" fmla="*/ 1620 w 2244"/>
                <a:gd name="T3" fmla="*/ 235 h 272"/>
                <a:gd name="T4" fmla="*/ 1431 w 2244"/>
                <a:gd name="T5" fmla="*/ 142 h 272"/>
                <a:gd name="T6" fmla="*/ 1209 w 2244"/>
                <a:gd name="T7" fmla="*/ 41 h 272"/>
                <a:gd name="T8" fmla="*/ 929 w 2244"/>
                <a:gd name="T9" fmla="*/ 31 h 272"/>
                <a:gd name="T10" fmla="*/ 786 w 2244"/>
                <a:gd name="T11" fmla="*/ 33 h 272"/>
                <a:gd name="T12" fmla="*/ 254 w 2244"/>
                <a:gd name="T13" fmla="*/ 15 h 272"/>
                <a:gd name="T14" fmla="*/ 0 w 2244"/>
                <a:gd name="T15" fmla="*/ 5 h 272"/>
                <a:gd name="T16" fmla="*/ 0 w 2244"/>
                <a:gd name="T17" fmla="*/ 0 h 272"/>
                <a:gd name="T18" fmla="*/ 254 w 2244"/>
                <a:gd name="T19" fmla="*/ 10 h 272"/>
                <a:gd name="T20" fmla="*/ 786 w 2244"/>
                <a:gd name="T21" fmla="*/ 28 h 272"/>
                <a:gd name="T22" fmla="*/ 929 w 2244"/>
                <a:gd name="T23" fmla="*/ 26 h 272"/>
                <a:gd name="T24" fmla="*/ 1210 w 2244"/>
                <a:gd name="T25" fmla="*/ 36 h 272"/>
                <a:gd name="T26" fmla="*/ 1434 w 2244"/>
                <a:gd name="T27" fmla="*/ 137 h 272"/>
                <a:gd name="T28" fmla="*/ 1622 w 2244"/>
                <a:gd name="T29" fmla="*/ 229 h 272"/>
                <a:gd name="T30" fmla="*/ 2017 w 2244"/>
                <a:gd name="T31" fmla="*/ 123 h 272"/>
                <a:gd name="T32" fmla="*/ 2243 w 2244"/>
                <a:gd name="T33" fmla="*/ 15 h 272"/>
                <a:gd name="T34" fmla="*/ 2244 w 2244"/>
                <a:gd name="T35" fmla="*/ 21 h 272"/>
                <a:gd name="T36" fmla="*/ 2020 w 2244"/>
                <a:gd name="T37" fmla="*/ 128 h 272"/>
                <a:gd name="T38" fmla="*/ 1708 w 2244"/>
                <a:gd name="T39" fmla="*/ 2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4" h="272">
                  <a:moveTo>
                    <a:pt x="1708" y="248"/>
                  </a:moveTo>
                  <a:cubicBezTo>
                    <a:pt x="1679" y="248"/>
                    <a:pt x="1650" y="244"/>
                    <a:pt x="1620" y="235"/>
                  </a:cubicBezTo>
                  <a:cubicBezTo>
                    <a:pt x="1550" y="214"/>
                    <a:pt x="1489" y="178"/>
                    <a:pt x="1431" y="142"/>
                  </a:cubicBezTo>
                  <a:cubicBezTo>
                    <a:pt x="1364" y="102"/>
                    <a:pt x="1295" y="60"/>
                    <a:pt x="1209" y="41"/>
                  </a:cubicBezTo>
                  <a:cubicBezTo>
                    <a:pt x="1126" y="23"/>
                    <a:pt x="1026" y="27"/>
                    <a:pt x="929" y="31"/>
                  </a:cubicBezTo>
                  <a:cubicBezTo>
                    <a:pt x="878" y="33"/>
                    <a:pt x="831" y="35"/>
                    <a:pt x="786" y="33"/>
                  </a:cubicBezTo>
                  <a:cubicBezTo>
                    <a:pt x="612" y="29"/>
                    <a:pt x="430" y="22"/>
                    <a:pt x="254" y="15"/>
                  </a:cubicBezTo>
                  <a:cubicBezTo>
                    <a:pt x="171" y="12"/>
                    <a:pt x="83" y="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3"/>
                    <a:pt x="171" y="7"/>
                    <a:pt x="254" y="10"/>
                  </a:cubicBezTo>
                  <a:cubicBezTo>
                    <a:pt x="430" y="17"/>
                    <a:pt x="612" y="24"/>
                    <a:pt x="786" y="28"/>
                  </a:cubicBezTo>
                  <a:cubicBezTo>
                    <a:pt x="831" y="29"/>
                    <a:pt x="878" y="27"/>
                    <a:pt x="929" y="26"/>
                  </a:cubicBezTo>
                  <a:cubicBezTo>
                    <a:pt x="1026" y="22"/>
                    <a:pt x="1126" y="18"/>
                    <a:pt x="1210" y="36"/>
                  </a:cubicBezTo>
                  <a:cubicBezTo>
                    <a:pt x="1298" y="55"/>
                    <a:pt x="1367" y="97"/>
                    <a:pt x="1434" y="137"/>
                  </a:cubicBezTo>
                  <a:cubicBezTo>
                    <a:pt x="1492" y="172"/>
                    <a:pt x="1551" y="208"/>
                    <a:pt x="1622" y="229"/>
                  </a:cubicBezTo>
                  <a:cubicBezTo>
                    <a:pt x="1765" y="272"/>
                    <a:pt x="1888" y="200"/>
                    <a:pt x="2017" y="123"/>
                  </a:cubicBezTo>
                  <a:cubicBezTo>
                    <a:pt x="2089" y="81"/>
                    <a:pt x="2164" y="37"/>
                    <a:pt x="2243" y="15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167" y="42"/>
                    <a:pt x="2092" y="87"/>
                    <a:pt x="2020" y="128"/>
                  </a:cubicBezTo>
                  <a:cubicBezTo>
                    <a:pt x="1922" y="187"/>
                    <a:pt x="1819" y="248"/>
                    <a:pt x="1708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195AFFA2-14D5-CEC7-05D6-8B02F51DC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2" y="692"/>
              <a:ext cx="1576" cy="134"/>
            </a:xfrm>
            <a:custGeom>
              <a:avLst/>
              <a:gdLst>
                <a:gd name="T0" fmla="*/ 1725 w 2307"/>
                <a:gd name="T1" fmla="*/ 193 h 194"/>
                <a:gd name="T2" fmla="*/ 1431 w 2307"/>
                <a:gd name="T3" fmla="*/ 139 h 194"/>
                <a:gd name="T4" fmla="*/ 1239 w 2307"/>
                <a:gd name="T5" fmla="*/ 96 h 194"/>
                <a:gd name="T6" fmla="*/ 0 w 2307"/>
                <a:gd name="T7" fmla="*/ 5 h 194"/>
                <a:gd name="T8" fmla="*/ 0 w 2307"/>
                <a:gd name="T9" fmla="*/ 0 h 194"/>
                <a:gd name="T10" fmla="*/ 1239 w 2307"/>
                <a:gd name="T11" fmla="*/ 92 h 194"/>
                <a:gd name="T12" fmla="*/ 1432 w 2307"/>
                <a:gd name="T13" fmla="*/ 136 h 194"/>
                <a:gd name="T14" fmla="*/ 1725 w 2307"/>
                <a:gd name="T15" fmla="*/ 188 h 194"/>
                <a:gd name="T16" fmla="*/ 1728 w 2307"/>
                <a:gd name="T17" fmla="*/ 188 h 194"/>
                <a:gd name="T18" fmla="*/ 2058 w 2307"/>
                <a:gd name="T19" fmla="*/ 100 h 194"/>
                <a:gd name="T20" fmla="*/ 2306 w 2307"/>
                <a:gd name="T21" fmla="*/ 16 h 194"/>
                <a:gd name="T22" fmla="*/ 2307 w 2307"/>
                <a:gd name="T23" fmla="*/ 21 h 194"/>
                <a:gd name="T24" fmla="*/ 2061 w 2307"/>
                <a:gd name="T25" fmla="*/ 105 h 194"/>
                <a:gd name="T26" fmla="*/ 1728 w 2307"/>
                <a:gd name="T27" fmla="*/ 194 h 194"/>
                <a:gd name="T28" fmla="*/ 1725 w 2307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7" h="194">
                  <a:moveTo>
                    <a:pt x="1725" y="193"/>
                  </a:moveTo>
                  <a:cubicBezTo>
                    <a:pt x="1632" y="193"/>
                    <a:pt x="1530" y="166"/>
                    <a:pt x="1431" y="139"/>
                  </a:cubicBezTo>
                  <a:cubicBezTo>
                    <a:pt x="1363" y="122"/>
                    <a:pt x="1300" y="105"/>
                    <a:pt x="1239" y="96"/>
                  </a:cubicBezTo>
                  <a:cubicBezTo>
                    <a:pt x="863" y="42"/>
                    <a:pt x="469" y="12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9" y="7"/>
                    <a:pt x="863" y="36"/>
                    <a:pt x="1239" y="92"/>
                  </a:cubicBezTo>
                  <a:cubicBezTo>
                    <a:pt x="1301" y="101"/>
                    <a:pt x="1365" y="118"/>
                    <a:pt x="1432" y="136"/>
                  </a:cubicBezTo>
                  <a:cubicBezTo>
                    <a:pt x="1531" y="161"/>
                    <a:pt x="1634" y="188"/>
                    <a:pt x="1725" y="188"/>
                  </a:cubicBezTo>
                  <a:cubicBezTo>
                    <a:pt x="1727" y="188"/>
                    <a:pt x="1727" y="188"/>
                    <a:pt x="1728" y="188"/>
                  </a:cubicBezTo>
                  <a:cubicBezTo>
                    <a:pt x="1855" y="186"/>
                    <a:pt x="1954" y="144"/>
                    <a:pt x="2058" y="100"/>
                  </a:cubicBezTo>
                  <a:cubicBezTo>
                    <a:pt x="2134" y="67"/>
                    <a:pt x="2213" y="34"/>
                    <a:pt x="2306" y="16"/>
                  </a:cubicBezTo>
                  <a:cubicBezTo>
                    <a:pt x="2307" y="21"/>
                    <a:pt x="2307" y="21"/>
                    <a:pt x="2307" y="21"/>
                  </a:cubicBezTo>
                  <a:cubicBezTo>
                    <a:pt x="2216" y="39"/>
                    <a:pt x="2137" y="72"/>
                    <a:pt x="2061" y="105"/>
                  </a:cubicBezTo>
                  <a:cubicBezTo>
                    <a:pt x="1955" y="151"/>
                    <a:pt x="1856" y="193"/>
                    <a:pt x="1728" y="194"/>
                  </a:cubicBezTo>
                  <a:cubicBezTo>
                    <a:pt x="1727" y="193"/>
                    <a:pt x="1727" y="193"/>
                    <a:pt x="1725" y="19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D2A03A31-A3AC-0448-2543-D1414FFC1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8" y="588"/>
              <a:ext cx="1626" cy="133"/>
            </a:xfrm>
            <a:custGeom>
              <a:avLst/>
              <a:gdLst>
                <a:gd name="T0" fmla="*/ 1396 w 2379"/>
                <a:gd name="T1" fmla="*/ 183 h 193"/>
                <a:gd name="T2" fmla="*/ 1248 w 2379"/>
                <a:gd name="T3" fmla="*/ 175 h 193"/>
                <a:gd name="T4" fmla="*/ 980 w 2379"/>
                <a:gd name="T5" fmla="*/ 101 h 193"/>
                <a:gd name="T6" fmla="*/ 771 w 2379"/>
                <a:gd name="T7" fmla="*/ 37 h 193"/>
                <a:gd name="T8" fmla="*/ 235 w 2379"/>
                <a:gd name="T9" fmla="*/ 24 h 193"/>
                <a:gd name="T10" fmla="*/ 0 w 2379"/>
                <a:gd name="T11" fmla="*/ 33 h 193"/>
                <a:gd name="T12" fmla="*/ 0 w 2379"/>
                <a:gd name="T13" fmla="*/ 28 h 193"/>
                <a:gd name="T14" fmla="*/ 235 w 2379"/>
                <a:gd name="T15" fmla="*/ 19 h 193"/>
                <a:gd name="T16" fmla="*/ 772 w 2379"/>
                <a:gd name="T17" fmla="*/ 32 h 193"/>
                <a:gd name="T18" fmla="*/ 983 w 2379"/>
                <a:gd name="T19" fmla="*/ 96 h 193"/>
                <a:gd name="T20" fmla="*/ 1248 w 2379"/>
                <a:gd name="T21" fmla="*/ 169 h 193"/>
                <a:gd name="T22" fmla="*/ 1945 w 2379"/>
                <a:gd name="T23" fmla="*/ 109 h 193"/>
                <a:gd name="T24" fmla="*/ 2379 w 2379"/>
                <a:gd name="T25" fmla="*/ 46 h 193"/>
                <a:gd name="T26" fmla="*/ 2379 w 2379"/>
                <a:gd name="T27" fmla="*/ 51 h 193"/>
                <a:gd name="T28" fmla="*/ 1945 w 2379"/>
                <a:gd name="T29" fmla="*/ 114 h 193"/>
                <a:gd name="T30" fmla="*/ 1396 w 2379"/>
                <a:gd name="T31" fmla="*/ 18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9" h="193">
                  <a:moveTo>
                    <a:pt x="1396" y="183"/>
                  </a:moveTo>
                  <a:cubicBezTo>
                    <a:pt x="1347" y="183"/>
                    <a:pt x="1297" y="180"/>
                    <a:pt x="1248" y="175"/>
                  </a:cubicBezTo>
                  <a:cubicBezTo>
                    <a:pt x="1152" y="165"/>
                    <a:pt x="1065" y="133"/>
                    <a:pt x="980" y="101"/>
                  </a:cubicBezTo>
                  <a:cubicBezTo>
                    <a:pt x="913" y="76"/>
                    <a:pt x="844" y="51"/>
                    <a:pt x="771" y="37"/>
                  </a:cubicBezTo>
                  <a:cubicBezTo>
                    <a:pt x="606" y="5"/>
                    <a:pt x="417" y="14"/>
                    <a:pt x="235" y="24"/>
                  </a:cubicBezTo>
                  <a:cubicBezTo>
                    <a:pt x="152" y="28"/>
                    <a:pt x="75" y="32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5" y="28"/>
                    <a:pt x="152" y="24"/>
                    <a:pt x="235" y="19"/>
                  </a:cubicBezTo>
                  <a:cubicBezTo>
                    <a:pt x="417" y="10"/>
                    <a:pt x="606" y="0"/>
                    <a:pt x="772" y="32"/>
                  </a:cubicBezTo>
                  <a:cubicBezTo>
                    <a:pt x="847" y="46"/>
                    <a:pt x="916" y="72"/>
                    <a:pt x="983" y="96"/>
                  </a:cubicBezTo>
                  <a:cubicBezTo>
                    <a:pt x="1066" y="128"/>
                    <a:pt x="1154" y="160"/>
                    <a:pt x="1248" y="169"/>
                  </a:cubicBezTo>
                  <a:cubicBezTo>
                    <a:pt x="1495" y="193"/>
                    <a:pt x="1724" y="151"/>
                    <a:pt x="1945" y="109"/>
                  </a:cubicBezTo>
                  <a:cubicBezTo>
                    <a:pt x="2085" y="82"/>
                    <a:pt x="2230" y="56"/>
                    <a:pt x="2379" y="46"/>
                  </a:cubicBezTo>
                  <a:cubicBezTo>
                    <a:pt x="2379" y="51"/>
                    <a:pt x="2379" y="51"/>
                    <a:pt x="2379" y="51"/>
                  </a:cubicBezTo>
                  <a:cubicBezTo>
                    <a:pt x="2230" y="61"/>
                    <a:pt x="2086" y="89"/>
                    <a:pt x="1945" y="114"/>
                  </a:cubicBezTo>
                  <a:cubicBezTo>
                    <a:pt x="1771" y="148"/>
                    <a:pt x="1588" y="183"/>
                    <a:pt x="1396" y="18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0CBAC35-2498-533D-39C1-F4BFD5ADD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5" y="494"/>
              <a:ext cx="1676" cy="170"/>
            </a:xfrm>
            <a:custGeom>
              <a:avLst/>
              <a:gdLst>
                <a:gd name="T0" fmla="*/ 1275 w 2452"/>
                <a:gd name="T1" fmla="*/ 245 h 247"/>
                <a:gd name="T2" fmla="*/ 1244 w 2452"/>
                <a:gd name="T3" fmla="*/ 244 h 247"/>
                <a:gd name="T4" fmla="*/ 962 w 2452"/>
                <a:gd name="T5" fmla="*/ 137 h 247"/>
                <a:gd name="T6" fmla="*/ 738 w 2452"/>
                <a:gd name="T7" fmla="*/ 38 h 247"/>
                <a:gd name="T8" fmla="*/ 228 w 2452"/>
                <a:gd name="T9" fmla="*/ 33 h 247"/>
                <a:gd name="T10" fmla="*/ 0 w 2452"/>
                <a:gd name="T11" fmla="*/ 47 h 247"/>
                <a:gd name="T12" fmla="*/ 0 w 2452"/>
                <a:gd name="T13" fmla="*/ 42 h 247"/>
                <a:gd name="T14" fmla="*/ 227 w 2452"/>
                <a:gd name="T15" fmla="*/ 28 h 247"/>
                <a:gd name="T16" fmla="*/ 739 w 2452"/>
                <a:gd name="T17" fmla="*/ 33 h 247"/>
                <a:gd name="T18" fmla="*/ 965 w 2452"/>
                <a:gd name="T19" fmla="*/ 132 h 247"/>
                <a:gd name="T20" fmla="*/ 1244 w 2452"/>
                <a:gd name="T21" fmla="*/ 238 h 247"/>
                <a:gd name="T22" fmla="*/ 1609 w 2452"/>
                <a:gd name="T23" fmla="*/ 155 h 247"/>
                <a:gd name="T24" fmla="*/ 1855 w 2452"/>
                <a:gd name="T25" fmla="*/ 78 h 247"/>
                <a:gd name="T26" fmla="*/ 2452 w 2452"/>
                <a:gd name="T27" fmla="*/ 63 h 247"/>
                <a:gd name="T28" fmla="*/ 2451 w 2452"/>
                <a:gd name="T29" fmla="*/ 68 h 247"/>
                <a:gd name="T30" fmla="*/ 1855 w 2452"/>
                <a:gd name="T31" fmla="*/ 84 h 247"/>
                <a:gd name="T32" fmla="*/ 1610 w 2452"/>
                <a:gd name="T33" fmla="*/ 160 h 247"/>
                <a:gd name="T34" fmla="*/ 1275 w 2452"/>
                <a:gd name="T35" fmla="*/ 2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2" h="247">
                  <a:moveTo>
                    <a:pt x="1275" y="245"/>
                  </a:moveTo>
                  <a:cubicBezTo>
                    <a:pt x="1265" y="245"/>
                    <a:pt x="1255" y="245"/>
                    <a:pt x="1244" y="244"/>
                  </a:cubicBezTo>
                  <a:cubicBezTo>
                    <a:pt x="1138" y="236"/>
                    <a:pt x="1048" y="185"/>
                    <a:pt x="962" y="137"/>
                  </a:cubicBezTo>
                  <a:cubicBezTo>
                    <a:pt x="892" y="97"/>
                    <a:pt x="820" y="57"/>
                    <a:pt x="738" y="38"/>
                  </a:cubicBezTo>
                  <a:cubicBezTo>
                    <a:pt x="587" y="4"/>
                    <a:pt x="404" y="19"/>
                    <a:pt x="228" y="33"/>
                  </a:cubicBezTo>
                  <a:cubicBezTo>
                    <a:pt x="146" y="39"/>
                    <a:pt x="70" y="45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0" y="40"/>
                    <a:pt x="146" y="34"/>
                    <a:pt x="227" y="28"/>
                  </a:cubicBezTo>
                  <a:cubicBezTo>
                    <a:pt x="404" y="14"/>
                    <a:pt x="587" y="0"/>
                    <a:pt x="739" y="33"/>
                  </a:cubicBezTo>
                  <a:cubicBezTo>
                    <a:pt x="821" y="50"/>
                    <a:pt x="894" y="92"/>
                    <a:pt x="965" y="132"/>
                  </a:cubicBezTo>
                  <a:cubicBezTo>
                    <a:pt x="1051" y="180"/>
                    <a:pt x="1139" y="231"/>
                    <a:pt x="1244" y="238"/>
                  </a:cubicBezTo>
                  <a:cubicBezTo>
                    <a:pt x="1363" y="247"/>
                    <a:pt x="1489" y="200"/>
                    <a:pt x="1609" y="155"/>
                  </a:cubicBezTo>
                  <a:cubicBezTo>
                    <a:pt x="1690" y="124"/>
                    <a:pt x="1775" y="91"/>
                    <a:pt x="1855" y="78"/>
                  </a:cubicBezTo>
                  <a:cubicBezTo>
                    <a:pt x="2078" y="43"/>
                    <a:pt x="2279" y="38"/>
                    <a:pt x="2452" y="63"/>
                  </a:cubicBezTo>
                  <a:cubicBezTo>
                    <a:pt x="2451" y="68"/>
                    <a:pt x="2451" y="68"/>
                    <a:pt x="2451" y="68"/>
                  </a:cubicBezTo>
                  <a:cubicBezTo>
                    <a:pt x="2278" y="43"/>
                    <a:pt x="2078" y="48"/>
                    <a:pt x="1855" y="84"/>
                  </a:cubicBezTo>
                  <a:cubicBezTo>
                    <a:pt x="1775" y="96"/>
                    <a:pt x="1692" y="128"/>
                    <a:pt x="1610" y="160"/>
                  </a:cubicBezTo>
                  <a:cubicBezTo>
                    <a:pt x="1500" y="202"/>
                    <a:pt x="1386" y="245"/>
                    <a:pt x="1275" y="24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97A3911A-111D-C6B6-1E33-824BBB61B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7" y="456"/>
              <a:ext cx="260" cy="1559"/>
            </a:xfrm>
            <a:custGeom>
              <a:avLst/>
              <a:gdLst>
                <a:gd name="T0" fmla="*/ 372 w 380"/>
                <a:gd name="T1" fmla="*/ 2262 h 2262"/>
                <a:gd name="T2" fmla="*/ 259 w 380"/>
                <a:gd name="T3" fmla="*/ 2043 h 2262"/>
                <a:gd name="T4" fmla="*/ 99 w 380"/>
                <a:gd name="T5" fmla="*/ 1629 h 2262"/>
                <a:gd name="T6" fmla="*/ 208 w 380"/>
                <a:gd name="T7" fmla="*/ 1396 h 2262"/>
                <a:gd name="T8" fmla="*/ 318 w 380"/>
                <a:gd name="T9" fmla="*/ 1145 h 2262"/>
                <a:gd name="T10" fmla="*/ 170 w 380"/>
                <a:gd name="T11" fmla="*/ 862 h 2262"/>
                <a:gd name="T12" fmla="*/ 34 w 380"/>
                <a:gd name="T13" fmla="*/ 648 h 2262"/>
                <a:gd name="T14" fmla="*/ 186 w 380"/>
                <a:gd name="T15" fmla="*/ 236 h 2262"/>
                <a:gd name="T16" fmla="*/ 314 w 380"/>
                <a:gd name="T17" fmla="*/ 0 h 2262"/>
                <a:gd name="T18" fmla="*/ 320 w 380"/>
                <a:gd name="T19" fmla="*/ 1 h 2262"/>
                <a:gd name="T20" fmla="*/ 192 w 380"/>
                <a:gd name="T21" fmla="*/ 239 h 2262"/>
                <a:gd name="T22" fmla="*/ 41 w 380"/>
                <a:gd name="T23" fmla="*/ 646 h 2262"/>
                <a:gd name="T24" fmla="*/ 176 w 380"/>
                <a:gd name="T25" fmla="*/ 860 h 2262"/>
                <a:gd name="T26" fmla="*/ 325 w 380"/>
                <a:gd name="T27" fmla="*/ 1147 h 2262"/>
                <a:gd name="T28" fmla="*/ 216 w 380"/>
                <a:gd name="T29" fmla="*/ 1399 h 2262"/>
                <a:gd name="T30" fmla="*/ 107 w 380"/>
                <a:gd name="T31" fmla="*/ 1630 h 2262"/>
                <a:gd name="T32" fmla="*/ 266 w 380"/>
                <a:gd name="T33" fmla="*/ 2042 h 2262"/>
                <a:gd name="T34" fmla="*/ 380 w 380"/>
                <a:gd name="T35" fmla="*/ 2260 h 2262"/>
                <a:gd name="T36" fmla="*/ 372 w 380"/>
                <a:gd name="T37" fmla="*/ 2262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0" h="2262">
                  <a:moveTo>
                    <a:pt x="372" y="2262"/>
                  </a:moveTo>
                  <a:cubicBezTo>
                    <a:pt x="348" y="2196"/>
                    <a:pt x="304" y="2122"/>
                    <a:pt x="259" y="2043"/>
                  </a:cubicBezTo>
                  <a:cubicBezTo>
                    <a:pt x="176" y="1902"/>
                    <a:pt x="90" y="1756"/>
                    <a:pt x="99" y="1629"/>
                  </a:cubicBezTo>
                  <a:cubicBezTo>
                    <a:pt x="104" y="1543"/>
                    <a:pt x="158" y="1468"/>
                    <a:pt x="208" y="1396"/>
                  </a:cubicBezTo>
                  <a:cubicBezTo>
                    <a:pt x="263" y="1319"/>
                    <a:pt x="320" y="1239"/>
                    <a:pt x="318" y="1145"/>
                  </a:cubicBezTo>
                  <a:cubicBezTo>
                    <a:pt x="317" y="1036"/>
                    <a:pt x="242" y="947"/>
                    <a:pt x="170" y="862"/>
                  </a:cubicBezTo>
                  <a:cubicBezTo>
                    <a:pt x="114" y="795"/>
                    <a:pt x="55" y="726"/>
                    <a:pt x="34" y="648"/>
                  </a:cubicBezTo>
                  <a:cubicBezTo>
                    <a:pt x="0" y="526"/>
                    <a:pt x="94" y="378"/>
                    <a:pt x="186" y="236"/>
                  </a:cubicBezTo>
                  <a:cubicBezTo>
                    <a:pt x="241" y="151"/>
                    <a:pt x="292" y="71"/>
                    <a:pt x="314" y="0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299" y="72"/>
                    <a:pt x="247" y="154"/>
                    <a:pt x="192" y="239"/>
                  </a:cubicBezTo>
                  <a:cubicBezTo>
                    <a:pt x="101" y="380"/>
                    <a:pt x="7" y="527"/>
                    <a:pt x="41" y="646"/>
                  </a:cubicBezTo>
                  <a:cubicBezTo>
                    <a:pt x="62" y="724"/>
                    <a:pt x="121" y="792"/>
                    <a:pt x="176" y="860"/>
                  </a:cubicBezTo>
                  <a:cubicBezTo>
                    <a:pt x="249" y="946"/>
                    <a:pt x="324" y="1035"/>
                    <a:pt x="325" y="1147"/>
                  </a:cubicBezTo>
                  <a:cubicBezTo>
                    <a:pt x="327" y="1242"/>
                    <a:pt x="270" y="1322"/>
                    <a:pt x="216" y="1399"/>
                  </a:cubicBezTo>
                  <a:cubicBezTo>
                    <a:pt x="165" y="1471"/>
                    <a:pt x="113" y="1545"/>
                    <a:pt x="107" y="1630"/>
                  </a:cubicBezTo>
                  <a:cubicBezTo>
                    <a:pt x="99" y="1756"/>
                    <a:pt x="185" y="1902"/>
                    <a:pt x="266" y="2042"/>
                  </a:cubicBezTo>
                  <a:cubicBezTo>
                    <a:pt x="313" y="2121"/>
                    <a:pt x="355" y="2194"/>
                    <a:pt x="380" y="2260"/>
                  </a:cubicBezTo>
                  <a:lnTo>
                    <a:pt x="372" y="226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8AD2BE8E-B53A-EBA5-A6CB-1D6316E0AE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6" y="437"/>
              <a:ext cx="208" cy="1570"/>
            </a:xfrm>
            <a:custGeom>
              <a:avLst/>
              <a:gdLst>
                <a:gd name="T0" fmla="*/ 298 w 304"/>
                <a:gd name="T1" fmla="*/ 2278 h 2278"/>
                <a:gd name="T2" fmla="*/ 203 w 304"/>
                <a:gd name="T3" fmla="*/ 2037 h 2278"/>
                <a:gd name="T4" fmla="*/ 79 w 304"/>
                <a:gd name="T5" fmla="*/ 1627 h 2278"/>
                <a:gd name="T6" fmla="*/ 179 w 304"/>
                <a:gd name="T7" fmla="*/ 1406 h 2278"/>
                <a:gd name="T8" fmla="*/ 276 w 304"/>
                <a:gd name="T9" fmla="*/ 1163 h 2278"/>
                <a:gd name="T10" fmla="*/ 148 w 304"/>
                <a:gd name="T11" fmla="*/ 932 h 2278"/>
                <a:gd name="T12" fmla="*/ 27 w 304"/>
                <a:gd name="T13" fmla="*/ 739 h 2278"/>
                <a:gd name="T14" fmla="*/ 170 w 304"/>
                <a:gd name="T15" fmla="*/ 291 h 2278"/>
                <a:gd name="T16" fmla="*/ 298 w 304"/>
                <a:gd name="T17" fmla="*/ 0 h 2278"/>
                <a:gd name="T18" fmla="*/ 304 w 304"/>
                <a:gd name="T19" fmla="*/ 1 h 2278"/>
                <a:gd name="T20" fmla="*/ 174 w 304"/>
                <a:gd name="T21" fmla="*/ 293 h 2278"/>
                <a:gd name="T22" fmla="*/ 32 w 304"/>
                <a:gd name="T23" fmla="*/ 738 h 2278"/>
                <a:gd name="T24" fmla="*/ 152 w 304"/>
                <a:gd name="T25" fmla="*/ 928 h 2278"/>
                <a:gd name="T26" fmla="*/ 281 w 304"/>
                <a:gd name="T27" fmla="*/ 1162 h 2278"/>
                <a:gd name="T28" fmla="*/ 183 w 304"/>
                <a:gd name="T29" fmla="*/ 1408 h 2278"/>
                <a:gd name="T30" fmla="*/ 84 w 304"/>
                <a:gd name="T31" fmla="*/ 1627 h 2278"/>
                <a:gd name="T32" fmla="*/ 207 w 304"/>
                <a:gd name="T33" fmla="*/ 2034 h 2278"/>
                <a:gd name="T34" fmla="*/ 303 w 304"/>
                <a:gd name="T35" fmla="*/ 2277 h 2278"/>
                <a:gd name="T36" fmla="*/ 298 w 304"/>
                <a:gd name="T37" fmla="*/ 2278 h 2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2278">
                  <a:moveTo>
                    <a:pt x="298" y="2278"/>
                  </a:moveTo>
                  <a:cubicBezTo>
                    <a:pt x="280" y="2207"/>
                    <a:pt x="243" y="2125"/>
                    <a:pt x="203" y="2037"/>
                  </a:cubicBezTo>
                  <a:cubicBezTo>
                    <a:pt x="138" y="1893"/>
                    <a:pt x="70" y="1745"/>
                    <a:pt x="79" y="1627"/>
                  </a:cubicBezTo>
                  <a:cubicBezTo>
                    <a:pt x="86" y="1545"/>
                    <a:pt x="132" y="1474"/>
                    <a:pt x="179" y="1406"/>
                  </a:cubicBezTo>
                  <a:cubicBezTo>
                    <a:pt x="229" y="1331"/>
                    <a:pt x="280" y="1252"/>
                    <a:pt x="276" y="1163"/>
                  </a:cubicBezTo>
                  <a:cubicBezTo>
                    <a:pt x="272" y="1071"/>
                    <a:pt x="208" y="1001"/>
                    <a:pt x="148" y="932"/>
                  </a:cubicBezTo>
                  <a:cubicBezTo>
                    <a:pt x="96" y="874"/>
                    <a:pt x="41" y="813"/>
                    <a:pt x="27" y="739"/>
                  </a:cubicBezTo>
                  <a:cubicBezTo>
                    <a:pt x="0" y="607"/>
                    <a:pt x="86" y="446"/>
                    <a:pt x="170" y="291"/>
                  </a:cubicBezTo>
                  <a:cubicBezTo>
                    <a:pt x="227" y="187"/>
                    <a:pt x="280" y="88"/>
                    <a:pt x="298" y="0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284" y="90"/>
                    <a:pt x="232" y="189"/>
                    <a:pt x="174" y="293"/>
                  </a:cubicBezTo>
                  <a:cubicBezTo>
                    <a:pt x="91" y="448"/>
                    <a:pt x="5" y="608"/>
                    <a:pt x="32" y="738"/>
                  </a:cubicBezTo>
                  <a:cubicBezTo>
                    <a:pt x="46" y="810"/>
                    <a:pt x="98" y="867"/>
                    <a:pt x="152" y="928"/>
                  </a:cubicBezTo>
                  <a:cubicBezTo>
                    <a:pt x="214" y="997"/>
                    <a:pt x="277" y="1068"/>
                    <a:pt x="281" y="1162"/>
                  </a:cubicBezTo>
                  <a:cubicBezTo>
                    <a:pt x="286" y="1253"/>
                    <a:pt x="234" y="1332"/>
                    <a:pt x="183" y="1408"/>
                  </a:cubicBezTo>
                  <a:cubicBezTo>
                    <a:pt x="138" y="1477"/>
                    <a:pt x="90" y="1547"/>
                    <a:pt x="84" y="1627"/>
                  </a:cubicBezTo>
                  <a:cubicBezTo>
                    <a:pt x="74" y="1744"/>
                    <a:pt x="142" y="1891"/>
                    <a:pt x="207" y="2034"/>
                  </a:cubicBezTo>
                  <a:cubicBezTo>
                    <a:pt x="246" y="2122"/>
                    <a:pt x="284" y="2206"/>
                    <a:pt x="303" y="2277"/>
                  </a:cubicBezTo>
                  <a:lnTo>
                    <a:pt x="298" y="2278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52473037-D48F-CBCA-554C-6FECF1CDC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9" y="422"/>
              <a:ext cx="172" cy="1587"/>
            </a:xfrm>
            <a:custGeom>
              <a:avLst/>
              <a:gdLst>
                <a:gd name="T0" fmla="*/ 170 w 252"/>
                <a:gd name="T1" fmla="*/ 2302 h 2302"/>
                <a:gd name="T2" fmla="*/ 101 w 252"/>
                <a:gd name="T3" fmla="*/ 1980 h 2302"/>
                <a:gd name="T4" fmla="*/ 28 w 252"/>
                <a:gd name="T5" fmla="*/ 1593 h 2302"/>
                <a:gd name="T6" fmla="*/ 111 w 252"/>
                <a:gd name="T7" fmla="*/ 1389 h 2302"/>
                <a:gd name="T8" fmla="*/ 191 w 252"/>
                <a:gd name="T9" fmla="*/ 1177 h 2302"/>
                <a:gd name="T10" fmla="*/ 94 w 252"/>
                <a:gd name="T11" fmla="*/ 991 h 2302"/>
                <a:gd name="T12" fmla="*/ 3 w 252"/>
                <a:gd name="T13" fmla="*/ 844 h 2302"/>
                <a:gd name="T14" fmla="*/ 108 w 252"/>
                <a:gd name="T15" fmla="*/ 504 h 2302"/>
                <a:gd name="T16" fmla="*/ 242 w 252"/>
                <a:gd name="T17" fmla="*/ 0 h 2302"/>
                <a:gd name="T18" fmla="*/ 248 w 252"/>
                <a:gd name="T19" fmla="*/ 0 h 2302"/>
                <a:gd name="T20" fmla="*/ 114 w 252"/>
                <a:gd name="T21" fmla="*/ 506 h 2302"/>
                <a:gd name="T22" fmla="*/ 10 w 252"/>
                <a:gd name="T23" fmla="*/ 844 h 2302"/>
                <a:gd name="T24" fmla="*/ 101 w 252"/>
                <a:gd name="T25" fmla="*/ 989 h 2302"/>
                <a:gd name="T26" fmla="*/ 200 w 252"/>
                <a:gd name="T27" fmla="*/ 1177 h 2302"/>
                <a:gd name="T28" fmla="*/ 118 w 252"/>
                <a:gd name="T29" fmla="*/ 1391 h 2302"/>
                <a:gd name="T30" fmla="*/ 36 w 252"/>
                <a:gd name="T31" fmla="*/ 1593 h 2302"/>
                <a:gd name="T32" fmla="*/ 110 w 252"/>
                <a:gd name="T33" fmla="*/ 1979 h 2302"/>
                <a:gd name="T34" fmla="*/ 179 w 252"/>
                <a:gd name="T35" fmla="*/ 2302 h 2302"/>
                <a:gd name="T36" fmla="*/ 170 w 252"/>
                <a:gd name="T37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302">
                  <a:moveTo>
                    <a:pt x="170" y="2302"/>
                  </a:moveTo>
                  <a:cubicBezTo>
                    <a:pt x="160" y="2201"/>
                    <a:pt x="131" y="2088"/>
                    <a:pt x="101" y="1980"/>
                  </a:cubicBezTo>
                  <a:cubicBezTo>
                    <a:pt x="65" y="1848"/>
                    <a:pt x="28" y="1713"/>
                    <a:pt x="28" y="1593"/>
                  </a:cubicBezTo>
                  <a:cubicBezTo>
                    <a:pt x="28" y="1516"/>
                    <a:pt x="70" y="1451"/>
                    <a:pt x="111" y="1389"/>
                  </a:cubicBezTo>
                  <a:cubicBezTo>
                    <a:pt x="153" y="1324"/>
                    <a:pt x="197" y="1257"/>
                    <a:pt x="191" y="1177"/>
                  </a:cubicBezTo>
                  <a:cubicBezTo>
                    <a:pt x="186" y="1100"/>
                    <a:pt x="139" y="1045"/>
                    <a:pt x="94" y="991"/>
                  </a:cubicBezTo>
                  <a:cubicBezTo>
                    <a:pt x="56" y="947"/>
                    <a:pt x="18" y="901"/>
                    <a:pt x="3" y="844"/>
                  </a:cubicBezTo>
                  <a:cubicBezTo>
                    <a:pt x="0" y="722"/>
                    <a:pt x="35" y="608"/>
                    <a:pt x="108" y="504"/>
                  </a:cubicBezTo>
                  <a:cubicBezTo>
                    <a:pt x="200" y="350"/>
                    <a:pt x="246" y="175"/>
                    <a:pt x="2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2" y="176"/>
                    <a:pt x="205" y="350"/>
                    <a:pt x="114" y="506"/>
                  </a:cubicBezTo>
                  <a:cubicBezTo>
                    <a:pt x="41" y="610"/>
                    <a:pt x="5" y="723"/>
                    <a:pt x="10" y="844"/>
                  </a:cubicBezTo>
                  <a:cubicBezTo>
                    <a:pt x="25" y="900"/>
                    <a:pt x="63" y="946"/>
                    <a:pt x="101" y="989"/>
                  </a:cubicBezTo>
                  <a:cubicBezTo>
                    <a:pt x="148" y="1043"/>
                    <a:pt x="194" y="1099"/>
                    <a:pt x="200" y="1177"/>
                  </a:cubicBezTo>
                  <a:cubicBezTo>
                    <a:pt x="205" y="1258"/>
                    <a:pt x="160" y="1325"/>
                    <a:pt x="118" y="1391"/>
                  </a:cubicBezTo>
                  <a:cubicBezTo>
                    <a:pt x="77" y="1453"/>
                    <a:pt x="36" y="1518"/>
                    <a:pt x="36" y="1593"/>
                  </a:cubicBezTo>
                  <a:cubicBezTo>
                    <a:pt x="36" y="1713"/>
                    <a:pt x="73" y="1848"/>
                    <a:pt x="110" y="1979"/>
                  </a:cubicBezTo>
                  <a:cubicBezTo>
                    <a:pt x="139" y="2087"/>
                    <a:pt x="170" y="2200"/>
                    <a:pt x="179" y="2302"/>
                  </a:cubicBezTo>
                  <a:lnTo>
                    <a:pt x="170" y="230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E24BB149-58B1-67E7-018B-2CAD9C4CE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8" y="409"/>
              <a:ext cx="155" cy="1600"/>
            </a:xfrm>
            <a:custGeom>
              <a:avLst/>
              <a:gdLst>
                <a:gd name="T0" fmla="*/ 82 w 227"/>
                <a:gd name="T1" fmla="*/ 2321 h 2321"/>
                <a:gd name="T2" fmla="*/ 76 w 227"/>
                <a:gd name="T3" fmla="*/ 2321 h 2321"/>
                <a:gd name="T4" fmla="*/ 38 w 227"/>
                <a:gd name="T5" fmla="*/ 1917 h 2321"/>
                <a:gd name="T6" fmla="*/ 1 w 227"/>
                <a:gd name="T7" fmla="*/ 1555 h 2321"/>
                <a:gd name="T8" fmla="*/ 69 w 227"/>
                <a:gd name="T9" fmla="*/ 1379 h 2321"/>
                <a:gd name="T10" fmla="*/ 134 w 227"/>
                <a:gd name="T11" fmla="*/ 1196 h 2321"/>
                <a:gd name="T12" fmla="*/ 66 w 227"/>
                <a:gd name="T13" fmla="*/ 1050 h 2321"/>
                <a:gd name="T14" fmla="*/ 3 w 227"/>
                <a:gd name="T15" fmla="*/ 938 h 2321"/>
                <a:gd name="T16" fmla="*/ 3 w 227"/>
                <a:gd name="T17" fmla="*/ 937 h 2321"/>
                <a:gd name="T18" fmla="*/ 99 w 227"/>
                <a:gd name="T19" fmla="*/ 570 h 2321"/>
                <a:gd name="T20" fmla="*/ 200 w 227"/>
                <a:gd name="T21" fmla="*/ 0 h 2321"/>
                <a:gd name="T22" fmla="*/ 206 w 227"/>
                <a:gd name="T23" fmla="*/ 0 h 2321"/>
                <a:gd name="T24" fmla="*/ 104 w 227"/>
                <a:gd name="T25" fmla="*/ 572 h 2321"/>
                <a:gd name="T26" fmla="*/ 8 w 227"/>
                <a:gd name="T27" fmla="*/ 937 h 2321"/>
                <a:gd name="T28" fmla="*/ 72 w 227"/>
                <a:gd name="T29" fmla="*/ 1047 h 2321"/>
                <a:gd name="T30" fmla="*/ 139 w 227"/>
                <a:gd name="T31" fmla="*/ 1196 h 2321"/>
                <a:gd name="T32" fmla="*/ 73 w 227"/>
                <a:gd name="T33" fmla="*/ 1381 h 2321"/>
                <a:gd name="T34" fmla="*/ 7 w 227"/>
                <a:gd name="T35" fmla="*/ 1556 h 2321"/>
                <a:gd name="T36" fmla="*/ 44 w 227"/>
                <a:gd name="T37" fmla="*/ 1917 h 2321"/>
                <a:gd name="T38" fmla="*/ 82 w 227"/>
                <a:gd name="T39" fmla="*/ 2321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321">
                  <a:moveTo>
                    <a:pt x="82" y="2321"/>
                  </a:moveTo>
                  <a:cubicBezTo>
                    <a:pt x="76" y="2321"/>
                    <a:pt x="76" y="2321"/>
                    <a:pt x="76" y="2321"/>
                  </a:cubicBezTo>
                  <a:cubicBezTo>
                    <a:pt x="80" y="2190"/>
                    <a:pt x="59" y="2050"/>
                    <a:pt x="38" y="1917"/>
                  </a:cubicBezTo>
                  <a:cubicBezTo>
                    <a:pt x="20" y="1796"/>
                    <a:pt x="0" y="1671"/>
                    <a:pt x="1" y="1555"/>
                  </a:cubicBezTo>
                  <a:cubicBezTo>
                    <a:pt x="1" y="1488"/>
                    <a:pt x="37" y="1432"/>
                    <a:pt x="69" y="1379"/>
                  </a:cubicBezTo>
                  <a:cubicBezTo>
                    <a:pt x="104" y="1320"/>
                    <a:pt x="138" y="1266"/>
                    <a:pt x="134" y="1196"/>
                  </a:cubicBezTo>
                  <a:cubicBezTo>
                    <a:pt x="130" y="1133"/>
                    <a:pt x="100" y="1093"/>
                    <a:pt x="66" y="1050"/>
                  </a:cubicBezTo>
                  <a:cubicBezTo>
                    <a:pt x="41" y="1017"/>
                    <a:pt x="15" y="982"/>
                    <a:pt x="3" y="938"/>
                  </a:cubicBezTo>
                  <a:cubicBezTo>
                    <a:pt x="3" y="937"/>
                    <a:pt x="3" y="937"/>
                    <a:pt x="3" y="937"/>
                  </a:cubicBezTo>
                  <a:cubicBezTo>
                    <a:pt x="4" y="810"/>
                    <a:pt x="37" y="685"/>
                    <a:pt x="99" y="570"/>
                  </a:cubicBezTo>
                  <a:cubicBezTo>
                    <a:pt x="185" y="388"/>
                    <a:pt x="221" y="185"/>
                    <a:pt x="200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27" y="186"/>
                    <a:pt x="190" y="389"/>
                    <a:pt x="104" y="572"/>
                  </a:cubicBezTo>
                  <a:cubicBezTo>
                    <a:pt x="42" y="688"/>
                    <a:pt x="10" y="811"/>
                    <a:pt x="8" y="937"/>
                  </a:cubicBezTo>
                  <a:cubicBezTo>
                    <a:pt x="21" y="980"/>
                    <a:pt x="46" y="1014"/>
                    <a:pt x="72" y="1047"/>
                  </a:cubicBezTo>
                  <a:cubicBezTo>
                    <a:pt x="104" y="1092"/>
                    <a:pt x="137" y="1132"/>
                    <a:pt x="139" y="1196"/>
                  </a:cubicBezTo>
                  <a:cubicBezTo>
                    <a:pt x="144" y="1267"/>
                    <a:pt x="108" y="1325"/>
                    <a:pt x="73" y="1381"/>
                  </a:cubicBezTo>
                  <a:cubicBezTo>
                    <a:pt x="41" y="1434"/>
                    <a:pt x="7" y="1489"/>
                    <a:pt x="7" y="1556"/>
                  </a:cubicBezTo>
                  <a:cubicBezTo>
                    <a:pt x="6" y="1672"/>
                    <a:pt x="25" y="1791"/>
                    <a:pt x="44" y="1917"/>
                  </a:cubicBezTo>
                  <a:cubicBezTo>
                    <a:pt x="63" y="2050"/>
                    <a:pt x="86" y="2189"/>
                    <a:pt x="82" y="2321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5B83C95B-BA11-4E4A-D74C-CFB3B09C0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4" y="413"/>
              <a:ext cx="149" cy="1586"/>
            </a:xfrm>
            <a:custGeom>
              <a:avLst/>
              <a:gdLst>
                <a:gd name="T0" fmla="*/ 41 w 219"/>
                <a:gd name="T1" fmla="*/ 2302 h 2302"/>
                <a:gd name="T2" fmla="*/ 36 w 219"/>
                <a:gd name="T3" fmla="*/ 2302 h 2302"/>
                <a:gd name="T4" fmla="*/ 70 w 219"/>
                <a:gd name="T5" fmla="*/ 1900 h 2302"/>
                <a:gd name="T6" fmla="*/ 22 w 219"/>
                <a:gd name="T7" fmla="*/ 1573 h 2302"/>
                <a:gd name="T8" fmla="*/ 40 w 219"/>
                <a:gd name="T9" fmla="*/ 1398 h 2302"/>
                <a:gd name="T10" fmla="*/ 61 w 219"/>
                <a:gd name="T11" fmla="*/ 1363 h 2302"/>
                <a:gd name="T12" fmla="*/ 120 w 219"/>
                <a:gd name="T13" fmla="*/ 1208 h 2302"/>
                <a:gd name="T14" fmla="*/ 70 w 219"/>
                <a:gd name="T15" fmla="*/ 1081 h 2302"/>
                <a:gd name="T16" fmla="*/ 19 w 219"/>
                <a:gd name="T17" fmla="*/ 976 h 2302"/>
                <a:gd name="T18" fmla="*/ 112 w 219"/>
                <a:gd name="T19" fmla="*/ 596 h 2302"/>
                <a:gd name="T20" fmla="*/ 179 w 219"/>
                <a:gd name="T21" fmla="*/ 1 h 2302"/>
                <a:gd name="T22" fmla="*/ 185 w 219"/>
                <a:gd name="T23" fmla="*/ 0 h 2302"/>
                <a:gd name="T24" fmla="*/ 117 w 219"/>
                <a:gd name="T25" fmla="*/ 598 h 2302"/>
                <a:gd name="T26" fmla="*/ 24 w 219"/>
                <a:gd name="T27" fmla="*/ 976 h 2302"/>
                <a:gd name="T28" fmla="*/ 75 w 219"/>
                <a:gd name="T29" fmla="*/ 1079 h 2302"/>
                <a:gd name="T30" fmla="*/ 127 w 219"/>
                <a:gd name="T31" fmla="*/ 1208 h 2302"/>
                <a:gd name="T32" fmla="*/ 68 w 219"/>
                <a:gd name="T33" fmla="*/ 1366 h 2302"/>
                <a:gd name="T34" fmla="*/ 47 w 219"/>
                <a:gd name="T35" fmla="*/ 1400 h 2302"/>
                <a:gd name="T36" fmla="*/ 30 w 219"/>
                <a:gd name="T37" fmla="*/ 1572 h 2302"/>
                <a:gd name="T38" fmla="*/ 78 w 219"/>
                <a:gd name="T39" fmla="*/ 1900 h 2302"/>
                <a:gd name="T40" fmla="*/ 41 w 219"/>
                <a:gd name="T41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02">
                  <a:moveTo>
                    <a:pt x="41" y="2302"/>
                  </a:moveTo>
                  <a:cubicBezTo>
                    <a:pt x="36" y="2302"/>
                    <a:pt x="36" y="2302"/>
                    <a:pt x="36" y="2302"/>
                  </a:cubicBezTo>
                  <a:cubicBezTo>
                    <a:pt x="47" y="2182"/>
                    <a:pt x="61" y="2041"/>
                    <a:pt x="70" y="1900"/>
                  </a:cubicBezTo>
                  <a:cubicBezTo>
                    <a:pt x="75" y="1789"/>
                    <a:pt x="60" y="1678"/>
                    <a:pt x="22" y="1573"/>
                  </a:cubicBezTo>
                  <a:cubicBezTo>
                    <a:pt x="0" y="1516"/>
                    <a:pt x="8" y="1452"/>
                    <a:pt x="40" y="1398"/>
                  </a:cubicBezTo>
                  <a:cubicBezTo>
                    <a:pt x="47" y="1386"/>
                    <a:pt x="54" y="1375"/>
                    <a:pt x="61" y="1363"/>
                  </a:cubicBezTo>
                  <a:cubicBezTo>
                    <a:pt x="91" y="1318"/>
                    <a:pt x="120" y="1269"/>
                    <a:pt x="120" y="1208"/>
                  </a:cubicBezTo>
                  <a:cubicBezTo>
                    <a:pt x="120" y="1154"/>
                    <a:pt x="95" y="1118"/>
                    <a:pt x="70" y="1081"/>
                  </a:cubicBezTo>
                  <a:cubicBezTo>
                    <a:pt x="48" y="1051"/>
                    <a:pt x="26" y="1019"/>
                    <a:pt x="19" y="976"/>
                  </a:cubicBezTo>
                  <a:cubicBezTo>
                    <a:pt x="24" y="845"/>
                    <a:pt x="57" y="717"/>
                    <a:pt x="112" y="596"/>
                  </a:cubicBezTo>
                  <a:cubicBezTo>
                    <a:pt x="191" y="405"/>
                    <a:pt x="213" y="205"/>
                    <a:pt x="179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9" y="204"/>
                    <a:pt x="196" y="406"/>
                    <a:pt x="117" y="598"/>
                  </a:cubicBezTo>
                  <a:cubicBezTo>
                    <a:pt x="62" y="718"/>
                    <a:pt x="31" y="847"/>
                    <a:pt x="24" y="976"/>
                  </a:cubicBezTo>
                  <a:cubicBezTo>
                    <a:pt x="31" y="1018"/>
                    <a:pt x="54" y="1048"/>
                    <a:pt x="75" y="1079"/>
                  </a:cubicBezTo>
                  <a:cubicBezTo>
                    <a:pt x="101" y="1114"/>
                    <a:pt x="126" y="1153"/>
                    <a:pt x="127" y="1208"/>
                  </a:cubicBezTo>
                  <a:cubicBezTo>
                    <a:pt x="127" y="1271"/>
                    <a:pt x="98" y="1320"/>
                    <a:pt x="68" y="1366"/>
                  </a:cubicBezTo>
                  <a:cubicBezTo>
                    <a:pt x="61" y="1377"/>
                    <a:pt x="54" y="1389"/>
                    <a:pt x="47" y="1400"/>
                  </a:cubicBezTo>
                  <a:cubicBezTo>
                    <a:pt x="16" y="1454"/>
                    <a:pt x="9" y="1516"/>
                    <a:pt x="30" y="1572"/>
                  </a:cubicBezTo>
                  <a:cubicBezTo>
                    <a:pt x="68" y="1677"/>
                    <a:pt x="85" y="1787"/>
                    <a:pt x="78" y="1900"/>
                  </a:cubicBezTo>
                  <a:cubicBezTo>
                    <a:pt x="67" y="2041"/>
                    <a:pt x="53" y="2182"/>
                    <a:pt x="41" y="2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5A83AE51-9950-BB33-AF67-E70102AFF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2" y="426"/>
              <a:ext cx="154" cy="1561"/>
            </a:xfrm>
            <a:custGeom>
              <a:avLst/>
              <a:gdLst>
                <a:gd name="T0" fmla="*/ 55 w 224"/>
                <a:gd name="T1" fmla="*/ 2265 h 2265"/>
                <a:gd name="T2" fmla="*/ 49 w 224"/>
                <a:gd name="T3" fmla="*/ 2265 h 2265"/>
                <a:gd name="T4" fmla="*/ 55 w 224"/>
                <a:gd name="T5" fmla="*/ 2205 h 2265"/>
                <a:gd name="T6" fmla="*/ 79 w 224"/>
                <a:gd name="T7" fmla="*/ 1875 h 2265"/>
                <a:gd name="T8" fmla="*/ 32 w 224"/>
                <a:gd name="T9" fmla="*/ 1603 h 2265"/>
                <a:gd name="T10" fmla="*/ 5 w 224"/>
                <a:gd name="T11" fmla="*/ 1499 h 2265"/>
                <a:gd name="T12" fmla="*/ 3 w 224"/>
                <a:gd name="T13" fmla="*/ 1481 h 2265"/>
                <a:gd name="T14" fmla="*/ 36 w 224"/>
                <a:gd name="T15" fmla="*/ 1347 h 2265"/>
                <a:gd name="T16" fmla="*/ 73 w 224"/>
                <a:gd name="T17" fmla="*/ 1226 h 2265"/>
                <a:gd name="T18" fmla="*/ 50 w 224"/>
                <a:gd name="T19" fmla="*/ 1084 h 2265"/>
                <a:gd name="T20" fmla="*/ 28 w 224"/>
                <a:gd name="T21" fmla="*/ 944 h 2265"/>
                <a:gd name="T22" fmla="*/ 131 w 224"/>
                <a:gd name="T23" fmla="*/ 571 h 2265"/>
                <a:gd name="T24" fmla="*/ 189 w 224"/>
                <a:gd name="T25" fmla="*/ 1 h 2265"/>
                <a:gd name="T26" fmla="*/ 194 w 224"/>
                <a:gd name="T27" fmla="*/ 0 h 2265"/>
                <a:gd name="T28" fmla="*/ 136 w 224"/>
                <a:gd name="T29" fmla="*/ 572 h 2265"/>
                <a:gd name="T30" fmla="*/ 34 w 224"/>
                <a:gd name="T31" fmla="*/ 944 h 2265"/>
                <a:gd name="T32" fmla="*/ 56 w 224"/>
                <a:gd name="T33" fmla="*/ 1083 h 2265"/>
                <a:gd name="T34" fmla="*/ 79 w 224"/>
                <a:gd name="T35" fmla="*/ 1226 h 2265"/>
                <a:gd name="T36" fmla="*/ 42 w 224"/>
                <a:gd name="T37" fmla="*/ 1349 h 2265"/>
                <a:gd name="T38" fmla="*/ 8 w 224"/>
                <a:gd name="T39" fmla="*/ 1481 h 2265"/>
                <a:gd name="T40" fmla="*/ 11 w 224"/>
                <a:gd name="T41" fmla="*/ 1498 h 2265"/>
                <a:gd name="T42" fmla="*/ 38 w 224"/>
                <a:gd name="T43" fmla="*/ 1602 h 2265"/>
                <a:gd name="T44" fmla="*/ 84 w 224"/>
                <a:gd name="T45" fmla="*/ 1875 h 2265"/>
                <a:gd name="T46" fmla="*/ 60 w 224"/>
                <a:gd name="T47" fmla="*/ 2205 h 2265"/>
                <a:gd name="T48" fmla="*/ 55 w 224"/>
                <a:gd name="T4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65">
                  <a:moveTo>
                    <a:pt x="55" y="2265"/>
                  </a:moveTo>
                  <a:cubicBezTo>
                    <a:pt x="49" y="2265"/>
                    <a:pt x="49" y="2265"/>
                    <a:pt x="49" y="2265"/>
                  </a:cubicBezTo>
                  <a:cubicBezTo>
                    <a:pt x="50" y="2245"/>
                    <a:pt x="53" y="2226"/>
                    <a:pt x="55" y="2205"/>
                  </a:cubicBezTo>
                  <a:cubicBezTo>
                    <a:pt x="65" y="2094"/>
                    <a:pt x="74" y="1987"/>
                    <a:pt x="79" y="1875"/>
                  </a:cubicBezTo>
                  <a:cubicBezTo>
                    <a:pt x="83" y="1788"/>
                    <a:pt x="58" y="1694"/>
                    <a:pt x="32" y="1603"/>
                  </a:cubicBezTo>
                  <a:cubicBezTo>
                    <a:pt x="22" y="1567"/>
                    <a:pt x="12" y="1532"/>
                    <a:pt x="5" y="1499"/>
                  </a:cubicBezTo>
                  <a:cubicBezTo>
                    <a:pt x="4" y="1493"/>
                    <a:pt x="3" y="1487"/>
                    <a:pt x="3" y="1481"/>
                  </a:cubicBezTo>
                  <a:cubicBezTo>
                    <a:pt x="0" y="1426"/>
                    <a:pt x="17" y="1388"/>
                    <a:pt x="36" y="1347"/>
                  </a:cubicBezTo>
                  <a:cubicBezTo>
                    <a:pt x="53" y="1311"/>
                    <a:pt x="70" y="1276"/>
                    <a:pt x="73" y="1226"/>
                  </a:cubicBezTo>
                  <a:cubicBezTo>
                    <a:pt x="76" y="1177"/>
                    <a:pt x="63" y="1130"/>
                    <a:pt x="50" y="1084"/>
                  </a:cubicBezTo>
                  <a:cubicBezTo>
                    <a:pt x="38" y="1040"/>
                    <a:pt x="25" y="993"/>
                    <a:pt x="28" y="944"/>
                  </a:cubicBezTo>
                  <a:cubicBezTo>
                    <a:pt x="50" y="817"/>
                    <a:pt x="84" y="692"/>
                    <a:pt x="131" y="571"/>
                  </a:cubicBezTo>
                  <a:cubicBezTo>
                    <a:pt x="200" y="386"/>
                    <a:pt x="220" y="194"/>
                    <a:pt x="189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24" y="194"/>
                    <a:pt x="205" y="387"/>
                    <a:pt x="136" y="572"/>
                  </a:cubicBezTo>
                  <a:cubicBezTo>
                    <a:pt x="90" y="693"/>
                    <a:pt x="56" y="819"/>
                    <a:pt x="34" y="944"/>
                  </a:cubicBezTo>
                  <a:cubicBezTo>
                    <a:pt x="32" y="993"/>
                    <a:pt x="45" y="1038"/>
                    <a:pt x="56" y="1083"/>
                  </a:cubicBezTo>
                  <a:cubicBezTo>
                    <a:pt x="69" y="1128"/>
                    <a:pt x="81" y="1177"/>
                    <a:pt x="79" y="1226"/>
                  </a:cubicBezTo>
                  <a:cubicBezTo>
                    <a:pt x="76" y="1277"/>
                    <a:pt x="59" y="1314"/>
                    <a:pt x="42" y="1349"/>
                  </a:cubicBezTo>
                  <a:cubicBezTo>
                    <a:pt x="24" y="1389"/>
                    <a:pt x="5" y="1427"/>
                    <a:pt x="8" y="1481"/>
                  </a:cubicBezTo>
                  <a:cubicBezTo>
                    <a:pt x="8" y="1487"/>
                    <a:pt x="10" y="1493"/>
                    <a:pt x="11" y="1498"/>
                  </a:cubicBezTo>
                  <a:cubicBezTo>
                    <a:pt x="18" y="1531"/>
                    <a:pt x="28" y="1567"/>
                    <a:pt x="38" y="1602"/>
                  </a:cubicBezTo>
                  <a:cubicBezTo>
                    <a:pt x="63" y="1692"/>
                    <a:pt x="89" y="1786"/>
                    <a:pt x="84" y="1875"/>
                  </a:cubicBezTo>
                  <a:cubicBezTo>
                    <a:pt x="80" y="1987"/>
                    <a:pt x="70" y="2094"/>
                    <a:pt x="60" y="2205"/>
                  </a:cubicBezTo>
                  <a:cubicBezTo>
                    <a:pt x="58" y="2226"/>
                    <a:pt x="56" y="2245"/>
                    <a:pt x="55" y="226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87863699-6578-8346-2E29-04ABDD62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9" y="465"/>
              <a:ext cx="154" cy="1502"/>
            </a:xfrm>
            <a:custGeom>
              <a:avLst/>
              <a:gdLst>
                <a:gd name="T0" fmla="*/ 114 w 226"/>
                <a:gd name="T1" fmla="*/ 2179 h 2179"/>
                <a:gd name="T2" fmla="*/ 108 w 226"/>
                <a:gd name="T3" fmla="*/ 2179 h 2179"/>
                <a:gd name="T4" fmla="*/ 57 w 226"/>
                <a:gd name="T5" fmla="*/ 1686 h 2179"/>
                <a:gd name="T6" fmla="*/ 11 w 226"/>
                <a:gd name="T7" fmla="*/ 1168 h 2179"/>
                <a:gd name="T8" fmla="*/ 112 w 226"/>
                <a:gd name="T9" fmla="*/ 642 h 2179"/>
                <a:gd name="T10" fmla="*/ 215 w 226"/>
                <a:gd name="T11" fmla="*/ 0 h 2179"/>
                <a:gd name="T12" fmla="*/ 221 w 226"/>
                <a:gd name="T13" fmla="*/ 0 h 2179"/>
                <a:gd name="T14" fmla="*/ 117 w 226"/>
                <a:gd name="T15" fmla="*/ 644 h 2179"/>
                <a:gd name="T16" fmla="*/ 15 w 226"/>
                <a:gd name="T17" fmla="*/ 1168 h 2179"/>
                <a:gd name="T18" fmla="*/ 62 w 226"/>
                <a:gd name="T19" fmla="*/ 1685 h 2179"/>
                <a:gd name="T20" fmla="*/ 114 w 226"/>
                <a:gd name="T21" fmla="*/ 2179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2179">
                  <a:moveTo>
                    <a:pt x="114" y="2179"/>
                  </a:moveTo>
                  <a:cubicBezTo>
                    <a:pt x="108" y="2179"/>
                    <a:pt x="108" y="2179"/>
                    <a:pt x="108" y="2179"/>
                  </a:cubicBezTo>
                  <a:cubicBezTo>
                    <a:pt x="114" y="2006"/>
                    <a:pt x="86" y="1844"/>
                    <a:pt x="57" y="1686"/>
                  </a:cubicBezTo>
                  <a:cubicBezTo>
                    <a:pt x="29" y="1520"/>
                    <a:pt x="0" y="1347"/>
                    <a:pt x="11" y="1168"/>
                  </a:cubicBezTo>
                  <a:cubicBezTo>
                    <a:pt x="22" y="985"/>
                    <a:pt x="69" y="811"/>
                    <a:pt x="112" y="642"/>
                  </a:cubicBezTo>
                  <a:cubicBezTo>
                    <a:pt x="166" y="438"/>
                    <a:pt x="221" y="226"/>
                    <a:pt x="215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6" y="226"/>
                    <a:pt x="170" y="438"/>
                    <a:pt x="117" y="644"/>
                  </a:cubicBezTo>
                  <a:cubicBezTo>
                    <a:pt x="73" y="812"/>
                    <a:pt x="28" y="986"/>
                    <a:pt x="15" y="1168"/>
                  </a:cubicBezTo>
                  <a:cubicBezTo>
                    <a:pt x="4" y="1346"/>
                    <a:pt x="33" y="1518"/>
                    <a:pt x="62" y="1685"/>
                  </a:cubicBezTo>
                  <a:cubicBezTo>
                    <a:pt x="91" y="1842"/>
                    <a:pt x="119" y="2006"/>
                    <a:pt x="114" y="217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0EDA611B-B4B1-000E-1B75-F72D3E92AC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7" y="523"/>
              <a:ext cx="225" cy="1412"/>
            </a:xfrm>
            <a:custGeom>
              <a:avLst/>
              <a:gdLst>
                <a:gd name="T0" fmla="*/ 237 w 330"/>
                <a:gd name="T1" fmla="*/ 2046 h 2048"/>
                <a:gd name="T2" fmla="*/ 68 w 330"/>
                <a:gd name="T3" fmla="*/ 1409 h 2048"/>
                <a:gd name="T4" fmla="*/ 12 w 330"/>
                <a:gd name="T5" fmla="*/ 1059 h 2048"/>
                <a:gd name="T6" fmla="*/ 129 w 330"/>
                <a:gd name="T7" fmla="*/ 722 h 2048"/>
                <a:gd name="T8" fmla="*/ 316 w 330"/>
                <a:gd name="T9" fmla="*/ 0 h 2048"/>
                <a:gd name="T10" fmla="*/ 322 w 330"/>
                <a:gd name="T11" fmla="*/ 0 h 2048"/>
                <a:gd name="T12" fmla="*/ 134 w 330"/>
                <a:gd name="T13" fmla="*/ 725 h 2048"/>
                <a:gd name="T14" fmla="*/ 17 w 330"/>
                <a:gd name="T15" fmla="*/ 1060 h 2048"/>
                <a:gd name="T16" fmla="*/ 74 w 330"/>
                <a:gd name="T17" fmla="*/ 1408 h 2048"/>
                <a:gd name="T18" fmla="*/ 243 w 330"/>
                <a:gd name="T19" fmla="*/ 2048 h 2048"/>
                <a:gd name="T20" fmla="*/ 237 w 330"/>
                <a:gd name="T21" fmla="*/ 2046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0" h="2048">
                  <a:moveTo>
                    <a:pt x="237" y="2046"/>
                  </a:moveTo>
                  <a:cubicBezTo>
                    <a:pt x="224" y="1801"/>
                    <a:pt x="168" y="1634"/>
                    <a:pt x="68" y="1409"/>
                  </a:cubicBezTo>
                  <a:cubicBezTo>
                    <a:pt x="22" y="1305"/>
                    <a:pt x="0" y="1174"/>
                    <a:pt x="12" y="1059"/>
                  </a:cubicBezTo>
                  <a:cubicBezTo>
                    <a:pt x="23" y="933"/>
                    <a:pt x="67" y="834"/>
                    <a:pt x="129" y="722"/>
                  </a:cubicBezTo>
                  <a:cubicBezTo>
                    <a:pt x="278" y="454"/>
                    <a:pt x="324" y="273"/>
                    <a:pt x="316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30" y="274"/>
                    <a:pt x="284" y="457"/>
                    <a:pt x="134" y="725"/>
                  </a:cubicBezTo>
                  <a:cubicBezTo>
                    <a:pt x="72" y="835"/>
                    <a:pt x="29" y="935"/>
                    <a:pt x="17" y="1060"/>
                  </a:cubicBezTo>
                  <a:cubicBezTo>
                    <a:pt x="7" y="1174"/>
                    <a:pt x="29" y="1304"/>
                    <a:pt x="74" y="1408"/>
                  </a:cubicBezTo>
                  <a:cubicBezTo>
                    <a:pt x="172" y="1634"/>
                    <a:pt x="229" y="1801"/>
                    <a:pt x="243" y="2048"/>
                  </a:cubicBezTo>
                  <a:lnTo>
                    <a:pt x="237" y="204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4AE92ABC-7A77-6F6E-7BF7-D7406E16C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13" y="576"/>
              <a:ext cx="283" cy="1328"/>
            </a:xfrm>
            <a:custGeom>
              <a:avLst/>
              <a:gdLst>
                <a:gd name="T0" fmla="*/ 358 w 414"/>
                <a:gd name="T1" fmla="*/ 1926 h 1926"/>
                <a:gd name="T2" fmla="*/ 190 w 414"/>
                <a:gd name="T3" fmla="*/ 1505 h 1926"/>
                <a:gd name="T4" fmla="*/ 17 w 414"/>
                <a:gd name="T5" fmla="*/ 945 h 1926"/>
                <a:gd name="T6" fmla="*/ 207 w 414"/>
                <a:gd name="T7" fmla="*/ 568 h 1926"/>
                <a:gd name="T8" fmla="*/ 392 w 414"/>
                <a:gd name="T9" fmla="*/ 0 h 1926"/>
                <a:gd name="T10" fmla="*/ 397 w 414"/>
                <a:gd name="T11" fmla="*/ 0 h 1926"/>
                <a:gd name="T12" fmla="*/ 213 w 414"/>
                <a:gd name="T13" fmla="*/ 570 h 1926"/>
                <a:gd name="T14" fmla="*/ 24 w 414"/>
                <a:gd name="T15" fmla="*/ 945 h 1926"/>
                <a:gd name="T16" fmla="*/ 196 w 414"/>
                <a:gd name="T17" fmla="*/ 1502 h 1926"/>
                <a:gd name="T18" fmla="*/ 365 w 414"/>
                <a:gd name="T19" fmla="*/ 1925 h 1926"/>
                <a:gd name="T20" fmla="*/ 358 w 414"/>
                <a:gd name="T21" fmla="*/ 1926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1926">
                  <a:moveTo>
                    <a:pt x="358" y="1926"/>
                  </a:moveTo>
                  <a:cubicBezTo>
                    <a:pt x="335" y="1780"/>
                    <a:pt x="261" y="1641"/>
                    <a:pt x="190" y="1505"/>
                  </a:cubicBezTo>
                  <a:cubicBezTo>
                    <a:pt x="97" y="1327"/>
                    <a:pt x="0" y="1143"/>
                    <a:pt x="17" y="945"/>
                  </a:cubicBezTo>
                  <a:cubicBezTo>
                    <a:pt x="28" y="808"/>
                    <a:pt x="120" y="677"/>
                    <a:pt x="207" y="568"/>
                  </a:cubicBezTo>
                  <a:cubicBezTo>
                    <a:pt x="375" y="357"/>
                    <a:pt x="409" y="255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14" y="257"/>
                    <a:pt x="382" y="358"/>
                    <a:pt x="213" y="570"/>
                  </a:cubicBezTo>
                  <a:cubicBezTo>
                    <a:pt x="126" y="679"/>
                    <a:pt x="35" y="809"/>
                    <a:pt x="24" y="945"/>
                  </a:cubicBezTo>
                  <a:cubicBezTo>
                    <a:pt x="7" y="1142"/>
                    <a:pt x="103" y="1324"/>
                    <a:pt x="196" y="1502"/>
                  </a:cubicBezTo>
                  <a:cubicBezTo>
                    <a:pt x="268" y="1638"/>
                    <a:pt x="341" y="1779"/>
                    <a:pt x="365" y="1925"/>
                  </a:cubicBezTo>
                  <a:lnTo>
                    <a:pt x="358" y="192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0BD077BF-73D8-C631-BA71-6B60725940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" y="603"/>
              <a:ext cx="311" cy="1281"/>
            </a:xfrm>
            <a:custGeom>
              <a:avLst/>
              <a:gdLst>
                <a:gd name="T0" fmla="*/ 414 w 455"/>
                <a:gd name="T1" fmla="*/ 1859 h 1859"/>
                <a:gd name="T2" fmla="*/ 225 w 455"/>
                <a:gd name="T3" fmla="*/ 1471 h 1859"/>
                <a:gd name="T4" fmla="*/ 21 w 455"/>
                <a:gd name="T5" fmla="*/ 891 h 1859"/>
                <a:gd name="T6" fmla="*/ 232 w 455"/>
                <a:gd name="T7" fmla="*/ 499 h 1859"/>
                <a:gd name="T8" fmla="*/ 280 w 455"/>
                <a:gd name="T9" fmla="*/ 444 h 1859"/>
                <a:gd name="T10" fmla="*/ 429 w 455"/>
                <a:gd name="T11" fmla="*/ 0 h 1859"/>
                <a:gd name="T12" fmla="*/ 435 w 455"/>
                <a:gd name="T13" fmla="*/ 0 h 1859"/>
                <a:gd name="T14" fmla="*/ 284 w 455"/>
                <a:gd name="T15" fmla="*/ 447 h 1859"/>
                <a:gd name="T16" fmla="*/ 236 w 455"/>
                <a:gd name="T17" fmla="*/ 503 h 1859"/>
                <a:gd name="T18" fmla="*/ 25 w 455"/>
                <a:gd name="T19" fmla="*/ 892 h 1859"/>
                <a:gd name="T20" fmla="*/ 229 w 455"/>
                <a:gd name="T21" fmla="*/ 1468 h 1859"/>
                <a:gd name="T22" fmla="*/ 419 w 455"/>
                <a:gd name="T23" fmla="*/ 1859 h 1859"/>
                <a:gd name="T24" fmla="*/ 414 w 455"/>
                <a:gd name="T25" fmla="*/ 1859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5" h="1859">
                  <a:moveTo>
                    <a:pt x="414" y="1859"/>
                  </a:moveTo>
                  <a:cubicBezTo>
                    <a:pt x="380" y="1722"/>
                    <a:pt x="301" y="1594"/>
                    <a:pt x="225" y="1471"/>
                  </a:cubicBezTo>
                  <a:cubicBezTo>
                    <a:pt x="115" y="1292"/>
                    <a:pt x="0" y="1106"/>
                    <a:pt x="21" y="891"/>
                  </a:cubicBezTo>
                  <a:cubicBezTo>
                    <a:pt x="36" y="724"/>
                    <a:pt x="128" y="620"/>
                    <a:pt x="232" y="499"/>
                  </a:cubicBezTo>
                  <a:cubicBezTo>
                    <a:pt x="247" y="482"/>
                    <a:pt x="264" y="463"/>
                    <a:pt x="280" y="444"/>
                  </a:cubicBezTo>
                  <a:cubicBezTo>
                    <a:pt x="422" y="276"/>
                    <a:pt x="449" y="223"/>
                    <a:pt x="429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55" y="225"/>
                    <a:pt x="428" y="279"/>
                    <a:pt x="284" y="447"/>
                  </a:cubicBezTo>
                  <a:cubicBezTo>
                    <a:pt x="267" y="466"/>
                    <a:pt x="252" y="485"/>
                    <a:pt x="236" y="503"/>
                  </a:cubicBezTo>
                  <a:cubicBezTo>
                    <a:pt x="132" y="624"/>
                    <a:pt x="42" y="727"/>
                    <a:pt x="25" y="892"/>
                  </a:cubicBezTo>
                  <a:cubicBezTo>
                    <a:pt x="5" y="1105"/>
                    <a:pt x="118" y="1291"/>
                    <a:pt x="229" y="1468"/>
                  </a:cubicBezTo>
                  <a:cubicBezTo>
                    <a:pt x="305" y="1593"/>
                    <a:pt x="386" y="1721"/>
                    <a:pt x="419" y="1859"/>
                  </a:cubicBezTo>
                  <a:lnTo>
                    <a:pt x="414" y="185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80B942B9-FEE4-0657-0351-1966406B9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9" y="597"/>
              <a:ext cx="309" cy="1286"/>
            </a:xfrm>
            <a:custGeom>
              <a:avLst/>
              <a:gdLst>
                <a:gd name="T0" fmla="*/ 429 w 451"/>
                <a:gd name="T1" fmla="*/ 1865 h 1865"/>
                <a:gd name="T2" fmla="*/ 234 w 451"/>
                <a:gd name="T3" fmla="*/ 1481 h 1865"/>
                <a:gd name="T4" fmla="*/ 20 w 451"/>
                <a:gd name="T5" fmla="*/ 900 h 1865"/>
                <a:gd name="T6" fmla="*/ 230 w 451"/>
                <a:gd name="T7" fmla="*/ 510 h 1865"/>
                <a:gd name="T8" fmla="*/ 286 w 451"/>
                <a:gd name="T9" fmla="*/ 444 h 1865"/>
                <a:gd name="T10" fmla="*/ 432 w 451"/>
                <a:gd name="T11" fmla="*/ 0 h 1865"/>
                <a:gd name="T12" fmla="*/ 437 w 451"/>
                <a:gd name="T13" fmla="*/ 0 h 1865"/>
                <a:gd name="T14" fmla="*/ 291 w 451"/>
                <a:gd name="T15" fmla="*/ 448 h 1865"/>
                <a:gd name="T16" fmla="*/ 234 w 451"/>
                <a:gd name="T17" fmla="*/ 514 h 1865"/>
                <a:gd name="T18" fmla="*/ 26 w 451"/>
                <a:gd name="T19" fmla="*/ 901 h 1865"/>
                <a:gd name="T20" fmla="*/ 239 w 451"/>
                <a:gd name="T21" fmla="*/ 1480 h 1865"/>
                <a:gd name="T22" fmla="*/ 434 w 451"/>
                <a:gd name="T23" fmla="*/ 1865 h 1865"/>
                <a:gd name="T24" fmla="*/ 429 w 451"/>
                <a:gd name="T25" fmla="*/ 1865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1865">
                  <a:moveTo>
                    <a:pt x="429" y="1865"/>
                  </a:moveTo>
                  <a:cubicBezTo>
                    <a:pt x="394" y="1730"/>
                    <a:pt x="312" y="1603"/>
                    <a:pt x="234" y="1481"/>
                  </a:cubicBezTo>
                  <a:cubicBezTo>
                    <a:pt x="120" y="1301"/>
                    <a:pt x="0" y="1116"/>
                    <a:pt x="20" y="900"/>
                  </a:cubicBezTo>
                  <a:cubicBezTo>
                    <a:pt x="36" y="736"/>
                    <a:pt x="126" y="631"/>
                    <a:pt x="230" y="510"/>
                  </a:cubicBezTo>
                  <a:cubicBezTo>
                    <a:pt x="248" y="488"/>
                    <a:pt x="268" y="467"/>
                    <a:pt x="286" y="444"/>
                  </a:cubicBezTo>
                  <a:cubicBezTo>
                    <a:pt x="427" y="275"/>
                    <a:pt x="446" y="217"/>
                    <a:pt x="4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1" y="217"/>
                    <a:pt x="432" y="280"/>
                    <a:pt x="291" y="448"/>
                  </a:cubicBezTo>
                  <a:cubicBezTo>
                    <a:pt x="272" y="471"/>
                    <a:pt x="253" y="492"/>
                    <a:pt x="234" y="514"/>
                  </a:cubicBezTo>
                  <a:cubicBezTo>
                    <a:pt x="130" y="634"/>
                    <a:pt x="40" y="737"/>
                    <a:pt x="26" y="901"/>
                  </a:cubicBezTo>
                  <a:cubicBezTo>
                    <a:pt x="6" y="1116"/>
                    <a:pt x="124" y="1300"/>
                    <a:pt x="239" y="1480"/>
                  </a:cubicBezTo>
                  <a:cubicBezTo>
                    <a:pt x="317" y="1603"/>
                    <a:pt x="398" y="1730"/>
                    <a:pt x="434" y="1865"/>
                  </a:cubicBezTo>
                  <a:lnTo>
                    <a:pt x="429" y="1865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4F5B8D5C-B362-E194-F411-7ADF6C465F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6" y="576"/>
              <a:ext cx="280" cy="1321"/>
            </a:xfrm>
            <a:custGeom>
              <a:avLst/>
              <a:gdLst>
                <a:gd name="T0" fmla="*/ 404 w 409"/>
                <a:gd name="T1" fmla="*/ 1917 h 1917"/>
                <a:gd name="T2" fmla="*/ 223 w 409"/>
                <a:gd name="T3" fmla="*/ 1549 h 1917"/>
                <a:gd name="T4" fmla="*/ 17 w 409"/>
                <a:gd name="T5" fmla="*/ 966 h 1917"/>
                <a:gd name="T6" fmla="*/ 193 w 409"/>
                <a:gd name="T7" fmla="*/ 592 h 1917"/>
                <a:gd name="T8" fmla="*/ 266 w 409"/>
                <a:gd name="T9" fmla="*/ 489 h 1917"/>
                <a:gd name="T10" fmla="*/ 392 w 409"/>
                <a:gd name="T11" fmla="*/ 0 h 1917"/>
                <a:gd name="T12" fmla="*/ 397 w 409"/>
                <a:gd name="T13" fmla="*/ 0 h 1917"/>
                <a:gd name="T14" fmla="*/ 271 w 409"/>
                <a:gd name="T15" fmla="*/ 491 h 1917"/>
                <a:gd name="T16" fmla="*/ 197 w 409"/>
                <a:gd name="T17" fmla="*/ 594 h 1917"/>
                <a:gd name="T18" fmla="*/ 21 w 409"/>
                <a:gd name="T19" fmla="*/ 966 h 1917"/>
                <a:gd name="T20" fmla="*/ 227 w 409"/>
                <a:gd name="T21" fmla="*/ 1547 h 1917"/>
                <a:gd name="T22" fmla="*/ 409 w 409"/>
                <a:gd name="T23" fmla="*/ 1916 h 1917"/>
                <a:gd name="T24" fmla="*/ 404 w 409"/>
                <a:gd name="T25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1917">
                  <a:moveTo>
                    <a:pt x="404" y="1917"/>
                  </a:moveTo>
                  <a:cubicBezTo>
                    <a:pt x="368" y="1790"/>
                    <a:pt x="294" y="1667"/>
                    <a:pt x="223" y="1549"/>
                  </a:cubicBezTo>
                  <a:cubicBezTo>
                    <a:pt x="113" y="1366"/>
                    <a:pt x="0" y="1177"/>
                    <a:pt x="17" y="966"/>
                  </a:cubicBezTo>
                  <a:cubicBezTo>
                    <a:pt x="28" y="817"/>
                    <a:pt x="109" y="707"/>
                    <a:pt x="193" y="592"/>
                  </a:cubicBezTo>
                  <a:cubicBezTo>
                    <a:pt x="217" y="559"/>
                    <a:pt x="242" y="524"/>
                    <a:pt x="266" y="489"/>
                  </a:cubicBezTo>
                  <a:cubicBezTo>
                    <a:pt x="386" y="310"/>
                    <a:pt x="400" y="220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07" y="221"/>
                    <a:pt x="392" y="312"/>
                    <a:pt x="271" y="491"/>
                  </a:cubicBezTo>
                  <a:cubicBezTo>
                    <a:pt x="247" y="527"/>
                    <a:pt x="221" y="561"/>
                    <a:pt x="197" y="594"/>
                  </a:cubicBezTo>
                  <a:cubicBezTo>
                    <a:pt x="113" y="710"/>
                    <a:pt x="34" y="818"/>
                    <a:pt x="21" y="966"/>
                  </a:cubicBezTo>
                  <a:cubicBezTo>
                    <a:pt x="4" y="1176"/>
                    <a:pt x="117" y="1365"/>
                    <a:pt x="227" y="1547"/>
                  </a:cubicBezTo>
                  <a:cubicBezTo>
                    <a:pt x="299" y="1666"/>
                    <a:pt x="372" y="1789"/>
                    <a:pt x="409" y="1916"/>
                  </a:cubicBezTo>
                  <a:lnTo>
                    <a:pt x="404" y="191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5FBB2179-DA49-D7AD-EF40-716D3244A7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1" y="533"/>
              <a:ext cx="260" cy="1391"/>
            </a:xfrm>
            <a:custGeom>
              <a:avLst/>
              <a:gdLst>
                <a:gd name="T0" fmla="*/ 376 w 380"/>
                <a:gd name="T1" fmla="*/ 2019 h 2019"/>
                <a:gd name="T2" fmla="*/ 213 w 380"/>
                <a:gd name="T3" fmla="*/ 1667 h 2019"/>
                <a:gd name="T4" fmla="*/ 17 w 380"/>
                <a:gd name="T5" fmla="*/ 1079 h 2019"/>
                <a:gd name="T6" fmla="*/ 206 w 380"/>
                <a:gd name="T7" fmla="*/ 632 h 2019"/>
                <a:gd name="T8" fmla="*/ 223 w 380"/>
                <a:gd name="T9" fmla="*/ 604 h 2019"/>
                <a:gd name="T10" fmla="*/ 342 w 380"/>
                <a:gd name="T11" fmla="*/ 0 h 2019"/>
                <a:gd name="T12" fmla="*/ 348 w 380"/>
                <a:gd name="T13" fmla="*/ 0 h 2019"/>
                <a:gd name="T14" fmla="*/ 227 w 380"/>
                <a:gd name="T15" fmla="*/ 607 h 2019"/>
                <a:gd name="T16" fmla="*/ 210 w 380"/>
                <a:gd name="T17" fmla="*/ 634 h 2019"/>
                <a:gd name="T18" fmla="*/ 21 w 380"/>
                <a:gd name="T19" fmla="*/ 1079 h 2019"/>
                <a:gd name="T20" fmla="*/ 215 w 380"/>
                <a:gd name="T21" fmla="*/ 1664 h 2019"/>
                <a:gd name="T22" fmla="*/ 380 w 380"/>
                <a:gd name="T23" fmla="*/ 2017 h 2019"/>
                <a:gd name="T24" fmla="*/ 376 w 380"/>
                <a:gd name="T25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0" h="2019">
                  <a:moveTo>
                    <a:pt x="376" y="2019"/>
                  </a:moveTo>
                  <a:cubicBezTo>
                    <a:pt x="342" y="1900"/>
                    <a:pt x="276" y="1782"/>
                    <a:pt x="213" y="1667"/>
                  </a:cubicBezTo>
                  <a:cubicBezTo>
                    <a:pt x="108" y="1479"/>
                    <a:pt x="0" y="1286"/>
                    <a:pt x="17" y="1079"/>
                  </a:cubicBezTo>
                  <a:cubicBezTo>
                    <a:pt x="30" y="927"/>
                    <a:pt x="127" y="764"/>
                    <a:pt x="206" y="632"/>
                  </a:cubicBezTo>
                  <a:cubicBezTo>
                    <a:pt x="211" y="623"/>
                    <a:pt x="217" y="613"/>
                    <a:pt x="223" y="604"/>
                  </a:cubicBezTo>
                  <a:cubicBezTo>
                    <a:pt x="348" y="394"/>
                    <a:pt x="351" y="245"/>
                    <a:pt x="342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5" y="246"/>
                    <a:pt x="354" y="396"/>
                    <a:pt x="227" y="607"/>
                  </a:cubicBezTo>
                  <a:cubicBezTo>
                    <a:pt x="221" y="615"/>
                    <a:pt x="215" y="624"/>
                    <a:pt x="210" y="634"/>
                  </a:cubicBezTo>
                  <a:cubicBezTo>
                    <a:pt x="131" y="765"/>
                    <a:pt x="34" y="928"/>
                    <a:pt x="21" y="1079"/>
                  </a:cubicBezTo>
                  <a:cubicBezTo>
                    <a:pt x="4" y="1283"/>
                    <a:pt x="113" y="1478"/>
                    <a:pt x="215" y="1664"/>
                  </a:cubicBezTo>
                  <a:cubicBezTo>
                    <a:pt x="280" y="1780"/>
                    <a:pt x="346" y="1899"/>
                    <a:pt x="380" y="2017"/>
                  </a:cubicBezTo>
                  <a:lnTo>
                    <a:pt x="376" y="201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5E839A43-1ABD-494B-0271-2AD76F6CA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4" y="487"/>
              <a:ext cx="224" cy="1468"/>
            </a:xfrm>
            <a:custGeom>
              <a:avLst/>
              <a:gdLst>
                <a:gd name="T0" fmla="*/ 324 w 328"/>
                <a:gd name="T1" fmla="*/ 2130 h 2130"/>
                <a:gd name="T2" fmla="*/ 183 w 328"/>
                <a:gd name="T3" fmla="*/ 1790 h 2130"/>
                <a:gd name="T4" fmla="*/ 14 w 328"/>
                <a:gd name="T5" fmla="*/ 1197 h 2130"/>
                <a:gd name="T6" fmla="*/ 140 w 328"/>
                <a:gd name="T7" fmla="*/ 796 h 2130"/>
                <a:gd name="T8" fmla="*/ 204 w 328"/>
                <a:gd name="T9" fmla="*/ 647 h 2130"/>
                <a:gd name="T10" fmla="*/ 266 w 328"/>
                <a:gd name="T11" fmla="*/ 81 h 2130"/>
                <a:gd name="T12" fmla="*/ 263 w 328"/>
                <a:gd name="T13" fmla="*/ 0 h 2130"/>
                <a:gd name="T14" fmla="*/ 269 w 328"/>
                <a:gd name="T15" fmla="*/ 0 h 2130"/>
                <a:gd name="T16" fmla="*/ 271 w 328"/>
                <a:gd name="T17" fmla="*/ 81 h 2130"/>
                <a:gd name="T18" fmla="*/ 209 w 328"/>
                <a:gd name="T19" fmla="*/ 648 h 2130"/>
                <a:gd name="T20" fmla="*/ 145 w 328"/>
                <a:gd name="T21" fmla="*/ 797 h 2130"/>
                <a:gd name="T22" fmla="*/ 18 w 328"/>
                <a:gd name="T23" fmla="*/ 1197 h 2130"/>
                <a:gd name="T24" fmla="*/ 187 w 328"/>
                <a:gd name="T25" fmla="*/ 1787 h 2130"/>
                <a:gd name="T26" fmla="*/ 328 w 328"/>
                <a:gd name="T27" fmla="*/ 2128 h 2130"/>
                <a:gd name="T28" fmla="*/ 324 w 328"/>
                <a:gd name="T29" fmla="*/ 213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8" h="2130">
                  <a:moveTo>
                    <a:pt x="324" y="2130"/>
                  </a:moveTo>
                  <a:cubicBezTo>
                    <a:pt x="291" y="2013"/>
                    <a:pt x="236" y="1900"/>
                    <a:pt x="183" y="1790"/>
                  </a:cubicBezTo>
                  <a:cubicBezTo>
                    <a:pt x="93" y="1605"/>
                    <a:pt x="0" y="1412"/>
                    <a:pt x="14" y="1197"/>
                  </a:cubicBezTo>
                  <a:cubicBezTo>
                    <a:pt x="24" y="1055"/>
                    <a:pt x="83" y="923"/>
                    <a:pt x="140" y="796"/>
                  </a:cubicBezTo>
                  <a:cubicBezTo>
                    <a:pt x="162" y="747"/>
                    <a:pt x="184" y="697"/>
                    <a:pt x="204" y="647"/>
                  </a:cubicBezTo>
                  <a:cubicBezTo>
                    <a:pt x="277" y="460"/>
                    <a:pt x="271" y="276"/>
                    <a:pt x="266" y="81"/>
                  </a:cubicBezTo>
                  <a:cubicBezTo>
                    <a:pt x="264" y="54"/>
                    <a:pt x="264" y="26"/>
                    <a:pt x="263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69" y="27"/>
                    <a:pt x="270" y="54"/>
                    <a:pt x="271" y="81"/>
                  </a:cubicBezTo>
                  <a:cubicBezTo>
                    <a:pt x="277" y="276"/>
                    <a:pt x="283" y="460"/>
                    <a:pt x="209" y="648"/>
                  </a:cubicBezTo>
                  <a:cubicBezTo>
                    <a:pt x="190" y="699"/>
                    <a:pt x="167" y="749"/>
                    <a:pt x="145" y="797"/>
                  </a:cubicBezTo>
                  <a:cubicBezTo>
                    <a:pt x="87" y="924"/>
                    <a:pt x="28" y="1056"/>
                    <a:pt x="18" y="1197"/>
                  </a:cubicBezTo>
                  <a:cubicBezTo>
                    <a:pt x="4" y="1410"/>
                    <a:pt x="97" y="1602"/>
                    <a:pt x="187" y="1787"/>
                  </a:cubicBezTo>
                  <a:cubicBezTo>
                    <a:pt x="240" y="1897"/>
                    <a:pt x="295" y="2011"/>
                    <a:pt x="328" y="2128"/>
                  </a:cubicBezTo>
                  <a:lnTo>
                    <a:pt x="324" y="2130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D4D596C2-BFE1-0B1B-504A-BB3A0C223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2" y="448"/>
              <a:ext cx="194" cy="1543"/>
            </a:xfrm>
            <a:custGeom>
              <a:avLst/>
              <a:gdLst>
                <a:gd name="T0" fmla="*/ 280 w 285"/>
                <a:gd name="T1" fmla="*/ 2237 h 2237"/>
                <a:gd name="T2" fmla="*/ 162 w 285"/>
                <a:gd name="T3" fmla="*/ 1907 h 2237"/>
                <a:gd name="T4" fmla="*/ 18 w 285"/>
                <a:gd name="T5" fmla="*/ 1291 h 2237"/>
                <a:gd name="T6" fmla="*/ 110 w 285"/>
                <a:gd name="T7" fmla="*/ 929 h 2237"/>
                <a:gd name="T8" fmla="*/ 186 w 285"/>
                <a:gd name="T9" fmla="*/ 676 h 2237"/>
                <a:gd name="T10" fmla="*/ 210 w 285"/>
                <a:gd name="T11" fmla="*/ 158 h 2237"/>
                <a:gd name="T12" fmla="*/ 206 w 285"/>
                <a:gd name="T13" fmla="*/ 0 h 2237"/>
                <a:gd name="T14" fmla="*/ 211 w 285"/>
                <a:gd name="T15" fmla="*/ 0 h 2237"/>
                <a:gd name="T16" fmla="*/ 216 w 285"/>
                <a:gd name="T17" fmla="*/ 158 h 2237"/>
                <a:gd name="T18" fmla="*/ 192 w 285"/>
                <a:gd name="T19" fmla="*/ 678 h 2237"/>
                <a:gd name="T20" fmla="*/ 116 w 285"/>
                <a:gd name="T21" fmla="*/ 932 h 2237"/>
                <a:gd name="T22" fmla="*/ 24 w 285"/>
                <a:gd name="T23" fmla="*/ 1292 h 2237"/>
                <a:gd name="T24" fmla="*/ 166 w 285"/>
                <a:gd name="T25" fmla="*/ 1906 h 2237"/>
                <a:gd name="T26" fmla="*/ 285 w 285"/>
                <a:gd name="T27" fmla="*/ 2236 h 2237"/>
                <a:gd name="T28" fmla="*/ 280 w 285"/>
                <a:gd name="T29" fmla="*/ 2237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5" h="2237">
                  <a:moveTo>
                    <a:pt x="280" y="2237"/>
                  </a:moveTo>
                  <a:cubicBezTo>
                    <a:pt x="251" y="2123"/>
                    <a:pt x="206" y="2014"/>
                    <a:pt x="162" y="1907"/>
                  </a:cubicBezTo>
                  <a:cubicBezTo>
                    <a:pt x="79" y="1706"/>
                    <a:pt x="0" y="1517"/>
                    <a:pt x="18" y="1291"/>
                  </a:cubicBezTo>
                  <a:cubicBezTo>
                    <a:pt x="28" y="1165"/>
                    <a:pt x="71" y="1045"/>
                    <a:pt x="110" y="929"/>
                  </a:cubicBezTo>
                  <a:cubicBezTo>
                    <a:pt x="138" y="847"/>
                    <a:pt x="168" y="762"/>
                    <a:pt x="186" y="676"/>
                  </a:cubicBezTo>
                  <a:cubicBezTo>
                    <a:pt x="221" y="510"/>
                    <a:pt x="216" y="331"/>
                    <a:pt x="210" y="158"/>
                  </a:cubicBezTo>
                  <a:cubicBezTo>
                    <a:pt x="209" y="106"/>
                    <a:pt x="207" y="52"/>
                    <a:pt x="206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52"/>
                    <a:pt x="214" y="106"/>
                    <a:pt x="216" y="158"/>
                  </a:cubicBezTo>
                  <a:cubicBezTo>
                    <a:pt x="221" y="331"/>
                    <a:pt x="227" y="510"/>
                    <a:pt x="192" y="678"/>
                  </a:cubicBezTo>
                  <a:cubicBezTo>
                    <a:pt x="173" y="764"/>
                    <a:pt x="144" y="849"/>
                    <a:pt x="116" y="932"/>
                  </a:cubicBezTo>
                  <a:cubicBezTo>
                    <a:pt x="76" y="1047"/>
                    <a:pt x="34" y="1168"/>
                    <a:pt x="24" y="1292"/>
                  </a:cubicBezTo>
                  <a:cubicBezTo>
                    <a:pt x="6" y="1517"/>
                    <a:pt x="83" y="1706"/>
                    <a:pt x="166" y="1906"/>
                  </a:cubicBezTo>
                  <a:cubicBezTo>
                    <a:pt x="210" y="2011"/>
                    <a:pt x="255" y="2120"/>
                    <a:pt x="285" y="2236"/>
                  </a:cubicBezTo>
                  <a:lnTo>
                    <a:pt x="280" y="223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E44D0ADF-74C5-1E6C-C6F0-77EA9CE92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" y="439"/>
              <a:ext cx="171" cy="1584"/>
            </a:xfrm>
            <a:custGeom>
              <a:avLst/>
              <a:gdLst>
                <a:gd name="T0" fmla="*/ 243 w 250"/>
                <a:gd name="T1" fmla="*/ 2297 h 2298"/>
                <a:gd name="T2" fmla="*/ 145 w 250"/>
                <a:gd name="T3" fmla="*/ 1970 h 2298"/>
                <a:gd name="T4" fmla="*/ 29 w 250"/>
                <a:gd name="T5" fmla="*/ 1299 h 2298"/>
                <a:gd name="T6" fmla="*/ 97 w 250"/>
                <a:gd name="T7" fmla="*/ 991 h 2298"/>
                <a:gd name="T8" fmla="*/ 163 w 250"/>
                <a:gd name="T9" fmla="*/ 693 h 2298"/>
                <a:gd name="T10" fmla="*/ 184 w 250"/>
                <a:gd name="T11" fmla="*/ 160 h 2298"/>
                <a:gd name="T12" fmla="*/ 184 w 250"/>
                <a:gd name="T13" fmla="*/ 0 h 2298"/>
                <a:gd name="T14" fmla="*/ 190 w 250"/>
                <a:gd name="T15" fmla="*/ 0 h 2298"/>
                <a:gd name="T16" fmla="*/ 190 w 250"/>
                <a:gd name="T17" fmla="*/ 160 h 2298"/>
                <a:gd name="T18" fmla="*/ 169 w 250"/>
                <a:gd name="T19" fmla="*/ 694 h 2298"/>
                <a:gd name="T20" fmla="*/ 103 w 250"/>
                <a:gd name="T21" fmla="*/ 993 h 2298"/>
                <a:gd name="T22" fmla="*/ 35 w 250"/>
                <a:gd name="T23" fmla="*/ 1300 h 2298"/>
                <a:gd name="T24" fmla="*/ 150 w 250"/>
                <a:gd name="T25" fmla="*/ 1970 h 2298"/>
                <a:gd name="T26" fmla="*/ 250 w 250"/>
                <a:gd name="T27" fmla="*/ 2298 h 2298"/>
                <a:gd name="T28" fmla="*/ 243 w 250"/>
                <a:gd name="T29" fmla="*/ 2297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" h="2298">
                  <a:moveTo>
                    <a:pt x="243" y="2297"/>
                  </a:moveTo>
                  <a:cubicBezTo>
                    <a:pt x="217" y="2181"/>
                    <a:pt x="180" y="2075"/>
                    <a:pt x="145" y="1970"/>
                  </a:cubicBezTo>
                  <a:cubicBezTo>
                    <a:pt x="70" y="1753"/>
                    <a:pt x="0" y="1548"/>
                    <a:pt x="29" y="1299"/>
                  </a:cubicBezTo>
                  <a:cubicBezTo>
                    <a:pt x="42" y="1195"/>
                    <a:pt x="70" y="1092"/>
                    <a:pt x="97" y="991"/>
                  </a:cubicBezTo>
                  <a:cubicBezTo>
                    <a:pt x="124" y="895"/>
                    <a:pt x="150" y="795"/>
                    <a:pt x="163" y="693"/>
                  </a:cubicBezTo>
                  <a:cubicBezTo>
                    <a:pt x="186" y="520"/>
                    <a:pt x="184" y="336"/>
                    <a:pt x="184" y="160"/>
                  </a:cubicBezTo>
                  <a:cubicBezTo>
                    <a:pt x="184" y="106"/>
                    <a:pt x="184" y="52"/>
                    <a:pt x="18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52"/>
                    <a:pt x="190" y="106"/>
                    <a:pt x="190" y="160"/>
                  </a:cubicBezTo>
                  <a:cubicBezTo>
                    <a:pt x="190" y="337"/>
                    <a:pt x="191" y="520"/>
                    <a:pt x="169" y="694"/>
                  </a:cubicBezTo>
                  <a:cubicBezTo>
                    <a:pt x="156" y="796"/>
                    <a:pt x="129" y="896"/>
                    <a:pt x="103" y="993"/>
                  </a:cubicBezTo>
                  <a:cubicBezTo>
                    <a:pt x="76" y="1092"/>
                    <a:pt x="48" y="1196"/>
                    <a:pt x="35" y="1300"/>
                  </a:cubicBezTo>
                  <a:cubicBezTo>
                    <a:pt x="5" y="1549"/>
                    <a:pt x="76" y="1753"/>
                    <a:pt x="150" y="1970"/>
                  </a:cubicBezTo>
                  <a:cubicBezTo>
                    <a:pt x="186" y="2075"/>
                    <a:pt x="224" y="2182"/>
                    <a:pt x="250" y="2298"/>
                  </a:cubicBezTo>
                  <a:lnTo>
                    <a:pt x="243" y="229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3FB0FAEC-0445-D77A-2E43-D815B6884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2" y="430"/>
              <a:ext cx="122" cy="1618"/>
            </a:xfrm>
            <a:custGeom>
              <a:avLst/>
              <a:gdLst>
                <a:gd name="T0" fmla="*/ 173 w 179"/>
                <a:gd name="T1" fmla="*/ 2347 h 2348"/>
                <a:gd name="T2" fmla="*/ 91 w 179"/>
                <a:gd name="T3" fmla="*/ 2024 h 2348"/>
                <a:gd name="T4" fmla="*/ 7 w 179"/>
                <a:gd name="T5" fmla="*/ 1666 h 2348"/>
                <a:gd name="T6" fmla="*/ 31 w 179"/>
                <a:gd name="T7" fmla="*/ 1373 h 2348"/>
                <a:gd name="T8" fmla="*/ 46 w 179"/>
                <a:gd name="T9" fmla="*/ 1272 h 2348"/>
                <a:gd name="T10" fmla="*/ 124 w 179"/>
                <a:gd name="T11" fmla="*/ 0 h 2348"/>
                <a:gd name="T12" fmla="*/ 129 w 179"/>
                <a:gd name="T13" fmla="*/ 0 h 2348"/>
                <a:gd name="T14" fmla="*/ 52 w 179"/>
                <a:gd name="T15" fmla="*/ 1274 h 2348"/>
                <a:gd name="T16" fmla="*/ 36 w 179"/>
                <a:gd name="T17" fmla="*/ 1374 h 2348"/>
                <a:gd name="T18" fmla="*/ 12 w 179"/>
                <a:gd name="T19" fmla="*/ 1667 h 2348"/>
                <a:gd name="T20" fmla="*/ 97 w 179"/>
                <a:gd name="T21" fmla="*/ 2024 h 2348"/>
                <a:gd name="T22" fmla="*/ 179 w 179"/>
                <a:gd name="T23" fmla="*/ 2348 h 2348"/>
                <a:gd name="T24" fmla="*/ 173 w 179"/>
                <a:gd name="T25" fmla="*/ 2347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2348">
                  <a:moveTo>
                    <a:pt x="173" y="2347"/>
                  </a:moveTo>
                  <a:cubicBezTo>
                    <a:pt x="160" y="2237"/>
                    <a:pt x="125" y="2128"/>
                    <a:pt x="91" y="2024"/>
                  </a:cubicBezTo>
                  <a:cubicBezTo>
                    <a:pt x="55" y="1908"/>
                    <a:pt x="15" y="1788"/>
                    <a:pt x="7" y="1666"/>
                  </a:cubicBezTo>
                  <a:cubicBezTo>
                    <a:pt x="0" y="1568"/>
                    <a:pt x="15" y="1469"/>
                    <a:pt x="31" y="1373"/>
                  </a:cubicBezTo>
                  <a:cubicBezTo>
                    <a:pt x="36" y="1340"/>
                    <a:pt x="42" y="1305"/>
                    <a:pt x="46" y="1272"/>
                  </a:cubicBezTo>
                  <a:cubicBezTo>
                    <a:pt x="98" y="885"/>
                    <a:pt x="124" y="469"/>
                    <a:pt x="124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470"/>
                    <a:pt x="104" y="886"/>
                    <a:pt x="52" y="1274"/>
                  </a:cubicBezTo>
                  <a:cubicBezTo>
                    <a:pt x="47" y="1307"/>
                    <a:pt x="42" y="1341"/>
                    <a:pt x="36" y="1374"/>
                  </a:cubicBezTo>
                  <a:cubicBezTo>
                    <a:pt x="21" y="1470"/>
                    <a:pt x="4" y="1569"/>
                    <a:pt x="12" y="1667"/>
                  </a:cubicBezTo>
                  <a:cubicBezTo>
                    <a:pt x="22" y="1789"/>
                    <a:pt x="60" y="1908"/>
                    <a:pt x="97" y="2024"/>
                  </a:cubicBezTo>
                  <a:cubicBezTo>
                    <a:pt x="131" y="2129"/>
                    <a:pt x="166" y="2237"/>
                    <a:pt x="179" y="2348"/>
                  </a:cubicBezTo>
                  <a:lnTo>
                    <a:pt x="173" y="234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64C49C2A-BBB6-2390-46CD-2F973530D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4" y="432"/>
              <a:ext cx="108" cy="1634"/>
            </a:xfrm>
            <a:custGeom>
              <a:avLst/>
              <a:gdLst>
                <a:gd name="T0" fmla="*/ 90 w 159"/>
                <a:gd name="T1" fmla="*/ 2370 h 2370"/>
                <a:gd name="T2" fmla="*/ 84 w 159"/>
                <a:gd name="T3" fmla="*/ 2370 h 2370"/>
                <a:gd name="T4" fmla="*/ 46 w 159"/>
                <a:gd name="T5" fmla="*/ 2008 h 2370"/>
                <a:gd name="T6" fmla="*/ 11 w 159"/>
                <a:gd name="T7" fmla="*/ 1622 h 2370"/>
                <a:gd name="T8" fmla="*/ 67 w 159"/>
                <a:gd name="T9" fmla="*/ 1412 h 2370"/>
                <a:gd name="T10" fmla="*/ 121 w 159"/>
                <a:gd name="T11" fmla="*/ 1225 h 2370"/>
                <a:gd name="T12" fmla="*/ 108 w 159"/>
                <a:gd name="T13" fmla="*/ 433 h 2370"/>
                <a:gd name="T14" fmla="*/ 80 w 159"/>
                <a:gd name="T15" fmla="*/ 0 h 2370"/>
                <a:gd name="T16" fmla="*/ 86 w 159"/>
                <a:gd name="T17" fmla="*/ 0 h 2370"/>
                <a:gd name="T18" fmla="*/ 114 w 159"/>
                <a:gd name="T19" fmla="*/ 431 h 2370"/>
                <a:gd name="T20" fmla="*/ 126 w 159"/>
                <a:gd name="T21" fmla="*/ 1225 h 2370"/>
                <a:gd name="T22" fmla="*/ 73 w 159"/>
                <a:gd name="T23" fmla="*/ 1412 h 2370"/>
                <a:gd name="T24" fmla="*/ 18 w 159"/>
                <a:gd name="T25" fmla="*/ 1621 h 2370"/>
                <a:gd name="T26" fmla="*/ 53 w 159"/>
                <a:gd name="T27" fmla="*/ 2006 h 2370"/>
                <a:gd name="T28" fmla="*/ 90 w 159"/>
                <a:gd name="T29" fmla="*/ 237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2370">
                  <a:moveTo>
                    <a:pt x="90" y="2370"/>
                  </a:moveTo>
                  <a:cubicBezTo>
                    <a:pt x="84" y="2370"/>
                    <a:pt x="84" y="2370"/>
                    <a:pt x="84" y="2370"/>
                  </a:cubicBezTo>
                  <a:cubicBezTo>
                    <a:pt x="90" y="2250"/>
                    <a:pt x="67" y="2126"/>
                    <a:pt x="46" y="2008"/>
                  </a:cubicBezTo>
                  <a:cubicBezTo>
                    <a:pt x="24" y="1881"/>
                    <a:pt x="0" y="1751"/>
                    <a:pt x="11" y="1622"/>
                  </a:cubicBezTo>
                  <a:cubicBezTo>
                    <a:pt x="16" y="1547"/>
                    <a:pt x="42" y="1478"/>
                    <a:pt x="67" y="1412"/>
                  </a:cubicBezTo>
                  <a:cubicBezTo>
                    <a:pt x="88" y="1352"/>
                    <a:pt x="111" y="1291"/>
                    <a:pt x="121" y="1225"/>
                  </a:cubicBezTo>
                  <a:cubicBezTo>
                    <a:pt x="155" y="980"/>
                    <a:pt x="131" y="702"/>
                    <a:pt x="108" y="433"/>
                  </a:cubicBezTo>
                  <a:cubicBezTo>
                    <a:pt x="95" y="280"/>
                    <a:pt x="83" y="137"/>
                    <a:pt x="8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8" y="137"/>
                    <a:pt x="100" y="280"/>
                    <a:pt x="114" y="431"/>
                  </a:cubicBezTo>
                  <a:cubicBezTo>
                    <a:pt x="136" y="702"/>
                    <a:pt x="159" y="980"/>
                    <a:pt x="126" y="1225"/>
                  </a:cubicBezTo>
                  <a:cubicBezTo>
                    <a:pt x="118" y="1291"/>
                    <a:pt x="95" y="1352"/>
                    <a:pt x="73" y="1412"/>
                  </a:cubicBezTo>
                  <a:cubicBezTo>
                    <a:pt x="49" y="1478"/>
                    <a:pt x="24" y="1547"/>
                    <a:pt x="18" y="1621"/>
                  </a:cubicBezTo>
                  <a:cubicBezTo>
                    <a:pt x="8" y="1748"/>
                    <a:pt x="31" y="1879"/>
                    <a:pt x="53" y="2006"/>
                  </a:cubicBezTo>
                  <a:cubicBezTo>
                    <a:pt x="74" y="2125"/>
                    <a:pt x="95" y="2248"/>
                    <a:pt x="90" y="237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11B44CFE-DBC8-E1DD-F64B-840BA524F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" y="439"/>
              <a:ext cx="159" cy="1634"/>
            </a:xfrm>
            <a:custGeom>
              <a:avLst/>
              <a:gdLst>
                <a:gd name="T0" fmla="*/ 6 w 233"/>
                <a:gd name="T1" fmla="*/ 2369 h 2369"/>
                <a:gd name="T2" fmla="*/ 0 w 233"/>
                <a:gd name="T3" fmla="*/ 2368 h 2369"/>
                <a:gd name="T4" fmla="*/ 20 w 233"/>
                <a:gd name="T5" fmla="*/ 1972 h 2369"/>
                <a:gd name="T6" fmla="*/ 36 w 233"/>
                <a:gd name="T7" fmla="*/ 1599 h 2369"/>
                <a:gd name="T8" fmla="*/ 127 w 233"/>
                <a:gd name="T9" fmla="*/ 1398 h 2369"/>
                <a:gd name="T10" fmla="*/ 219 w 233"/>
                <a:gd name="T11" fmla="*/ 1173 h 2369"/>
                <a:gd name="T12" fmla="*/ 155 w 233"/>
                <a:gd name="T13" fmla="*/ 882 h 2369"/>
                <a:gd name="T14" fmla="*/ 99 w 233"/>
                <a:gd name="T15" fmla="*/ 697 h 2369"/>
                <a:gd name="T16" fmla="*/ 60 w 233"/>
                <a:gd name="T17" fmla="*/ 164 h 2369"/>
                <a:gd name="T18" fmla="*/ 54 w 233"/>
                <a:gd name="T19" fmla="*/ 0 h 2369"/>
                <a:gd name="T20" fmla="*/ 60 w 233"/>
                <a:gd name="T21" fmla="*/ 0 h 2369"/>
                <a:gd name="T22" fmla="*/ 65 w 233"/>
                <a:gd name="T23" fmla="*/ 164 h 2369"/>
                <a:gd name="T24" fmla="*/ 105 w 233"/>
                <a:gd name="T25" fmla="*/ 696 h 2369"/>
                <a:gd name="T26" fmla="*/ 161 w 233"/>
                <a:gd name="T27" fmla="*/ 880 h 2369"/>
                <a:gd name="T28" fmla="*/ 224 w 233"/>
                <a:gd name="T29" fmla="*/ 1173 h 2369"/>
                <a:gd name="T30" fmla="*/ 131 w 233"/>
                <a:gd name="T31" fmla="*/ 1401 h 2369"/>
                <a:gd name="T32" fmla="*/ 41 w 233"/>
                <a:gd name="T33" fmla="*/ 1600 h 2369"/>
                <a:gd name="T34" fmla="*/ 26 w 233"/>
                <a:gd name="T35" fmla="*/ 1972 h 2369"/>
                <a:gd name="T36" fmla="*/ 6 w 233"/>
                <a:gd name="T37" fmla="*/ 2369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369">
                  <a:moveTo>
                    <a:pt x="6" y="2369"/>
                  </a:moveTo>
                  <a:cubicBezTo>
                    <a:pt x="0" y="2368"/>
                    <a:pt x="0" y="2368"/>
                    <a:pt x="0" y="2368"/>
                  </a:cubicBezTo>
                  <a:cubicBezTo>
                    <a:pt x="30" y="2237"/>
                    <a:pt x="24" y="2103"/>
                    <a:pt x="20" y="1972"/>
                  </a:cubicBezTo>
                  <a:cubicBezTo>
                    <a:pt x="16" y="1849"/>
                    <a:pt x="10" y="1722"/>
                    <a:pt x="36" y="1599"/>
                  </a:cubicBezTo>
                  <a:cubicBezTo>
                    <a:pt x="50" y="1525"/>
                    <a:pt x="89" y="1460"/>
                    <a:pt x="127" y="1398"/>
                  </a:cubicBezTo>
                  <a:cubicBezTo>
                    <a:pt x="171" y="1324"/>
                    <a:pt x="213" y="1256"/>
                    <a:pt x="219" y="1173"/>
                  </a:cubicBezTo>
                  <a:cubicBezTo>
                    <a:pt x="226" y="1077"/>
                    <a:pt x="191" y="978"/>
                    <a:pt x="155" y="882"/>
                  </a:cubicBezTo>
                  <a:cubicBezTo>
                    <a:pt x="133" y="822"/>
                    <a:pt x="110" y="758"/>
                    <a:pt x="99" y="697"/>
                  </a:cubicBezTo>
                  <a:cubicBezTo>
                    <a:pt x="69" y="528"/>
                    <a:pt x="64" y="343"/>
                    <a:pt x="60" y="164"/>
                  </a:cubicBezTo>
                  <a:cubicBezTo>
                    <a:pt x="58" y="107"/>
                    <a:pt x="57" y="53"/>
                    <a:pt x="5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53"/>
                    <a:pt x="62" y="107"/>
                    <a:pt x="65" y="164"/>
                  </a:cubicBezTo>
                  <a:cubicBezTo>
                    <a:pt x="69" y="343"/>
                    <a:pt x="75" y="527"/>
                    <a:pt x="105" y="696"/>
                  </a:cubicBezTo>
                  <a:cubicBezTo>
                    <a:pt x="116" y="757"/>
                    <a:pt x="138" y="819"/>
                    <a:pt x="161" y="880"/>
                  </a:cubicBezTo>
                  <a:cubicBezTo>
                    <a:pt x="196" y="976"/>
                    <a:pt x="233" y="1075"/>
                    <a:pt x="224" y="1173"/>
                  </a:cubicBezTo>
                  <a:cubicBezTo>
                    <a:pt x="219" y="1256"/>
                    <a:pt x="174" y="1329"/>
                    <a:pt x="131" y="1401"/>
                  </a:cubicBezTo>
                  <a:cubicBezTo>
                    <a:pt x="93" y="1463"/>
                    <a:pt x="55" y="1528"/>
                    <a:pt x="41" y="1600"/>
                  </a:cubicBezTo>
                  <a:cubicBezTo>
                    <a:pt x="17" y="1723"/>
                    <a:pt x="22" y="1850"/>
                    <a:pt x="26" y="1972"/>
                  </a:cubicBezTo>
                  <a:cubicBezTo>
                    <a:pt x="30" y="2103"/>
                    <a:pt x="36" y="2237"/>
                    <a:pt x="6" y="236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6EF8EAC0-4E9A-2160-A5E8-46EAFC573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4" y="450"/>
              <a:ext cx="257" cy="1625"/>
            </a:xfrm>
            <a:custGeom>
              <a:avLst/>
              <a:gdLst>
                <a:gd name="T0" fmla="*/ 6 w 376"/>
                <a:gd name="T1" fmla="*/ 2357 h 2357"/>
                <a:gd name="T2" fmla="*/ 0 w 376"/>
                <a:gd name="T3" fmla="*/ 2356 h 2357"/>
                <a:gd name="T4" fmla="*/ 62 w 376"/>
                <a:gd name="T5" fmla="*/ 1943 h 2357"/>
                <a:gd name="T6" fmla="*/ 120 w 376"/>
                <a:gd name="T7" fmla="*/ 1543 h 2357"/>
                <a:gd name="T8" fmla="*/ 239 w 376"/>
                <a:gd name="T9" fmla="*/ 1361 h 2357"/>
                <a:gd name="T10" fmla="*/ 366 w 376"/>
                <a:gd name="T11" fmla="*/ 1128 h 2357"/>
                <a:gd name="T12" fmla="*/ 258 w 376"/>
                <a:gd name="T13" fmla="*/ 854 h 2357"/>
                <a:gd name="T14" fmla="*/ 163 w 376"/>
                <a:gd name="T15" fmla="*/ 672 h 2357"/>
                <a:gd name="T16" fmla="*/ 100 w 376"/>
                <a:gd name="T17" fmla="*/ 142 h 2357"/>
                <a:gd name="T18" fmla="*/ 93 w 376"/>
                <a:gd name="T19" fmla="*/ 0 h 2357"/>
                <a:gd name="T20" fmla="*/ 98 w 376"/>
                <a:gd name="T21" fmla="*/ 1 h 2357"/>
                <a:gd name="T22" fmla="*/ 106 w 376"/>
                <a:gd name="T23" fmla="*/ 144 h 2357"/>
                <a:gd name="T24" fmla="*/ 169 w 376"/>
                <a:gd name="T25" fmla="*/ 672 h 2357"/>
                <a:gd name="T26" fmla="*/ 262 w 376"/>
                <a:gd name="T27" fmla="*/ 852 h 2357"/>
                <a:gd name="T28" fmla="*/ 370 w 376"/>
                <a:gd name="T29" fmla="*/ 1129 h 2357"/>
                <a:gd name="T30" fmla="*/ 244 w 376"/>
                <a:gd name="T31" fmla="*/ 1365 h 2357"/>
                <a:gd name="T32" fmla="*/ 125 w 376"/>
                <a:gd name="T33" fmla="*/ 1544 h 2357"/>
                <a:gd name="T34" fmla="*/ 67 w 376"/>
                <a:gd name="T35" fmla="*/ 1943 h 2357"/>
                <a:gd name="T36" fmla="*/ 6 w 376"/>
                <a:gd name="T37" fmla="*/ 2357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6" h="2357">
                  <a:moveTo>
                    <a:pt x="6" y="2357"/>
                  </a:moveTo>
                  <a:cubicBezTo>
                    <a:pt x="0" y="2356"/>
                    <a:pt x="0" y="2356"/>
                    <a:pt x="0" y="2356"/>
                  </a:cubicBezTo>
                  <a:cubicBezTo>
                    <a:pt x="48" y="2221"/>
                    <a:pt x="55" y="2080"/>
                    <a:pt x="62" y="1943"/>
                  </a:cubicBezTo>
                  <a:cubicBezTo>
                    <a:pt x="69" y="1810"/>
                    <a:pt x="76" y="1673"/>
                    <a:pt x="120" y="1543"/>
                  </a:cubicBezTo>
                  <a:cubicBezTo>
                    <a:pt x="142" y="1476"/>
                    <a:pt x="191" y="1419"/>
                    <a:pt x="239" y="1361"/>
                  </a:cubicBezTo>
                  <a:cubicBezTo>
                    <a:pt x="301" y="1288"/>
                    <a:pt x="361" y="1217"/>
                    <a:pt x="366" y="1128"/>
                  </a:cubicBezTo>
                  <a:cubicBezTo>
                    <a:pt x="370" y="1033"/>
                    <a:pt x="314" y="941"/>
                    <a:pt x="258" y="854"/>
                  </a:cubicBezTo>
                  <a:cubicBezTo>
                    <a:pt x="221" y="794"/>
                    <a:pt x="182" y="733"/>
                    <a:pt x="163" y="672"/>
                  </a:cubicBezTo>
                  <a:cubicBezTo>
                    <a:pt x="114" y="509"/>
                    <a:pt x="107" y="323"/>
                    <a:pt x="100" y="142"/>
                  </a:cubicBezTo>
                  <a:cubicBezTo>
                    <a:pt x="98" y="93"/>
                    <a:pt x="96" y="46"/>
                    <a:pt x="93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1" y="47"/>
                    <a:pt x="103" y="94"/>
                    <a:pt x="106" y="144"/>
                  </a:cubicBezTo>
                  <a:cubicBezTo>
                    <a:pt x="113" y="324"/>
                    <a:pt x="120" y="509"/>
                    <a:pt x="169" y="672"/>
                  </a:cubicBezTo>
                  <a:cubicBezTo>
                    <a:pt x="187" y="733"/>
                    <a:pt x="225" y="794"/>
                    <a:pt x="262" y="852"/>
                  </a:cubicBezTo>
                  <a:cubicBezTo>
                    <a:pt x="318" y="941"/>
                    <a:pt x="376" y="1033"/>
                    <a:pt x="370" y="1129"/>
                  </a:cubicBezTo>
                  <a:cubicBezTo>
                    <a:pt x="366" y="1219"/>
                    <a:pt x="303" y="1294"/>
                    <a:pt x="244" y="1365"/>
                  </a:cubicBezTo>
                  <a:cubicBezTo>
                    <a:pt x="197" y="1421"/>
                    <a:pt x="148" y="1478"/>
                    <a:pt x="125" y="1544"/>
                  </a:cubicBezTo>
                  <a:cubicBezTo>
                    <a:pt x="82" y="1673"/>
                    <a:pt x="75" y="1810"/>
                    <a:pt x="67" y="1943"/>
                  </a:cubicBezTo>
                  <a:cubicBezTo>
                    <a:pt x="60" y="2080"/>
                    <a:pt x="52" y="2222"/>
                    <a:pt x="6" y="23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02FAE96-733D-EB8C-702D-883EB4D88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508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ключительный слайд ред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>
            <a:extLst>
              <a:ext uri="{FF2B5EF4-FFF2-40B4-BE49-F238E27FC236}">
                <a16:creationId xmlns:a16="http://schemas.microsoft.com/office/drawing/2014/main" id="{5AD21208-8A6B-FC39-CCD7-AD771D9B79F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233905" y="1212851"/>
            <a:ext cx="5953126" cy="5384798"/>
            <a:chOff x="5428" y="382"/>
            <a:chExt cx="1875" cy="169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51CDF97-1158-5DDA-5FD8-8DC455F24F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28" y="382"/>
              <a:ext cx="1875" cy="1696"/>
            </a:xfrm>
            <a:custGeom>
              <a:avLst/>
              <a:gdLst>
                <a:gd name="T0" fmla="*/ 1 w 2743"/>
                <a:gd name="T1" fmla="*/ 2456 h 2460"/>
                <a:gd name="T2" fmla="*/ 159 w 2743"/>
                <a:gd name="T3" fmla="*/ 1624 h 2460"/>
                <a:gd name="T4" fmla="*/ 435 w 2743"/>
                <a:gd name="T5" fmla="*/ 1214 h 2460"/>
                <a:gd name="T6" fmla="*/ 193 w 2743"/>
                <a:gd name="T7" fmla="*/ 767 h 2460"/>
                <a:gd name="T8" fmla="*/ 118 w 2743"/>
                <a:gd name="T9" fmla="*/ 102 h 2460"/>
                <a:gd name="T10" fmla="*/ 121 w 2743"/>
                <a:gd name="T11" fmla="*/ 99 h 2460"/>
                <a:gd name="T12" fmla="*/ 866 w 2743"/>
                <a:gd name="T13" fmla="*/ 84 h 2460"/>
                <a:gd name="T14" fmla="*/ 1366 w 2743"/>
                <a:gd name="T15" fmla="*/ 315 h 2460"/>
                <a:gd name="T16" fmla="*/ 1964 w 2743"/>
                <a:gd name="T17" fmla="*/ 49 h 2460"/>
                <a:gd name="T18" fmla="*/ 2623 w 2743"/>
                <a:gd name="T19" fmla="*/ 131 h 2460"/>
                <a:gd name="T20" fmla="*/ 2515 w 2743"/>
                <a:gd name="T21" fmla="*/ 355 h 2460"/>
                <a:gd name="T22" fmla="*/ 2527 w 2743"/>
                <a:gd name="T23" fmla="*/ 948 h 2460"/>
                <a:gd name="T24" fmla="*/ 2563 w 2743"/>
                <a:gd name="T25" fmla="*/ 1500 h 2460"/>
                <a:gd name="T26" fmla="*/ 2617 w 2743"/>
                <a:gd name="T27" fmla="*/ 2150 h 2460"/>
                <a:gd name="T28" fmla="*/ 2743 w 2743"/>
                <a:gd name="T29" fmla="*/ 2390 h 2460"/>
                <a:gd name="T30" fmla="*/ 2264 w 2743"/>
                <a:gd name="T31" fmla="*/ 2361 h 2460"/>
                <a:gd name="T32" fmla="*/ 1614 w 2743"/>
                <a:gd name="T33" fmla="*/ 2258 h 2460"/>
                <a:gd name="T34" fmla="*/ 1357 w 2743"/>
                <a:gd name="T35" fmla="*/ 2176 h 2460"/>
                <a:gd name="T36" fmla="*/ 910 w 2743"/>
                <a:gd name="T37" fmla="*/ 2367 h 2460"/>
                <a:gd name="T38" fmla="*/ 7 w 2743"/>
                <a:gd name="T39" fmla="*/ 2460 h 2460"/>
                <a:gd name="T40" fmla="*/ 124 w 2743"/>
                <a:gd name="T41" fmla="*/ 105 h 2460"/>
                <a:gd name="T42" fmla="*/ 197 w 2743"/>
                <a:gd name="T43" fmla="*/ 767 h 2460"/>
                <a:gd name="T44" fmla="*/ 441 w 2743"/>
                <a:gd name="T45" fmla="*/ 1216 h 2460"/>
                <a:gd name="T46" fmla="*/ 165 w 2743"/>
                <a:gd name="T47" fmla="*/ 1627 h 2460"/>
                <a:gd name="T48" fmla="*/ 8 w 2743"/>
                <a:gd name="T49" fmla="*/ 2455 h 2460"/>
                <a:gd name="T50" fmla="*/ 906 w 2743"/>
                <a:gd name="T51" fmla="*/ 2362 h 2460"/>
                <a:gd name="T52" fmla="*/ 1358 w 2743"/>
                <a:gd name="T53" fmla="*/ 2172 h 2460"/>
                <a:gd name="T54" fmla="*/ 1798 w 2743"/>
                <a:gd name="T55" fmla="*/ 2328 h 2460"/>
                <a:gd name="T56" fmla="*/ 2732 w 2743"/>
                <a:gd name="T57" fmla="*/ 2384 h 2460"/>
                <a:gd name="T58" fmla="*/ 2448 w 2743"/>
                <a:gd name="T59" fmla="*/ 1715 h 2460"/>
                <a:gd name="T60" fmla="*/ 2664 w 2743"/>
                <a:gd name="T61" fmla="*/ 1260 h 2460"/>
                <a:gd name="T62" fmla="*/ 2393 w 2743"/>
                <a:gd name="T63" fmla="*/ 734 h 2460"/>
                <a:gd name="T64" fmla="*/ 2616 w 2743"/>
                <a:gd name="T65" fmla="*/ 134 h 2460"/>
                <a:gd name="T66" fmla="*/ 1707 w 2743"/>
                <a:gd name="T67" fmla="*/ 182 h 2460"/>
                <a:gd name="T68" fmla="*/ 1082 w 2743"/>
                <a:gd name="T69" fmla="*/ 199 h 2460"/>
                <a:gd name="T70" fmla="*/ 355 w 2743"/>
                <a:gd name="T71" fmla="*/ 88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43" h="2460">
                  <a:moveTo>
                    <a:pt x="0" y="2460"/>
                  </a:moveTo>
                  <a:cubicBezTo>
                    <a:pt x="1" y="2456"/>
                    <a:pt x="1" y="2456"/>
                    <a:pt x="1" y="2456"/>
                  </a:cubicBezTo>
                  <a:cubicBezTo>
                    <a:pt x="58" y="2320"/>
                    <a:pt x="70" y="2176"/>
                    <a:pt x="82" y="2035"/>
                  </a:cubicBezTo>
                  <a:cubicBezTo>
                    <a:pt x="93" y="1896"/>
                    <a:pt x="104" y="1754"/>
                    <a:pt x="159" y="1624"/>
                  </a:cubicBezTo>
                  <a:cubicBezTo>
                    <a:pt x="186" y="1560"/>
                    <a:pt x="239" y="1505"/>
                    <a:pt x="292" y="1453"/>
                  </a:cubicBezTo>
                  <a:cubicBezTo>
                    <a:pt x="363" y="1379"/>
                    <a:pt x="432" y="1311"/>
                    <a:pt x="435" y="1214"/>
                  </a:cubicBezTo>
                  <a:cubicBezTo>
                    <a:pt x="438" y="1117"/>
                    <a:pt x="372" y="1032"/>
                    <a:pt x="307" y="949"/>
                  </a:cubicBezTo>
                  <a:cubicBezTo>
                    <a:pt x="262" y="891"/>
                    <a:pt x="216" y="831"/>
                    <a:pt x="193" y="767"/>
                  </a:cubicBezTo>
                  <a:cubicBezTo>
                    <a:pt x="139" y="615"/>
                    <a:pt x="132" y="423"/>
                    <a:pt x="127" y="253"/>
                  </a:cubicBezTo>
                  <a:cubicBezTo>
                    <a:pt x="124" y="201"/>
                    <a:pt x="121" y="150"/>
                    <a:pt x="118" y="102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92" y="98"/>
                    <a:pt x="270" y="91"/>
                    <a:pt x="354" y="83"/>
                  </a:cubicBezTo>
                  <a:cubicBezTo>
                    <a:pt x="534" y="65"/>
                    <a:pt x="720" y="49"/>
                    <a:pt x="866" y="84"/>
                  </a:cubicBezTo>
                  <a:cubicBezTo>
                    <a:pt x="947" y="105"/>
                    <a:pt x="1017" y="150"/>
                    <a:pt x="1085" y="196"/>
                  </a:cubicBezTo>
                  <a:cubicBezTo>
                    <a:pt x="1171" y="253"/>
                    <a:pt x="1258" y="312"/>
                    <a:pt x="1366" y="315"/>
                  </a:cubicBezTo>
                  <a:cubicBezTo>
                    <a:pt x="1489" y="319"/>
                    <a:pt x="1599" y="248"/>
                    <a:pt x="1705" y="178"/>
                  </a:cubicBezTo>
                  <a:cubicBezTo>
                    <a:pt x="1788" y="125"/>
                    <a:pt x="1874" y="69"/>
                    <a:pt x="1964" y="49"/>
                  </a:cubicBezTo>
                  <a:cubicBezTo>
                    <a:pt x="2188" y="0"/>
                    <a:pt x="2523" y="98"/>
                    <a:pt x="2620" y="130"/>
                  </a:cubicBezTo>
                  <a:cubicBezTo>
                    <a:pt x="2623" y="131"/>
                    <a:pt x="2623" y="131"/>
                    <a:pt x="2623" y="131"/>
                  </a:cubicBezTo>
                  <a:cubicBezTo>
                    <a:pt x="2623" y="134"/>
                    <a:pt x="2623" y="134"/>
                    <a:pt x="2623" y="134"/>
                  </a:cubicBezTo>
                  <a:cubicBezTo>
                    <a:pt x="2603" y="206"/>
                    <a:pt x="2561" y="279"/>
                    <a:pt x="2515" y="355"/>
                  </a:cubicBezTo>
                  <a:cubicBezTo>
                    <a:pt x="2440" y="479"/>
                    <a:pt x="2362" y="609"/>
                    <a:pt x="2399" y="733"/>
                  </a:cubicBezTo>
                  <a:cubicBezTo>
                    <a:pt x="2422" y="809"/>
                    <a:pt x="2475" y="879"/>
                    <a:pt x="2527" y="948"/>
                  </a:cubicBezTo>
                  <a:cubicBezTo>
                    <a:pt x="2599" y="1043"/>
                    <a:pt x="2674" y="1142"/>
                    <a:pt x="2671" y="1260"/>
                  </a:cubicBezTo>
                  <a:cubicBezTo>
                    <a:pt x="2668" y="1351"/>
                    <a:pt x="2615" y="1428"/>
                    <a:pt x="2563" y="1500"/>
                  </a:cubicBezTo>
                  <a:cubicBezTo>
                    <a:pt x="2515" y="1566"/>
                    <a:pt x="2465" y="1636"/>
                    <a:pt x="2457" y="1716"/>
                  </a:cubicBezTo>
                  <a:cubicBezTo>
                    <a:pt x="2441" y="1854"/>
                    <a:pt x="2532" y="2005"/>
                    <a:pt x="2617" y="2150"/>
                  </a:cubicBezTo>
                  <a:cubicBezTo>
                    <a:pt x="2668" y="2234"/>
                    <a:pt x="2715" y="2313"/>
                    <a:pt x="2741" y="2386"/>
                  </a:cubicBezTo>
                  <a:cubicBezTo>
                    <a:pt x="2743" y="2390"/>
                    <a:pt x="2743" y="2390"/>
                    <a:pt x="2743" y="2390"/>
                  </a:cubicBezTo>
                  <a:cubicBezTo>
                    <a:pt x="2739" y="2389"/>
                    <a:pt x="2739" y="2389"/>
                    <a:pt x="2739" y="2389"/>
                  </a:cubicBezTo>
                  <a:cubicBezTo>
                    <a:pt x="2582" y="2355"/>
                    <a:pt x="2420" y="2358"/>
                    <a:pt x="2264" y="2361"/>
                  </a:cubicBezTo>
                  <a:cubicBezTo>
                    <a:pt x="2109" y="2363"/>
                    <a:pt x="1948" y="2366"/>
                    <a:pt x="1799" y="2333"/>
                  </a:cubicBezTo>
                  <a:cubicBezTo>
                    <a:pt x="1734" y="2318"/>
                    <a:pt x="1674" y="2287"/>
                    <a:pt x="1614" y="2258"/>
                  </a:cubicBezTo>
                  <a:cubicBezTo>
                    <a:pt x="1536" y="2219"/>
                    <a:pt x="1454" y="2177"/>
                    <a:pt x="1361" y="2176"/>
                  </a:cubicBezTo>
                  <a:cubicBezTo>
                    <a:pt x="1359" y="2176"/>
                    <a:pt x="1358" y="2176"/>
                    <a:pt x="1357" y="2176"/>
                  </a:cubicBezTo>
                  <a:cubicBezTo>
                    <a:pt x="1245" y="2176"/>
                    <a:pt x="1161" y="2228"/>
                    <a:pt x="1071" y="2282"/>
                  </a:cubicBezTo>
                  <a:cubicBezTo>
                    <a:pt x="1020" y="2313"/>
                    <a:pt x="968" y="2346"/>
                    <a:pt x="910" y="2367"/>
                  </a:cubicBezTo>
                  <a:cubicBezTo>
                    <a:pt x="686" y="2451"/>
                    <a:pt x="407" y="2455"/>
                    <a:pt x="161" y="2457"/>
                  </a:cubicBezTo>
                  <a:cubicBezTo>
                    <a:pt x="107" y="2459"/>
                    <a:pt x="58" y="2459"/>
                    <a:pt x="7" y="2460"/>
                  </a:cubicBezTo>
                  <a:lnTo>
                    <a:pt x="0" y="2460"/>
                  </a:lnTo>
                  <a:close/>
                  <a:moveTo>
                    <a:pt x="124" y="105"/>
                  </a:moveTo>
                  <a:cubicBezTo>
                    <a:pt x="128" y="152"/>
                    <a:pt x="130" y="201"/>
                    <a:pt x="131" y="254"/>
                  </a:cubicBezTo>
                  <a:cubicBezTo>
                    <a:pt x="137" y="423"/>
                    <a:pt x="144" y="615"/>
                    <a:pt x="197" y="767"/>
                  </a:cubicBezTo>
                  <a:cubicBezTo>
                    <a:pt x="220" y="830"/>
                    <a:pt x="266" y="889"/>
                    <a:pt x="311" y="948"/>
                  </a:cubicBezTo>
                  <a:cubicBezTo>
                    <a:pt x="376" y="1032"/>
                    <a:pt x="444" y="1118"/>
                    <a:pt x="441" y="1216"/>
                  </a:cubicBezTo>
                  <a:cubicBezTo>
                    <a:pt x="438" y="1313"/>
                    <a:pt x="366" y="1387"/>
                    <a:pt x="296" y="1458"/>
                  </a:cubicBezTo>
                  <a:cubicBezTo>
                    <a:pt x="245" y="1510"/>
                    <a:pt x="192" y="1564"/>
                    <a:pt x="165" y="1627"/>
                  </a:cubicBezTo>
                  <a:cubicBezTo>
                    <a:pt x="111" y="1755"/>
                    <a:pt x="99" y="1897"/>
                    <a:pt x="87" y="2036"/>
                  </a:cubicBezTo>
                  <a:cubicBezTo>
                    <a:pt x="76" y="2176"/>
                    <a:pt x="65" y="2320"/>
                    <a:pt x="8" y="2455"/>
                  </a:cubicBezTo>
                  <a:cubicBezTo>
                    <a:pt x="56" y="2454"/>
                    <a:pt x="106" y="2452"/>
                    <a:pt x="158" y="2452"/>
                  </a:cubicBezTo>
                  <a:cubicBezTo>
                    <a:pt x="403" y="2450"/>
                    <a:pt x="682" y="2446"/>
                    <a:pt x="906" y="2362"/>
                  </a:cubicBezTo>
                  <a:cubicBezTo>
                    <a:pt x="962" y="2341"/>
                    <a:pt x="1016" y="2309"/>
                    <a:pt x="1065" y="2278"/>
                  </a:cubicBezTo>
                  <a:cubicBezTo>
                    <a:pt x="1152" y="2225"/>
                    <a:pt x="1243" y="2170"/>
                    <a:pt x="1358" y="2172"/>
                  </a:cubicBezTo>
                  <a:cubicBezTo>
                    <a:pt x="1454" y="2173"/>
                    <a:pt x="1536" y="2214"/>
                    <a:pt x="1614" y="2254"/>
                  </a:cubicBezTo>
                  <a:cubicBezTo>
                    <a:pt x="1672" y="2283"/>
                    <a:pt x="1733" y="2314"/>
                    <a:pt x="1798" y="2328"/>
                  </a:cubicBezTo>
                  <a:cubicBezTo>
                    <a:pt x="1947" y="2361"/>
                    <a:pt x="2107" y="2358"/>
                    <a:pt x="2261" y="2356"/>
                  </a:cubicBezTo>
                  <a:cubicBezTo>
                    <a:pt x="2416" y="2353"/>
                    <a:pt x="2577" y="2351"/>
                    <a:pt x="2732" y="2384"/>
                  </a:cubicBezTo>
                  <a:cubicBezTo>
                    <a:pt x="2705" y="2311"/>
                    <a:pt x="2658" y="2234"/>
                    <a:pt x="2610" y="2153"/>
                  </a:cubicBezTo>
                  <a:cubicBezTo>
                    <a:pt x="2523" y="2007"/>
                    <a:pt x="2433" y="1856"/>
                    <a:pt x="2448" y="1715"/>
                  </a:cubicBezTo>
                  <a:cubicBezTo>
                    <a:pt x="2458" y="1633"/>
                    <a:pt x="2508" y="1564"/>
                    <a:pt x="2555" y="1498"/>
                  </a:cubicBezTo>
                  <a:cubicBezTo>
                    <a:pt x="2608" y="1425"/>
                    <a:pt x="2661" y="1350"/>
                    <a:pt x="2664" y="1260"/>
                  </a:cubicBezTo>
                  <a:cubicBezTo>
                    <a:pt x="2668" y="1143"/>
                    <a:pt x="2593" y="1045"/>
                    <a:pt x="2522" y="950"/>
                  </a:cubicBezTo>
                  <a:cubicBezTo>
                    <a:pt x="2470" y="882"/>
                    <a:pt x="2416" y="811"/>
                    <a:pt x="2393" y="734"/>
                  </a:cubicBezTo>
                  <a:cubicBezTo>
                    <a:pt x="2355" y="609"/>
                    <a:pt x="2434" y="479"/>
                    <a:pt x="2509" y="352"/>
                  </a:cubicBezTo>
                  <a:cubicBezTo>
                    <a:pt x="2554" y="276"/>
                    <a:pt x="2596" y="205"/>
                    <a:pt x="2616" y="134"/>
                  </a:cubicBezTo>
                  <a:cubicBezTo>
                    <a:pt x="2516" y="102"/>
                    <a:pt x="2186" y="7"/>
                    <a:pt x="1965" y="54"/>
                  </a:cubicBezTo>
                  <a:cubicBezTo>
                    <a:pt x="1875" y="73"/>
                    <a:pt x="1789" y="129"/>
                    <a:pt x="1707" y="182"/>
                  </a:cubicBezTo>
                  <a:cubicBezTo>
                    <a:pt x="1600" y="252"/>
                    <a:pt x="1490" y="323"/>
                    <a:pt x="1366" y="319"/>
                  </a:cubicBezTo>
                  <a:cubicBezTo>
                    <a:pt x="1257" y="315"/>
                    <a:pt x="1168" y="257"/>
                    <a:pt x="1082" y="199"/>
                  </a:cubicBezTo>
                  <a:cubicBezTo>
                    <a:pt x="1013" y="155"/>
                    <a:pt x="944" y="108"/>
                    <a:pt x="865" y="89"/>
                  </a:cubicBezTo>
                  <a:cubicBezTo>
                    <a:pt x="718" y="54"/>
                    <a:pt x="534" y="70"/>
                    <a:pt x="355" y="88"/>
                  </a:cubicBezTo>
                  <a:cubicBezTo>
                    <a:pt x="272" y="96"/>
                    <a:pt x="194" y="102"/>
                    <a:pt x="124" y="10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0A197F9-E424-5164-BBC6-A2008EDD2E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9" y="1819"/>
              <a:ext cx="1804" cy="172"/>
            </a:xfrm>
            <a:custGeom>
              <a:avLst/>
              <a:gdLst>
                <a:gd name="T0" fmla="*/ 0 w 2639"/>
                <a:gd name="T1" fmla="*/ 248 h 249"/>
                <a:gd name="T2" fmla="*/ 0 w 2639"/>
                <a:gd name="T3" fmla="*/ 243 h 249"/>
                <a:gd name="T4" fmla="*/ 184 w 2639"/>
                <a:gd name="T5" fmla="*/ 241 h 249"/>
                <a:gd name="T6" fmla="*/ 842 w 2639"/>
                <a:gd name="T7" fmla="*/ 178 h 249"/>
                <a:gd name="T8" fmla="*/ 1006 w 2639"/>
                <a:gd name="T9" fmla="*/ 99 h 249"/>
                <a:gd name="T10" fmla="*/ 1298 w 2639"/>
                <a:gd name="T11" fmla="*/ 0 h 249"/>
                <a:gd name="T12" fmla="*/ 1570 w 2639"/>
                <a:gd name="T13" fmla="*/ 70 h 249"/>
                <a:gd name="T14" fmla="*/ 1757 w 2639"/>
                <a:gd name="T15" fmla="*/ 131 h 249"/>
                <a:gd name="T16" fmla="*/ 2231 w 2639"/>
                <a:gd name="T17" fmla="*/ 166 h 249"/>
                <a:gd name="T18" fmla="*/ 2639 w 2639"/>
                <a:gd name="T19" fmla="*/ 191 h 249"/>
                <a:gd name="T20" fmla="*/ 2638 w 2639"/>
                <a:gd name="T21" fmla="*/ 196 h 249"/>
                <a:gd name="T22" fmla="*/ 2229 w 2639"/>
                <a:gd name="T23" fmla="*/ 172 h 249"/>
                <a:gd name="T24" fmla="*/ 1754 w 2639"/>
                <a:gd name="T25" fmla="*/ 136 h 249"/>
                <a:gd name="T26" fmla="*/ 1566 w 2639"/>
                <a:gd name="T27" fmla="*/ 75 h 249"/>
                <a:gd name="T28" fmla="*/ 1295 w 2639"/>
                <a:gd name="T29" fmla="*/ 6 h 249"/>
                <a:gd name="T30" fmla="*/ 1006 w 2639"/>
                <a:gd name="T31" fmla="*/ 104 h 249"/>
                <a:gd name="T32" fmla="*/ 840 w 2639"/>
                <a:gd name="T33" fmla="*/ 183 h 249"/>
                <a:gd name="T34" fmla="*/ 181 w 2639"/>
                <a:gd name="T35" fmla="*/ 246 h 249"/>
                <a:gd name="T36" fmla="*/ 0 w 2639"/>
                <a:gd name="T37" fmla="*/ 24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9" h="249">
                  <a:moveTo>
                    <a:pt x="0" y="248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58" y="241"/>
                    <a:pt x="119" y="241"/>
                    <a:pt x="184" y="241"/>
                  </a:cubicBezTo>
                  <a:cubicBezTo>
                    <a:pt x="401" y="243"/>
                    <a:pt x="647" y="244"/>
                    <a:pt x="842" y="178"/>
                  </a:cubicBezTo>
                  <a:cubicBezTo>
                    <a:pt x="901" y="158"/>
                    <a:pt x="954" y="128"/>
                    <a:pt x="1006" y="99"/>
                  </a:cubicBezTo>
                  <a:cubicBezTo>
                    <a:pt x="1095" y="51"/>
                    <a:pt x="1185" y="0"/>
                    <a:pt x="1298" y="0"/>
                  </a:cubicBezTo>
                  <a:cubicBezTo>
                    <a:pt x="1394" y="0"/>
                    <a:pt x="1484" y="36"/>
                    <a:pt x="1570" y="70"/>
                  </a:cubicBezTo>
                  <a:cubicBezTo>
                    <a:pt x="1630" y="94"/>
                    <a:pt x="1694" y="118"/>
                    <a:pt x="1757" y="131"/>
                  </a:cubicBezTo>
                  <a:cubicBezTo>
                    <a:pt x="1912" y="160"/>
                    <a:pt x="2074" y="164"/>
                    <a:pt x="2231" y="166"/>
                  </a:cubicBezTo>
                  <a:cubicBezTo>
                    <a:pt x="2364" y="169"/>
                    <a:pt x="2502" y="172"/>
                    <a:pt x="2639" y="191"/>
                  </a:cubicBezTo>
                  <a:cubicBezTo>
                    <a:pt x="2638" y="196"/>
                    <a:pt x="2638" y="196"/>
                    <a:pt x="2638" y="196"/>
                  </a:cubicBezTo>
                  <a:cubicBezTo>
                    <a:pt x="2502" y="177"/>
                    <a:pt x="2363" y="174"/>
                    <a:pt x="2229" y="172"/>
                  </a:cubicBezTo>
                  <a:cubicBezTo>
                    <a:pt x="2073" y="169"/>
                    <a:pt x="1911" y="166"/>
                    <a:pt x="1754" y="136"/>
                  </a:cubicBezTo>
                  <a:cubicBezTo>
                    <a:pt x="1690" y="123"/>
                    <a:pt x="1628" y="99"/>
                    <a:pt x="1566" y="75"/>
                  </a:cubicBezTo>
                  <a:cubicBezTo>
                    <a:pt x="1480" y="41"/>
                    <a:pt x="1390" y="6"/>
                    <a:pt x="1295" y="6"/>
                  </a:cubicBezTo>
                  <a:cubicBezTo>
                    <a:pt x="1184" y="6"/>
                    <a:pt x="1098" y="55"/>
                    <a:pt x="1006" y="104"/>
                  </a:cubicBezTo>
                  <a:cubicBezTo>
                    <a:pt x="954" y="133"/>
                    <a:pt x="899" y="163"/>
                    <a:pt x="840" y="183"/>
                  </a:cubicBezTo>
                  <a:cubicBezTo>
                    <a:pt x="644" y="249"/>
                    <a:pt x="398" y="248"/>
                    <a:pt x="181" y="246"/>
                  </a:cubicBezTo>
                  <a:cubicBezTo>
                    <a:pt x="119" y="246"/>
                    <a:pt x="58" y="246"/>
                    <a:pt x="0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28B37F7-3A87-96C1-CA9B-FD245A3694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7" y="1757"/>
              <a:ext cx="1741" cy="140"/>
            </a:xfrm>
            <a:custGeom>
              <a:avLst/>
              <a:gdLst>
                <a:gd name="T0" fmla="*/ 420 w 2547"/>
                <a:gd name="T1" fmla="*/ 198 h 203"/>
                <a:gd name="T2" fmla="*/ 196 w 2547"/>
                <a:gd name="T3" fmla="*/ 193 h 203"/>
                <a:gd name="T4" fmla="*/ 0 w 2547"/>
                <a:gd name="T5" fmla="*/ 188 h 203"/>
                <a:gd name="T6" fmla="*/ 0 w 2547"/>
                <a:gd name="T7" fmla="*/ 183 h 203"/>
                <a:gd name="T8" fmla="*/ 197 w 2547"/>
                <a:gd name="T9" fmla="*/ 188 h 203"/>
                <a:gd name="T10" fmla="*/ 807 w 2547"/>
                <a:gd name="T11" fmla="*/ 150 h 203"/>
                <a:gd name="T12" fmla="*/ 968 w 2547"/>
                <a:gd name="T13" fmla="*/ 88 h 203"/>
                <a:gd name="T14" fmla="*/ 1240 w 2547"/>
                <a:gd name="T15" fmla="*/ 6 h 203"/>
                <a:gd name="T16" fmla="*/ 1573 w 2547"/>
                <a:gd name="T17" fmla="*/ 53 h 203"/>
                <a:gd name="T18" fmla="*/ 1778 w 2547"/>
                <a:gd name="T19" fmla="*/ 94 h 203"/>
                <a:gd name="T20" fmla="*/ 2389 w 2547"/>
                <a:gd name="T21" fmla="*/ 149 h 203"/>
                <a:gd name="T22" fmla="*/ 2547 w 2547"/>
                <a:gd name="T23" fmla="*/ 160 h 203"/>
                <a:gd name="T24" fmla="*/ 2547 w 2547"/>
                <a:gd name="T25" fmla="*/ 165 h 203"/>
                <a:gd name="T26" fmla="*/ 2389 w 2547"/>
                <a:gd name="T27" fmla="*/ 154 h 203"/>
                <a:gd name="T28" fmla="*/ 1778 w 2547"/>
                <a:gd name="T29" fmla="*/ 99 h 203"/>
                <a:gd name="T30" fmla="*/ 1573 w 2547"/>
                <a:gd name="T31" fmla="*/ 58 h 203"/>
                <a:gd name="T32" fmla="*/ 1242 w 2547"/>
                <a:gd name="T33" fmla="*/ 11 h 203"/>
                <a:gd name="T34" fmla="*/ 973 w 2547"/>
                <a:gd name="T35" fmla="*/ 93 h 203"/>
                <a:gd name="T36" fmla="*/ 811 w 2547"/>
                <a:gd name="T37" fmla="*/ 156 h 203"/>
                <a:gd name="T38" fmla="*/ 420 w 2547"/>
                <a:gd name="T39" fmla="*/ 19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7" h="203">
                  <a:moveTo>
                    <a:pt x="420" y="198"/>
                  </a:moveTo>
                  <a:cubicBezTo>
                    <a:pt x="345" y="198"/>
                    <a:pt x="270" y="196"/>
                    <a:pt x="196" y="193"/>
                  </a:cubicBezTo>
                  <a:cubicBezTo>
                    <a:pt x="127" y="190"/>
                    <a:pt x="62" y="188"/>
                    <a:pt x="0" y="18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63" y="183"/>
                    <a:pt x="128" y="185"/>
                    <a:pt x="197" y="188"/>
                  </a:cubicBezTo>
                  <a:cubicBezTo>
                    <a:pt x="406" y="196"/>
                    <a:pt x="621" y="203"/>
                    <a:pt x="807" y="150"/>
                  </a:cubicBezTo>
                  <a:cubicBezTo>
                    <a:pt x="863" y="133"/>
                    <a:pt x="917" y="110"/>
                    <a:pt x="968" y="88"/>
                  </a:cubicBezTo>
                  <a:cubicBezTo>
                    <a:pt x="1051" y="51"/>
                    <a:pt x="1138" y="11"/>
                    <a:pt x="1240" y="6"/>
                  </a:cubicBezTo>
                  <a:cubicBezTo>
                    <a:pt x="1345" y="0"/>
                    <a:pt x="1461" y="28"/>
                    <a:pt x="1573" y="53"/>
                  </a:cubicBezTo>
                  <a:cubicBezTo>
                    <a:pt x="1645" y="70"/>
                    <a:pt x="1713" y="85"/>
                    <a:pt x="1778" y="94"/>
                  </a:cubicBezTo>
                  <a:cubicBezTo>
                    <a:pt x="1986" y="118"/>
                    <a:pt x="2182" y="133"/>
                    <a:pt x="2389" y="149"/>
                  </a:cubicBezTo>
                  <a:cubicBezTo>
                    <a:pt x="2441" y="152"/>
                    <a:pt x="2493" y="156"/>
                    <a:pt x="2547" y="160"/>
                  </a:cubicBezTo>
                  <a:cubicBezTo>
                    <a:pt x="2547" y="165"/>
                    <a:pt x="2547" y="165"/>
                    <a:pt x="2547" y="165"/>
                  </a:cubicBezTo>
                  <a:cubicBezTo>
                    <a:pt x="2493" y="161"/>
                    <a:pt x="2441" y="157"/>
                    <a:pt x="2389" y="154"/>
                  </a:cubicBezTo>
                  <a:cubicBezTo>
                    <a:pt x="2182" y="138"/>
                    <a:pt x="1986" y="123"/>
                    <a:pt x="1778" y="99"/>
                  </a:cubicBezTo>
                  <a:cubicBezTo>
                    <a:pt x="1713" y="91"/>
                    <a:pt x="1645" y="75"/>
                    <a:pt x="1573" y="58"/>
                  </a:cubicBezTo>
                  <a:cubicBezTo>
                    <a:pt x="1462" y="33"/>
                    <a:pt x="1347" y="5"/>
                    <a:pt x="1242" y="11"/>
                  </a:cubicBezTo>
                  <a:cubicBezTo>
                    <a:pt x="1142" y="16"/>
                    <a:pt x="1061" y="53"/>
                    <a:pt x="973" y="93"/>
                  </a:cubicBezTo>
                  <a:cubicBezTo>
                    <a:pt x="921" y="116"/>
                    <a:pt x="869" y="140"/>
                    <a:pt x="811" y="156"/>
                  </a:cubicBezTo>
                  <a:cubicBezTo>
                    <a:pt x="687" y="188"/>
                    <a:pt x="555" y="198"/>
                    <a:pt x="420" y="19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D3F99B1-95DE-78F7-023F-82D2F31031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7" y="1702"/>
              <a:ext cx="1670" cy="101"/>
            </a:xfrm>
            <a:custGeom>
              <a:avLst/>
              <a:gdLst>
                <a:gd name="T0" fmla="*/ 531 w 2443"/>
                <a:gd name="T1" fmla="*/ 136 h 146"/>
                <a:gd name="T2" fmla="*/ 205 w 2443"/>
                <a:gd name="T3" fmla="*/ 116 h 146"/>
                <a:gd name="T4" fmla="*/ 0 w 2443"/>
                <a:gd name="T5" fmla="*/ 99 h 146"/>
                <a:gd name="T6" fmla="*/ 0 w 2443"/>
                <a:gd name="T7" fmla="*/ 94 h 146"/>
                <a:gd name="T8" fmla="*/ 205 w 2443"/>
                <a:gd name="T9" fmla="*/ 111 h 146"/>
                <a:gd name="T10" fmla="*/ 772 w 2443"/>
                <a:gd name="T11" fmla="*/ 109 h 146"/>
                <a:gd name="T12" fmla="*/ 926 w 2443"/>
                <a:gd name="T13" fmla="*/ 70 h 146"/>
                <a:gd name="T14" fmla="*/ 1184 w 2443"/>
                <a:gd name="T15" fmla="*/ 18 h 146"/>
                <a:gd name="T16" fmla="*/ 1930 w 2443"/>
                <a:gd name="T17" fmla="*/ 55 h 146"/>
                <a:gd name="T18" fmla="*/ 2443 w 2443"/>
                <a:gd name="T19" fmla="*/ 98 h 146"/>
                <a:gd name="T20" fmla="*/ 2443 w 2443"/>
                <a:gd name="T21" fmla="*/ 103 h 146"/>
                <a:gd name="T22" fmla="*/ 1930 w 2443"/>
                <a:gd name="T23" fmla="*/ 60 h 146"/>
                <a:gd name="T24" fmla="*/ 1185 w 2443"/>
                <a:gd name="T25" fmla="*/ 23 h 146"/>
                <a:gd name="T26" fmla="*/ 929 w 2443"/>
                <a:gd name="T27" fmla="*/ 75 h 146"/>
                <a:gd name="T28" fmla="*/ 775 w 2443"/>
                <a:gd name="T29" fmla="*/ 115 h 146"/>
                <a:gd name="T30" fmla="*/ 531 w 2443"/>
                <a:gd name="T31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3" h="146">
                  <a:moveTo>
                    <a:pt x="531" y="136"/>
                  </a:moveTo>
                  <a:cubicBezTo>
                    <a:pt x="423" y="136"/>
                    <a:pt x="313" y="126"/>
                    <a:pt x="205" y="116"/>
                  </a:cubicBezTo>
                  <a:cubicBezTo>
                    <a:pt x="137" y="109"/>
                    <a:pt x="67" y="103"/>
                    <a:pt x="0" y="9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68" y="98"/>
                    <a:pt x="137" y="104"/>
                    <a:pt x="205" y="111"/>
                  </a:cubicBezTo>
                  <a:cubicBezTo>
                    <a:pt x="393" y="129"/>
                    <a:pt x="589" y="146"/>
                    <a:pt x="772" y="109"/>
                  </a:cubicBezTo>
                  <a:cubicBezTo>
                    <a:pt x="826" y="99"/>
                    <a:pt x="877" y="84"/>
                    <a:pt x="926" y="70"/>
                  </a:cubicBezTo>
                  <a:cubicBezTo>
                    <a:pt x="1010" y="46"/>
                    <a:pt x="1091" y="24"/>
                    <a:pt x="1184" y="18"/>
                  </a:cubicBezTo>
                  <a:cubicBezTo>
                    <a:pt x="1446" y="0"/>
                    <a:pt x="1692" y="28"/>
                    <a:pt x="1930" y="55"/>
                  </a:cubicBezTo>
                  <a:cubicBezTo>
                    <a:pt x="2095" y="74"/>
                    <a:pt x="2266" y="93"/>
                    <a:pt x="2443" y="98"/>
                  </a:cubicBezTo>
                  <a:cubicBezTo>
                    <a:pt x="2443" y="103"/>
                    <a:pt x="2443" y="103"/>
                    <a:pt x="2443" y="103"/>
                  </a:cubicBezTo>
                  <a:cubicBezTo>
                    <a:pt x="2266" y="98"/>
                    <a:pt x="2095" y="79"/>
                    <a:pt x="1930" y="60"/>
                  </a:cubicBezTo>
                  <a:cubicBezTo>
                    <a:pt x="1694" y="33"/>
                    <a:pt x="1447" y="5"/>
                    <a:pt x="1185" y="23"/>
                  </a:cubicBezTo>
                  <a:cubicBezTo>
                    <a:pt x="1092" y="29"/>
                    <a:pt x="1013" y="51"/>
                    <a:pt x="929" y="75"/>
                  </a:cubicBezTo>
                  <a:cubicBezTo>
                    <a:pt x="879" y="89"/>
                    <a:pt x="829" y="103"/>
                    <a:pt x="775" y="115"/>
                  </a:cubicBezTo>
                  <a:cubicBezTo>
                    <a:pt x="695" y="131"/>
                    <a:pt x="613" y="136"/>
                    <a:pt x="531" y="13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92E4821-480D-7255-AED6-C71E24101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8" y="1604"/>
              <a:ext cx="1618" cy="113"/>
            </a:xfrm>
            <a:custGeom>
              <a:avLst/>
              <a:gdLst>
                <a:gd name="T0" fmla="*/ 625 w 2367"/>
                <a:gd name="T1" fmla="*/ 160 h 164"/>
                <a:gd name="T2" fmla="*/ 224 w 2367"/>
                <a:gd name="T3" fmla="*/ 110 h 164"/>
                <a:gd name="T4" fmla="*/ 0 w 2367"/>
                <a:gd name="T5" fmla="*/ 73 h 164"/>
                <a:gd name="T6" fmla="*/ 1 w 2367"/>
                <a:gd name="T7" fmla="*/ 68 h 164"/>
                <a:gd name="T8" fmla="*/ 225 w 2367"/>
                <a:gd name="T9" fmla="*/ 105 h 164"/>
                <a:gd name="T10" fmla="*/ 706 w 2367"/>
                <a:gd name="T11" fmla="*/ 151 h 164"/>
                <a:gd name="T12" fmla="*/ 925 w 2367"/>
                <a:gd name="T13" fmla="*/ 123 h 164"/>
                <a:gd name="T14" fmla="*/ 1124 w 2367"/>
                <a:gd name="T15" fmla="*/ 96 h 164"/>
                <a:gd name="T16" fmla="*/ 1387 w 2367"/>
                <a:gd name="T17" fmla="*/ 53 h 164"/>
                <a:gd name="T18" fmla="*/ 1703 w 2367"/>
                <a:gd name="T19" fmla="*/ 6 h 164"/>
                <a:gd name="T20" fmla="*/ 2040 w 2367"/>
                <a:gd name="T21" fmla="*/ 58 h 164"/>
                <a:gd name="T22" fmla="*/ 2367 w 2367"/>
                <a:gd name="T23" fmla="*/ 112 h 164"/>
                <a:gd name="T24" fmla="*/ 2367 w 2367"/>
                <a:gd name="T25" fmla="*/ 117 h 164"/>
                <a:gd name="T26" fmla="*/ 2037 w 2367"/>
                <a:gd name="T27" fmla="*/ 63 h 164"/>
                <a:gd name="T28" fmla="*/ 1702 w 2367"/>
                <a:gd name="T29" fmla="*/ 11 h 164"/>
                <a:gd name="T30" fmla="*/ 1386 w 2367"/>
                <a:gd name="T31" fmla="*/ 58 h 164"/>
                <a:gd name="T32" fmla="*/ 1121 w 2367"/>
                <a:gd name="T33" fmla="*/ 101 h 164"/>
                <a:gd name="T34" fmla="*/ 923 w 2367"/>
                <a:gd name="T35" fmla="*/ 128 h 164"/>
                <a:gd name="T36" fmla="*/ 703 w 2367"/>
                <a:gd name="T37" fmla="*/ 156 h 164"/>
                <a:gd name="T38" fmla="*/ 625 w 2367"/>
                <a:gd name="T39" fmla="*/ 1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7" h="164">
                  <a:moveTo>
                    <a:pt x="625" y="160"/>
                  </a:moveTo>
                  <a:cubicBezTo>
                    <a:pt x="490" y="160"/>
                    <a:pt x="355" y="134"/>
                    <a:pt x="224" y="110"/>
                  </a:cubicBezTo>
                  <a:cubicBezTo>
                    <a:pt x="151" y="96"/>
                    <a:pt x="75" y="82"/>
                    <a:pt x="0" y="7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76" y="77"/>
                    <a:pt x="152" y="91"/>
                    <a:pt x="225" y="105"/>
                  </a:cubicBezTo>
                  <a:cubicBezTo>
                    <a:pt x="382" y="134"/>
                    <a:pt x="545" y="164"/>
                    <a:pt x="706" y="151"/>
                  </a:cubicBezTo>
                  <a:cubicBezTo>
                    <a:pt x="779" y="145"/>
                    <a:pt x="854" y="133"/>
                    <a:pt x="925" y="123"/>
                  </a:cubicBezTo>
                  <a:cubicBezTo>
                    <a:pt x="990" y="113"/>
                    <a:pt x="1058" y="103"/>
                    <a:pt x="1124" y="96"/>
                  </a:cubicBezTo>
                  <a:cubicBezTo>
                    <a:pt x="1213" y="89"/>
                    <a:pt x="1302" y="71"/>
                    <a:pt x="1387" y="53"/>
                  </a:cubicBezTo>
                  <a:cubicBezTo>
                    <a:pt x="1490" y="33"/>
                    <a:pt x="1597" y="11"/>
                    <a:pt x="1703" y="6"/>
                  </a:cubicBezTo>
                  <a:cubicBezTo>
                    <a:pt x="1827" y="0"/>
                    <a:pt x="1935" y="29"/>
                    <a:pt x="2040" y="58"/>
                  </a:cubicBezTo>
                  <a:cubicBezTo>
                    <a:pt x="2141" y="86"/>
                    <a:pt x="2247" y="114"/>
                    <a:pt x="2367" y="112"/>
                  </a:cubicBezTo>
                  <a:cubicBezTo>
                    <a:pt x="2367" y="117"/>
                    <a:pt x="2367" y="117"/>
                    <a:pt x="2367" y="117"/>
                  </a:cubicBezTo>
                  <a:cubicBezTo>
                    <a:pt x="2245" y="119"/>
                    <a:pt x="2140" y="90"/>
                    <a:pt x="2037" y="63"/>
                  </a:cubicBezTo>
                  <a:cubicBezTo>
                    <a:pt x="1933" y="35"/>
                    <a:pt x="1824" y="5"/>
                    <a:pt x="1702" y="11"/>
                  </a:cubicBezTo>
                  <a:cubicBezTo>
                    <a:pt x="1596" y="16"/>
                    <a:pt x="1490" y="38"/>
                    <a:pt x="1386" y="58"/>
                  </a:cubicBezTo>
                  <a:cubicBezTo>
                    <a:pt x="1300" y="75"/>
                    <a:pt x="1210" y="92"/>
                    <a:pt x="1121" y="101"/>
                  </a:cubicBezTo>
                  <a:cubicBezTo>
                    <a:pt x="1055" y="108"/>
                    <a:pt x="987" y="118"/>
                    <a:pt x="923" y="128"/>
                  </a:cubicBezTo>
                  <a:cubicBezTo>
                    <a:pt x="851" y="139"/>
                    <a:pt x="776" y="151"/>
                    <a:pt x="703" y="156"/>
                  </a:cubicBezTo>
                  <a:cubicBezTo>
                    <a:pt x="679" y="159"/>
                    <a:pt x="652" y="160"/>
                    <a:pt x="625" y="16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C49F6FED-F06E-959A-4A13-AD1BB48A3D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6" y="1496"/>
              <a:ext cx="1574" cy="153"/>
            </a:xfrm>
            <a:custGeom>
              <a:avLst/>
              <a:gdLst>
                <a:gd name="T0" fmla="*/ 725 w 2303"/>
                <a:gd name="T1" fmla="*/ 222 h 222"/>
                <a:gd name="T2" fmla="*/ 625 w 2303"/>
                <a:gd name="T3" fmla="*/ 219 h 222"/>
                <a:gd name="T4" fmla="*/ 234 w 2303"/>
                <a:gd name="T5" fmla="*/ 130 h 222"/>
                <a:gd name="T6" fmla="*/ 0 w 2303"/>
                <a:gd name="T7" fmla="*/ 63 h 222"/>
                <a:gd name="T8" fmla="*/ 1 w 2303"/>
                <a:gd name="T9" fmla="*/ 58 h 222"/>
                <a:gd name="T10" fmla="*/ 235 w 2303"/>
                <a:gd name="T11" fmla="*/ 127 h 222"/>
                <a:gd name="T12" fmla="*/ 625 w 2303"/>
                <a:gd name="T13" fmla="*/ 215 h 222"/>
                <a:gd name="T14" fmla="*/ 1042 w 2303"/>
                <a:gd name="T15" fmla="*/ 199 h 222"/>
                <a:gd name="T16" fmla="*/ 1338 w 2303"/>
                <a:gd name="T17" fmla="*/ 109 h 222"/>
                <a:gd name="T18" fmla="*/ 1625 w 2303"/>
                <a:gd name="T19" fmla="*/ 20 h 222"/>
                <a:gd name="T20" fmla="*/ 1932 w 2303"/>
                <a:gd name="T21" fmla="*/ 90 h 222"/>
                <a:gd name="T22" fmla="*/ 2302 w 2303"/>
                <a:gd name="T23" fmla="*/ 158 h 222"/>
                <a:gd name="T24" fmla="*/ 2303 w 2303"/>
                <a:gd name="T25" fmla="*/ 163 h 222"/>
                <a:gd name="T26" fmla="*/ 1928 w 2303"/>
                <a:gd name="T27" fmla="*/ 95 h 222"/>
                <a:gd name="T28" fmla="*/ 1625 w 2303"/>
                <a:gd name="T29" fmla="*/ 25 h 222"/>
                <a:gd name="T30" fmla="*/ 1338 w 2303"/>
                <a:gd name="T31" fmla="*/ 114 h 222"/>
                <a:gd name="T32" fmla="*/ 1039 w 2303"/>
                <a:gd name="T33" fmla="*/ 204 h 222"/>
                <a:gd name="T34" fmla="*/ 725 w 2303"/>
                <a:gd name="T3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03" h="222">
                  <a:moveTo>
                    <a:pt x="725" y="222"/>
                  </a:moveTo>
                  <a:cubicBezTo>
                    <a:pt x="690" y="222"/>
                    <a:pt x="658" y="221"/>
                    <a:pt x="625" y="219"/>
                  </a:cubicBezTo>
                  <a:cubicBezTo>
                    <a:pt x="483" y="212"/>
                    <a:pt x="362" y="172"/>
                    <a:pt x="234" y="130"/>
                  </a:cubicBezTo>
                  <a:cubicBezTo>
                    <a:pt x="159" y="106"/>
                    <a:pt x="81" y="81"/>
                    <a:pt x="0" y="6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83" y="76"/>
                    <a:pt x="160" y="101"/>
                    <a:pt x="235" y="127"/>
                  </a:cubicBezTo>
                  <a:cubicBezTo>
                    <a:pt x="363" y="168"/>
                    <a:pt x="484" y="208"/>
                    <a:pt x="625" y="215"/>
                  </a:cubicBezTo>
                  <a:cubicBezTo>
                    <a:pt x="748" y="222"/>
                    <a:pt x="900" y="215"/>
                    <a:pt x="1042" y="199"/>
                  </a:cubicBezTo>
                  <a:cubicBezTo>
                    <a:pt x="1146" y="186"/>
                    <a:pt x="1245" y="147"/>
                    <a:pt x="1338" y="109"/>
                  </a:cubicBezTo>
                  <a:cubicBezTo>
                    <a:pt x="1430" y="72"/>
                    <a:pt x="1525" y="33"/>
                    <a:pt x="1625" y="20"/>
                  </a:cubicBezTo>
                  <a:cubicBezTo>
                    <a:pt x="1738" y="0"/>
                    <a:pt x="1842" y="22"/>
                    <a:pt x="1932" y="90"/>
                  </a:cubicBezTo>
                  <a:cubicBezTo>
                    <a:pt x="2042" y="171"/>
                    <a:pt x="2166" y="194"/>
                    <a:pt x="2302" y="158"/>
                  </a:cubicBezTo>
                  <a:cubicBezTo>
                    <a:pt x="2303" y="163"/>
                    <a:pt x="2303" y="163"/>
                    <a:pt x="2303" y="163"/>
                  </a:cubicBezTo>
                  <a:cubicBezTo>
                    <a:pt x="2165" y="200"/>
                    <a:pt x="2040" y="177"/>
                    <a:pt x="1928" y="95"/>
                  </a:cubicBezTo>
                  <a:cubicBezTo>
                    <a:pt x="1840" y="29"/>
                    <a:pt x="1737" y="5"/>
                    <a:pt x="1625" y="25"/>
                  </a:cubicBezTo>
                  <a:cubicBezTo>
                    <a:pt x="1525" y="38"/>
                    <a:pt x="1430" y="76"/>
                    <a:pt x="1338" y="114"/>
                  </a:cubicBezTo>
                  <a:cubicBezTo>
                    <a:pt x="1244" y="152"/>
                    <a:pt x="1145" y="193"/>
                    <a:pt x="1039" y="204"/>
                  </a:cubicBezTo>
                  <a:cubicBezTo>
                    <a:pt x="937" y="215"/>
                    <a:pt x="825" y="222"/>
                    <a:pt x="725" y="22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FB99F1-AD1A-C177-C086-96BF25E12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0" y="1434"/>
              <a:ext cx="1550" cy="140"/>
            </a:xfrm>
            <a:custGeom>
              <a:avLst/>
              <a:gdLst>
                <a:gd name="T0" fmla="*/ 724 w 2268"/>
                <a:gd name="T1" fmla="*/ 204 h 204"/>
                <a:gd name="T2" fmla="*/ 545 w 2268"/>
                <a:gd name="T3" fmla="*/ 196 h 204"/>
                <a:gd name="T4" fmla="*/ 238 w 2268"/>
                <a:gd name="T5" fmla="*/ 117 h 204"/>
                <a:gd name="T6" fmla="*/ 0 w 2268"/>
                <a:gd name="T7" fmla="*/ 47 h 204"/>
                <a:gd name="T8" fmla="*/ 1 w 2268"/>
                <a:gd name="T9" fmla="*/ 42 h 204"/>
                <a:gd name="T10" fmla="*/ 241 w 2268"/>
                <a:gd name="T11" fmla="*/ 112 h 204"/>
                <a:gd name="T12" fmla="*/ 547 w 2268"/>
                <a:gd name="T13" fmla="*/ 190 h 204"/>
                <a:gd name="T14" fmla="*/ 930 w 2268"/>
                <a:gd name="T15" fmla="*/ 188 h 204"/>
                <a:gd name="T16" fmla="*/ 1264 w 2268"/>
                <a:gd name="T17" fmla="*/ 102 h 204"/>
                <a:gd name="T18" fmla="*/ 1543 w 2268"/>
                <a:gd name="T19" fmla="*/ 22 h 204"/>
                <a:gd name="T20" fmla="*/ 1927 w 2268"/>
                <a:gd name="T21" fmla="*/ 82 h 204"/>
                <a:gd name="T22" fmla="*/ 2268 w 2268"/>
                <a:gd name="T23" fmla="*/ 152 h 204"/>
                <a:gd name="T24" fmla="*/ 2268 w 2268"/>
                <a:gd name="T25" fmla="*/ 157 h 204"/>
                <a:gd name="T26" fmla="*/ 1926 w 2268"/>
                <a:gd name="T27" fmla="*/ 87 h 204"/>
                <a:gd name="T28" fmla="*/ 1544 w 2268"/>
                <a:gd name="T29" fmla="*/ 27 h 204"/>
                <a:gd name="T30" fmla="*/ 1266 w 2268"/>
                <a:gd name="T31" fmla="*/ 107 h 204"/>
                <a:gd name="T32" fmla="*/ 931 w 2268"/>
                <a:gd name="T33" fmla="*/ 193 h 204"/>
                <a:gd name="T34" fmla="*/ 724 w 2268"/>
                <a:gd name="T3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8" h="204">
                  <a:moveTo>
                    <a:pt x="724" y="204"/>
                  </a:moveTo>
                  <a:cubicBezTo>
                    <a:pt x="661" y="204"/>
                    <a:pt x="600" y="201"/>
                    <a:pt x="545" y="196"/>
                  </a:cubicBezTo>
                  <a:cubicBezTo>
                    <a:pt x="431" y="186"/>
                    <a:pt x="332" y="152"/>
                    <a:pt x="238" y="117"/>
                  </a:cubicBezTo>
                  <a:cubicBezTo>
                    <a:pt x="163" y="91"/>
                    <a:pt x="86" y="64"/>
                    <a:pt x="0" y="4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87" y="59"/>
                    <a:pt x="165" y="86"/>
                    <a:pt x="241" y="112"/>
                  </a:cubicBezTo>
                  <a:cubicBezTo>
                    <a:pt x="340" y="146"/>
                    <a:pt x="434" y="179"/>
                    <a:pt x="547" y="190"/>
                  </a:cubicBezTo>
                  <a:cubicBezTo>
                    <a:pt x="659" y="200"/>
                    <a:pt x="799" y="200"/>
                    <a:pt x="930" y="188"/>
                  </a:cubicBezTo>
                  <a:cubicBezTo>
                    <a:pt x="1048" y="178"/>
                    <a:pt x="1157" y="140"/>
                    <a:pt x="1264" y="102"/>
                  </a:cubicBezTo>
                  <a:cubicBezTo>
                    <a:pt x="1352" y="70"/>
                    <a:pt x="1445" y="37"/>
                    <a:pt x="1543" y="22"/>
                  </a:cubicBezTo>
                  <a:cubicBezTo>
                    <a:pt x="1682" y="0"/>
                    <a:pt x="1800" y="40"/>
                    <a:pt x="1927" y="82"/>
                  </a:cubicBezTo>
                  <a:cubicBezTo>
                    <a:pt x="2034" y="117"/>
                    <a:pt x="2144" y="154"/>
                    <a:pt x="2268" y="152"/>
                  </a:cubicBezTo>
                  <a:cubicBezTo>
                    <a:pt x="2268" y="157"/>
                    <a:pt x="2268" y="157"/>
                    <a:pt x="2268" y="157"/>
                  </a:cubicBezTo>
                  <a:cubicBezTo>
                    <a:pt x="2143" y="159"/>
                    <a:pt x="2033" y="122"/>
                    <a:pt x="1926" y="87"/>
                  </a:cubicBezTo>
                  <a:cubicBezTo>
                    <a:pt x="1800" y="45"/>
                    <a:pt x="1681" y="4"/>
                    <a:pt x="1544" y="27"/>
                  </a:cubicBezTo>
                  <a:cubicBezTo>
                    <a:pt x="1448" y="42"/>
                    <a:pt x="1355" y="75"/>
                    <a:pt x="1266" y="107"/>
                  </a:cubicBezTo>
                  <a:cubicBezTo>
                    <a:pt x="1159" y="145"/>
                    <a:pt x="1050" y="183"/>
                    <a:pt x="931" y="193"/>
                  </a:cubicBezTo>
                  <a:cubicBezTo>
                    <a:pt x="862" y="201"/>
                    <a:pt x="792" y="204"/>
                    <a:pt x="724" y="20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E40DF11-45B5-A72D-E9A8-17A1359455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5" y="1398"/>
              <a:ext cx="1527" cy="109"/>
            </a:xfrm>
            <a:custGeom>
              <a:avLst/>
              <a:gdLst>
                <a:gd name="T0" fmla="*/ 519 w 2234"/>
                <a:gd name="T1" fmla="*/ 159 h 159"/>
                <a:gd name="T2" fmla="*/ 489 w 2234"/>
                <a:gd name="T3" fmla="*/ 159 h 159"/>
                <a:gd name="T4" fmla="*/ 241 w 2234"/>
                <a:gd name="T5" fmla="*/ 91 h 159"/>
                <a:gd name="T6" fmla="*/ 0 w 2234"/>
                <a:gd name="T7" fmla="*/ 23 h 159"/>
                <a:gd name="T8" fmla="*/ 0 w 2234"/>
                <a:gd name="T9" fmla="*/ 18 h 159"/>
                <a:gd name="T10" fmla="*/ 244 w 2234"/>
                <a:gd name="T11" fmla="*/ 85 h 159"/>
                <a:gd name="T12" fmla="*/ 489 w 2234"/>
                <a:gd name="T13" fmla="*/ 154 h 159"/>
                <a:gd name="T14" fmla="*/ 716 w 2234"/>
                <a:gd name="T15" fmla="*/ 143 h 159"/>
                <a:gd name="T16" fmla="*/ 792 w 2234"/>
                <a:gd name="T17" fmla="*/ 136 h 159"/>
                <a:gd name="T18" fmla="*/ 1247 w 2234"/>
                <a:gd name="T19" fmla="*/ 65 h 159"/>
                <a:gd name="T20" fmla="*/ 1416 w 2234"/>
                <a:gd name="T21" fmla="*/ 32 h 159"/>
                <a:gd name="T22" fmla="*/ 1888 w 2234"/>
                <a:gd name="T23" fmla="*/ 65 h 159"/>
                <a:gd name="T24" fmla="*/ 2234 w 2234"/>
                <a:gd name="T25" fmla="*/ 113 h 159"/>
                <a:gd name="T26" fmla="*/ 2234 w 2234"/>
                <a:gd name="T27" fmla="*/ 118 h 159"/>
                <a:gd name="T28" fmla="*/ 1887 w 2234"/>
                <a:gd name="T29" fmla="*/ 70 h 159"/>
                <a:gd name="T30" fmla="*/ 1416 w 2234"/>
                <a:gd name="T31" fmla="*/ 37 h 159"/>
                <a:gd name="T32" fmla="*/ 1247 w 2234"/>
                <a:gd name="T33" fmla="*/ 70 h 159"/>
                <a:gd name="T34" fmla="*/ 791 w 2234"/>
                <a:gd name="T35" fmla="*/ 141 h 159"/>
                <a:gd name="T36" fmla="*/ 714 w 2234"/>
                <a:gd name="T37" fmla="*/ 148 h 159"/>
                <a:gd name="T38" fmla="*/ 519 w 2234"/>
                <a:gd name="T3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59">
                  <a:moveTo>
                    <a:pt x="519" y="159"/>
                  </a:moveTo>
                  <a:cubicBezTo>
                    <a:pt x="509" y="159"/>
                    <a:pt x="499" y="159"/>
                    <a:pt x="489" y="159"/>
                  </a:cubicBezTo>
                  <a:cubicBezTo>
                    <a:pt x="393" y="157"/>
                    <a:pt x="316" y="122"/>
                    <a:pt x="241" y="91"/>
                  </a:cubicBezTo>
                  <a:cubicBezTo>
                    <a:pt x="168" y="59"/>
                    <a:pt x="92" y="26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1"/>
                    <a:pt x="169" y="54"/>
                    <a:pt x="244" y="85"/>
                  </a:cubicBezTo>
                  <a:cubicBezTo>
                    <a:pt x="319" y="117"/>
                    <a:pt x="396" y="151"/>
                    <a:pt x="489" y="154"/>
                  </a:cubicBezTo>
                  <a:cubicBezTo>
                    <a:pt x="559" y="157"/>
                    <a:pt x="640" y="149"/>
                    <a:pt x="716" y="143"/>
                  </a:cubicBezTo>
                  <a:cubicBezTo>
                    <a:pt x="743" y="140"/>
                    <a:pt x="768" y="138"/>
                    <a:pt x="792" y="136"/>
                  </a:cubicBezTo>
                  <a:cubicBezTo>
                    <a:pt x="947" y="125"/>
                    <a:pt x="1099" y="94"/>
                    <a:pt x="1247" y="65"/>
                  </a:cubicBezTo>
                  <a:cubicBezTo>
                    <a:pt x="1302" y="54"/>
                    <a:pt x="1360" y="42"/>
                    <a:pt x="1416" y="32"/>
                  </a:cubicBezTo>
                  <a:cubicBezTo>
                    <a:pt x="1589" y="0"/>
                    <a:pt x="1734" y="32"/>
                    <a:pt x="1888" y="65"/>
                  </a:cubicBezTo>
                  <a:cubicBezTo>
                    <a:pt x="1996" y="88"/>
                    <a:pt x="2109" y="112"/>
                    <a:pt x="2234" y="113"/>
                  </a:cubicBezTo>
                  <a:cubicBezTo>
                    <a:pt x="2234" y="118"/>
                    <a:pt x="2234" y="118"/>
                    <a:pt x="2234" y="118"/>
                  </a:cubicBezTo>
                  <a:cubicBezTo>
                    <a:pt x="2108" y="117"/>
                    <a:pt x="1995" y="93"/>
                    <a:pt x="1887" y="70"/>
                  </a:cubicBezTo>
                  <a:cubicBezTo>
                    <a:pt x="1733" y="37"/>
                    <a:pt x="1588" y="7"/>
                    <a:pt x="1416" y="37"/>
                  </a:cubicBezTo>
                  <a:cubicBezTo>
                    <a:pt x="1360" y="47"/>
                    <a:pt x="1302" y="59"/>
                    <a:pt x="1247" y="70"/>
                  </a:cubicBezTo>
                  <a:cubicBezTo>
                    <a:pt x="1099" y="99"/>
                    <a:pt x="947" y="130"/>
                    <a:pt x="791" y="141"/>
                  </a:cubicBezTo>
                  <a:cubicBezTo>
                    <a:pt x="767" y="143"/>
                    <a:pt x="741" y="145"/>
                    <a:pt x="714" y="148"/>
                  </a:cubicBezTo>
                  <a:cubicBezTo>
                    <a:pt x="651" y="153"/>
                    <a:pt x="582" y="159"/>
                    <a:pt x="519" y="15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61ABC96-5F0F-0CE9-AE5A-1AC50F2F66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4" y="1360"/>
              <a:ext cx="1520" cy="100"/>
            </a:xfrm>
            <a:custGeom>
              <a:avLst/>
              <a:gdLst>
                <a:gd name="T0" fmla="*/ 386 w 2224"/>
                <a:gd name="T1" fmla="*/ 144 h 146"/>
                <a:gd name="T2" fmla="*/ 192 w 2224"/>
                <a:gd name="T3" fmla="*/ 74 h 146"/>
                <a:gd name="T4" fmla="*/ 0 w 2224"/>
                <a:gd name="T5" fmla="*/ 5 h 146"/>
                <a:gd name="T6" fmla="*/ 0 w 2224"/>
                <a:gd name="T7" fmla="*/ 0 h 146"/>
                <a:gd name="T8" fmla="*/ 194 w 2224"/>
                <a:gd name="T9" fmla="*/ 71 h 146"/>
                <a:gd name="T10" fmla="*/ 404 w 2224"/>
                <a:gd name="T11" fmla="*/ 139 h 146"/>
                <a:gd name="T12" fmla="*/ 537 w 2224"/>
                <a:gd name="T13" fmla="*/ 109 h 146"/>
                <a:gd name="T14" fmla="*/ 665 w 2224"/>
                <a:gd name="T15" fmla="*/ 78 h 146"/>
                <a:gd name="T16" fmla="*/ 986 w 2224"/>
                <a:gd name="T17" fmla="*/ 60 h 146"/>
                <a:gd name="T18" fmla="*/ 1358 w 2224"/>
                <a:gd name="T19" fmla="*/ 36 h 146"/>
                <a:gd name="T20" fmla="*/ 1876 w 2224"/>
                <a:gd name="T21" fmla="*/ 50 h 146"/>
                <a:gd name="T22" fmla="*/ 2224 w 2224"/>
                <a:gd name="T23" fmla="*/ 77 h 146"/>
                <a:gd name="T24" fmla="*/ 2224 w 2224"/>
                <a:gd name="T25" fmla="*/ 82 h 146"/>
                <a:gd name="T26" fmla="*/ 1875 w 2224"/>
                <a:gd name="T27" fmla="*/ 55 h 146"/>
                <a:gd name="T28" fmla="*/ 1358 w 2224"/>
                <a:gd name="T29" fmla="*/ 41 h 146"/>
                <a:gd name="T30" fmla="*/ 985 w 2224"/>
                <a:gd name="T31" fmla="*/ 66 h 146"/>
                <a:gd name="T32" fmla="*/ 664 w 2224"/>
                <a:gd name="T33" fmla="*/ 83 h 146"/>
                <a:gd name="T34" fmla="*/ 537 w 2224"/>
                <a:gd name="T35" fmla="*/ 114 h 146"/>
                <a:gd name="T36" fmla="*/ 403 w 2224"/>
                <a:gd name="T37" fmla="*/ 144 h 146"/>
                <a:gd name="T38" fmla="*/ 386 w 2224"/>
                <a:gd name="T39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146">
                  <a:moveTo>
                    <a:pt x="386" y="144"/>
                  </a:moveTo>
                  <a:cubicBezTo>
                    <a:pt x="306" y="144"/>
                    <a:pt x="248" y="109"/>
                    <a:pt x="192" y="74"/>
                  </a:cubicBezTo>
                  <a:cubicBezTo>
                    <a:pt x="137" y="40"/>
                    <a:pt x="79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138" y="36"/>
                    <a:pt x="194" y="71"/>
                  </a:cubicBezTo>
                  <a:cubicBezTo>
                    <a:pt x="254" y="107"/>
                    <a:pt x="316" y="146"/>
                    <a:pt x="404" y="139"/>
                  </a:cubicBezTo>
                  <a:cubicBezTo>
                    <a:pt x="448" y="137"/>
                    <a:pt x="492" y="123"/>
                    <a:pt x="537" y="109"/>
                  </a:cubicBezTo>
                  <a:cubicBezTo>
                    <a:pt x="579" y="96"/>
                    <a:pt x="621" y="83"/>
                    <a:pt x="665" y="78"/>
                  </a:cubicBezTo>
                  <a:cubicBezTo>
                    <a:pt x="772" y="67"/>
                    <a:pt x="881" y="63"/>
                    <a:pt x="986" y="60"/>
                  </a:cubicBezTo>
                  <a:cubicBezTo>
                    <a:pt x="1109" y="57"/>
                    <a:pt x="1234" y="53"/>
                    <a:pt x="1358" y="36"/>
                  </a:cubicBezTo>
                  <a:cubicBezTo>
                    <a:pt x="1544" y="12"/>
                    <a:pt x="1706" y="30"/>
                    <a:pt x="1876" y="50"/>
                  </a:cubicBezTo>
                  <a:cubicBezTo>
                    <a:pt x="1988" y="63"/>
                    <a:pt x="2102" y="76"/>
                    <a:pt x="2224" y="77"/>
                  </a:cubicBezTo>
                  <a:cubicBezTo>
                    <a:pt x="2224" y="82"/>
                    <a:pt x="2224" y="82"/>
                    <a:pt x="2224" y="82"/>
                  </a:cubicBezTo>
                  <a:cubicBezTo>
                    <a:pt x="2100" y="81"/>
                    <a:pt x="1986" y="68"/>
                    <a:pt x="1875" y="55"/>
                  </a:cubicBezTo>
                  <a:cubicBezTo>
                    <a:pt x="1705" y="36"/>
                    <a:pt x="1544" y="17"/>
                    <a:pt x="1358" y="41"/>
                  </a:cubicBezTo>
                  <a:cubicBezTo>
                    <a:pt x="1234" y="58"/>
                    <a:pt x="1107" y="62"/>
                    <a:pt x="985" y="66"/>
                  </a:cubicBezTo>
                  <a:cubicBezTo>
                    <a:pt x="879" y="69"/>
                    <a:pt x="771" y="72"/>
                    <a:pt x="664" y="83"/>
                  </a:cubicBezTo>
                  <a:cubicBezTo>
                    <a:pt x="620" y="88"/>
                    <a:pt x="578" y="101"/>
                    <a:pt x="537" y="114"/>
                  </a:cubicBezTo>
                  <a:cubicBezTo>
                    <a:pt x="493" y="128"/>
                    <a:pt x="448" y="142"/>
                    <a:pt x="403" y="144"/>
                  </a:cubicBezTo>
                  <a:cubicBezTo>
                    <a:pt x="399" y="144"/>
                    <a:pt x="392" y="144"/>
                    <a:pt x="386" y="144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7503434-2575-E8CB-5D22-E7573C5D18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4" y="1309"/>
              <a:ext cx="1527" cy="113"/>
            </a:xfrm>
            <a:custGeom>
              <a:avLst/>
              <a:gdLst>
                <a:gd name="T0" fmla="*/ 307 w 2234"/>
                <a:gd name="T1" fmla="*/ 157 h 164"/>
                <a:gd name="T2" fmla="*/ 156 w 2234"/>
                <a:gd name="T3" fmla="*/ 82 h 164"/>
                <a:gd name="T4" fmla="*/ 0 w 2234"/>
                <a:gd name="T5" fmla="*/ 5 h 164"/>
                <a:gd name="T6" fmla="*/ 0 w 2234"/>
                <a:gd name="T7" fmla="*/ 0 h 164"/>
                <a:gd name="T8" fmla="*/ 160 w 2234"/>
                <a:gd name="T9" fmla="*/ 79 h 164"/>
                <a:gd name="T10" fmla="*/ 342 w 2234"/>
                <a:gd name="T11" fmla="*/ 148 h 164"/>
                <a:gd name="T12" fmla="*/ 444 w 2234"/>
                <a:gd name="T13" fmla="*/ 96 h 164"/>
                <a:gd name="T14" fmla="*/ 572 w 2234"/>
                <a:gd name="T15" fmla="*/ 34 h 164"/>
                <a:gd name="T16" fmla="*/ 980 w 2234"/>
                <a:gd name="T17" fmla="*/ 40 h 164"/>
                <a:gd name="T18" fmla="*/ 1325 w 2234"/>
                <a:gd name="T19" fmla="*/ 54 h 164"/>
                <a:gd name="T20" fmla="*/ 1965 w 2234"/>
                <a:gd name="T21" fmla="*/ 47 h 164"/>
                <a:gd name="T22" fmla="*/ 2234 w 2234"/>
                <a:gd name="T23" fmla="*/ 53 h 164"/>
                <a:gd name="T24" fmla="*/ 2234 w 2234"/>
                <a:gd name="T25" fmla="*/ 58 h 164"/>
                <a:gd name="T26" fmla="*/ 1965 w 2234"/>
                <a:gd name="T27" fmla="*/ 52 h 164"/>
                <a:gd name="T28" fmla="*/ 1325 w 2234"/>
                <a:gd name="T29" fmla="*/ 60 h 164"/>
                <a:gd name="T30" fmla="*/ 979 w 2234"/>
                <a:gd name="T31" fmla="*/ 46 h 164"/>
                <a:gd name="T32" fmla="*/ 572 w 2234"/>
                <a:gd name="T33" fmla="*/ 39 h 164"/>
                <a:gd name="T34" fmla="*/ 446 w 2234"/>
                <a:gd name="T35" fmla="*/ 100 h 164"/>
                <a:gd name="T36" fmla="*/ 344 w 2234"/>
                <a:gd name="T37" fmla="*/ 152 h 164"/>
                <a:gd name="T38" fmla="*/ 307 w 2234"/>
                <a:gd name="T39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4" h="164">
                  <a:moveTo>
                    <a:pt x="307" y="157"/>
                  </a:moveTo>
                  <a:cubicBezTo>
                    <a:pt x="241" y="157"/>
                    <a:pt x="198" y="119"/>
                    <a:pt x="156" y="82"/>
                  </a:cubicBezTo>
                  <a:cubicBezTo>
                    <a:pt x="114" y="44"/>
                    <a:pt x="69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1"/>
                    <a:pt x="117" y="40"/>
                    <a:pt x="160" y="79"/>
                  </a:cubicBezTo>
                  <a:cubicBezTo>
                    <a:pt x="210" y="123"/>
                    <a:pt x="258" y="164"/>
                    <a:pt x="342" y="148"/>
                  </a:cubicBezTo>
                  <a:cubicBezTo>
                    <a:pt x="380" y="141"/>
                    <a:pt x="411" y="119"/>
                    <a:pt x="444" y="96"/>
                  </a:cubicBezTo>
                  <a:cubicBezTo>
                    <a:pt x="480" y="70"/>
                    <a:pt x="518" y="43"/>
                    <a:pt x="572" y="34"/>
                  </a:cubicBezTo>
                  <a:cubicBezTo>
                    <a:pt x="696" y="13"/>
                    <a:pt x="841" y="27"/>
                    <a:pt x="980" y="40"/>
                  </a:cubicBezTo>
                  <a:cubicBezTo>
                    <a:pt x="1097" y="52"/>
                    <a:pt x="1218" y="63"/>
                    <a:pt x="1325" y="54"/>
                  </a:cubicBezTo>
                  <a:cubicBezTo>
                    <a:pt x="1549" y="34"/>
                    <a:pt x="1752" y="40"/>
                    <a:pt x="1965" y="47"/>
                  </a:cubicBezTo>
                  <a:cubicBezTo>
                    <a:pt x="2052" y="49"/>
                    <a:pt x="2141" y="52"/>
                    <a:pt x="2234" y="53"/>
                  </a:cubicBezTo>
                  <a:cubicBezTo>
                    <a:pt x="2234" y="58"/>
                    <a:pt x="2234" y="58"/>
                    <a:pt x="2234" y="58"/>
                  </a:cubicBezTo>
                  <a:cubicBezTo>
                    <a:pt x="2141" y="57"/>
                    <a:pt x="2052" y="54"/>
                    <a:pt x="1965" y="52"/>
                  </a:cubicBezTo>
                  <a:cubicBezTo>
                    <a:pt x="1751" y="46"/>
                    <a:pt x="1549" y="39"/>
                    <a:pt x="1325" y="60"/>
                  </a:cubicBezTo>
                  <a:cubicBezTo>
                    <a:pt x="1218" y="70"/>
                    <a:pt x="1096" y="57"/>
                    <a:pt x="979" y="46"/>
                  </a:cubicBezTo>
                  <a:cubicBezTo>
                    <a:pt x="839" y="32"/>
                    <a:pt x="696" y="18"/>
                    <a:pt x="572" y="39"/>
                  </a:cubicBezTo>
                  <a:cubicBezTo>
                    <a:pt x="520" y="48"/>
                    <a:pt x="483" y="75"/>
                    <a:pt x="446" y="100"/>
                  </a:cubicBezTo>
                  <a:cubicBezTo>
                    <a:pt x="414" y="123"/>
                    <a:pt x="382" y="146"/>
                    <a:pt x="344" y="152"/>
                  </a:cubicBezTo>
                  <a:cubicBezTo>
                    <a:pt x="329" y="156"/>
                    <a:pt x="318" y="157"/>
                    <a:pt x="307" y="1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DB5F18D-B57E-9864-EDCE-AF61DABD3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3" y="1231"/>
              <a:ext cx="1523" cy="146"/>
            </a:xfrm>
            <a:custGeom>
              <a:avLst/>
              <a:gdLst>
                <a:gd name="T0" fmla="*/ 257 w 2228"/>
                <a:gd name="T1" fmla="*/ 200 h 212"/>
                <a:gd name="T2" fmla="*/ 136 w 2228"/>
                <a:gd name="T3" fmla="*/ 122 h 212"/>
                <a:gd name="T4" fmla="*/ 0 w 2228"/>
                <a:gd name="T5" fmla="*/ 37 h 212"/>
                <a:gd name="T6" fmla="*/ 0 w 2228"/>
                <a:gd name="T7" fmla="*/ 32 h 212"/>
                <a:gd name="T8" fmla="*/ 140 w 2228"/>
                <a:gd name="T9" fmla="*/ 119 h 212"/>
                <a:gd name="T10" fmla="*/ 296 w 2228"/>
                <a:gd name="T11" fmla="*/ 190 h 212"/>
                <a:gd name="T12" fmla="*/ 378 w 2228"/>
                <a:gd name="T13" fmla="*/ 122 h 212"/>
                <a:gd name="T14" fmla="*/ 508 w 2228"/>
                <a:gd name="T15" fmla="*/ 27 h 212"/>
                <a:gd name="T16" fmla="*/ 946 w 2228"/>
                <a:gd name="T17" fmla="*/ 61 h 212"/>
                <a:gd name="T18" fmla="*/ 1298 w 2228"/>
                <a:gd name="T19" fmla="*/ 101 h 212"/>
                <a:gd name="T20" fmla="*/ 2228 w 2228"/>
                <a:gd name="T21" fmla="*/ 72 h 212"/>
                <a:gd name="T22" fmla="*/ 2228 w 2228"/>
                <a:gd name="T23" fmla="*/ 77 h 212"/>
                <a:gd name="T24" fmla="*/ 1298 w 2228"/>
                <a:gd name="T25" fmla="*/ 107 h 212"/>
                <a:gd name="T26" fmla="*/ 944 w 2228"/>
                <a:gd name="T27" fmla="*/ 66 h 212"/>
                <a:gd name="T28" fmla="*/ 509 w 2228"/>
                <a:gd name="T29" fmla="*/ 32 h 212"/>
                <a:gd name="T30" fmla="*/ 382 w 2228"/>
                <a:gd name="T31" fmla="*/ 126 h 212"/>
                <a:gd name="T32" fmla="*/ 296 w 2228"/>
                <a:gd name="T33" fmla="*/ 195 h 212"/>
                <a:gd name="T34" fmla="*/ 257 w 2228"/>
                <a:gd name="T35" fmla="*/ 20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8" h="212">
                  <a:moveTo>
                    <a:pt x="257" y="200"/>
                  </a:moveTo>
                  <a:cubicBezTo>
                    <a:pt x="198" y="200"/>
                    <a:pt x="168" y="162"/>
                    <a:pt x="136" y="122"/>
                  </a:cubicBezTo>
                  <a:cubicBezTo>
                    <a:pt x="103" y="80"/>
                    <a:pt x="70" y="37"/>
                    <a:pt x="0" y="3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2" y="33"/>
                    <a:pt x="106" y="77"/>
                    <a:pt x="140" y="119"/>
                  </a:cubicBezTo>
                  <a:cubicBezTo>
                    <a:pt x="178" y="166"/>
                    <a:pt x="213" y="212"/>
                    <a:pt x="296" y="190"/>
                  </a:cubicBezTo>
                  <a:cubicBezTo>
                    <a:pt x="332" y="181"/>
                    <a:pt x="354" y="152"/>
                    <a:pt x="378" y="122"/>
                  </a:cubicBezTo>
                  <a:cubicBezTo>
                    <a:pt x="409" y="84"/>
                    <a:pt x="443" y="40"/>
                    <a:pt x="508" y="27"/>
                  </a:cubicBezTo>
                  <a:cubicBezTo>
                    <a:pt x="627" y="0"/>
                    <a:pt x="789" y="32"/>
                    <a:pt x="946" y="61"/>
                  </a:cubicBezTo>
                  <a:cubicBezTo>
                    <a:pt x="1075" y="85"/>
                    <a:pt x="1198" y="108"/>
                    <a:pt x="1298" y="101"/>
                  </a:cubicBezTo>
                  <a:cubicBezTo>
                    <a:pt x="1590" y="81"/>
                    <a:pt x="1890" y="61"/>
                    <a:pt x="2228" y="72"/>
                  </a:cubicBezTo>
                  <a:cubicBezTo>
                    <a:pt x="2228" y="77"/>
                    <a:pt x="2228" y="77"/>
                    <a:pt x="2228" y="77"/>
                  </a:cubicBezTo>
                  <a:cubicBezTo>
                    <a:pt x="1890" y="66"/>
                    <a:pt x="1590" y="86"/>
                    <a:pt x="1298" y="107"/>
                  </a:cubicBezTo>
                  <a:cubicBezTo>
                    <a:pt x="1198" y="113"/>
                    <a:pt x="1074" y="90"/>
                    <a:pt x="944" y="66"/>
                  </a:cubicBezTo>
                  <a:cubicBezTo>
                    <a:pt x="789" y="37"/>
                    <a:pt x="627" y="6"/>
                    <a:pt x="509" y="32"/>
                  </a:cubicBezTo>
                  <a:cubicBezTo>
                    <a:pt x="447" y="46"/>
                    <a:pt x="413" y="87"/>
                    <a:pt x="382" y="126"/>
                  </a:cubicBezTo>
                  <a:cubicBezTo>
                    <a:pt x="357" y="157"/>
                    <a:pt x="333" y="187"/>
                    <a:pt x="296" y="195"/>
                  </a:cubicBezTo>
                  <a:cubicBezTo>
                    <a:pt x="282" y="198"/>
                    <a:pt x="270" y="200"/>
                    <a:pt x="257" y="20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813BA078-ED88-C8FD-C544-0AE897C8B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1154"/>
              <a:ext cx="1520" cy="156"/>
            </a:xfrm>
            <a:custGeom>
              <a:avLst/>
              <a:gdLst>
                <a:gd name="T0" fmla="*/ 259 w 2224"/>
                <a:gd name="T1" fmla="*/ 216 h 227"/>
                <a:gd name="T2" fmla="*/ 137 w 2224"/>
                <a:gd name="T3" fmla="*/ 137 h 227"/>
                <a:gd name="T4" fmla="*/ 0 w 2224"/>
                <a:gd name="T5" fmla="*/ 51 h 227"/>
                <a:gd name="T6" fmla="*/ 0 w 2224"/>
                <a:gd name="T7" fmla="*/ 46 h 227"/>
                <a:gd name="T8" fmla="*/ 141 w 2224"/>
                <a:gd name="T9" fmla="*/ 135 h 227"/>
                <a:gd name="T10" fmla="*/ 299 w 2224"/>
                <a:gd name="T11" fmla="*/ 206 h 227"/>
                <a:gd name="T12" fmla="*/ 379 w 2224"/>
                <a:gd name="T13" fmla="*/ 132 h 227"/>
                <a:gd name="T14" fmla="*/ 510 w 2224"/>
                <a:gd name="T15" fmla="*/ 27 h 227"/>
                <a:gd name="T16" fmla="*/ 952 w 2224"/>
                <a:gd name="T17" fmla="*/ 75 h 227"/>
                <a:gd name="T18" fmla="*/ 1296 w 2224"/>
                <a:gd name="T19" fmla="*/ 128 h 227"/>
                <a:gd name="T20" fmla="*/ 1602 w 2224"/>
                <a:gd name="T21" fmla="*/ 108 h 227"/>
                <a:gd name="T22" fmla="*/ 2224 w 2224"/>
                <a:gd name="T23" fmla="*/ 89 h 227"/>
                <a:gd name="T24" fmla="*/ 2224 w 2224"/>
                <a:gd name="T25" fmla="*/ 94 h 227"/>
                <a:gd name="T26" fmla="*/ 1602 w 2224"/>
                <a:gd name="T27" fmla="*/ 113 h 227"/>
                <a:gd name="T28" fmla="*/ 1296 w 2224"/>
                <a:gd name="T29" fmla="*/ 133 h 227"/>
                <a:gd name="T30" fmla="*/ 949 w 2224"/>
                <a:gd name="T31" fmla="*/ 80 h 227"/>
                <a:gd name="T32" fmla="*/ 510 w 2224"/>
                <a:gd name="T33" fmla="*/ 32 h 227"/>
                <a:gd name="T34" fmla="*/ 382 w 2224"/>
                <a:gd name="T35" fmla="*/ 135 h 227"/>
                <a:gd name="T36" fmla="*/ 297 w 2224"/>
                <a:gd name="T37" fmla="*/ 211 h 227"/>
                <a:gd name="T38" fmla="*/ 259 w 2224"/>
                <a:gd name="T39" fmla="*/ 2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4" h="227">
                  <a:moveTo>
                    <a:pt x="259" y="216"/>
                  </a:moveTo>
                  <a:cubicBezTo>
                    <a:pt x="201" y="216"/>
                    <a:pt x="170" y="178"/>
                    <a:pt x="137" y="137"/>
                  </a:cubicBezTo>
                  <a:cubicBezTo>
                    <a:pt x="103" y="95"/>
                    <a:pt x="68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0" y="47"/>
                    <a:pt x="106" y="92"/>
                    <a:pt x="141" y="135"/>
                  </a:cubicBezTo>
                  <a:cubicBezTo>
                    <a:pt x="180" y="183"/>
                    <a:pt x="217" y="227"/>
                    <a:pt x="299" y="206"/>
                  </a:cubicBezTo>
                  <a:cubicBezTo>
                    <a:pt x="334" y="197"/>
                    <a:pt x="356" y="165"/>
                    <a:pt x="379" y="132"/>
                  </a:cubicBezTo>
                  <a:cubicBezTo>
                    <a:pt x="408" y="90"/>
                    <a:pt x="442" y="42"/>
                    <a:pt x="510" y="27"/>
                  </a:cubicBezTo>
                  <a:cubicBezTo>
                    <a:pt x="630" y="0"/>
                    <a:pt x="793" y="38"/>
                    <a:pt x="952" y="75"/>
                  </a:cubicBezTo>
                  <a:cubicBezTo>
                    <a:pt x="1080" y="104"/>
                    <a:pt x="1200" y="132"/>
                    <a:pt x="1296" y="128"/>
                  </a:cubicBezTo>
                  <a:cubicBezTo>
                    <a:pt x="1400" y="123"/>
                    <a:pt x="1503" y="116"/>
                    <a:pt x="1602" y="108"/>
                  </a:cubicBezTo>
                  <a:cubicBezTo>
                    <a:pt x="1810" y="92"/>
                    <a:pt x="2006" y="78"/>
                    <a:pt x="2224" y="89"/>
                  </a:cubicBezTo>
                  <a:cubicBezTo>
                    <a:pt x="2224" y="94"/>
                    <a:pt x="2224" y="94"/>
                    <a:pt x="2224" y="94"/>
                  </a:cubicBezTo>
                  <a:cubicBezTo>
                    <a:pt x="2006" y="83"/>
                    <a:pt x="1810" y="97"/>
                    <a:pt x="1602" y="113"/>
                  </a:cubicBezTo>
                  <a:cubicBezTo>
                    <a:pt x="1503" y="121"/>
                    <a:pt x="1402" y="128"/>
                    <a:pt x="1296" y="133"/>
                  </a:cubicBezTo>
                  <a:cubicBezTo>
                    <a:pt x="1199" y="137"/>
                    <a:pt x="1078" y="109"/>
                    <a:pt x="949" y="80"/>
                  </a:cubicBezTo>
                  <a:cubicBezTo>
                    <a:pt x="792" y="43"/>
                    <a:pt x="628" y="6"/>
                    <a:pt x="510" y="32"/>
                  </a:cubicBezTo>
                  <a:cubicBezTo>
                    <a:pt x="444" y="47"/>
                    <a:pt x="411" y="93"/>
                    <a:pt x="382" y="135"/>
                  </a:cubicBezTo>
                  <a:cubicBezTo>
                    <a:pt x="358" y="169"/>
                    <a:pt x="335" y="201"/>
                    <a:pt x="297" y="211"/>
                  </a:cubicBezTo>
                  <a:cubicBezTo>
                    <a:pt x="284" y="215"/>
                    <a:pt x="272" y="216"/>
                    <a:pt x="259" y="2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CE36033-541A-7B94-9C6E-0D8CC77DB6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1" y="1089"/>
              <a:ext cx="1520" cy="138"/>
            </a:xfrm>
            <a:custGeom>
              <a:avLst/>
              <a:gdLst>
                <a:gd name="T0" fmla="*/ 317 w 2225"/>
                <a:gd name="T1" fmla="*/ 189 h 200"/>
                <a:gd name="T2" fmla="*/ 162 w 2225"/>
                <a:gd name="T3" fmla="*/ 123 h 200"/>
                <a:gd name="T4" fmla="*/ 0 w 2225"/>
                <a:gd name="T5" fmla="*/ 52 h 200"/>
                <a:gd name="T6" fmla="*/ 0 w 2225"/>
                <a:gd name="T7" fmla="*/ 47 h 200"/>
                <a:gd name="T8" fmla="*/ 164 w 2225"/>
                <a:gd name="T9" fmla="*/ 118 h 200"/>
                <a:gd name="T10" fmla="*/ 360 w 2225"/>
                <a:gd name="T11" fmla="*/ 177 h 200"/>
                <a:gd name="T12" fmla="*/ 448 w 2225"/>
                <a:gd name="T13" fmla="*/ 109 h 200"/>
                <a:gd name="T14" fmla="*/ 577 w 2225"/>
                <a:gd name="T15" fmla="*/ 23 h 200"/>
                <a:gd name="T16" fmla="*/ 1007 w 2225"/>
                <a:gd name="T17" fmla="*/ 88 h 200"/>
                <a:gd name="T18" fmla="*/ 1325 w 2225"/>
                <a:gd name="T19" fmla="*/ 153 h 200"/>
                <a:gd name="T20" fmla="*/ 1785 w 2225"/>
                <a:gd name="T21" fmla="*/ 114 h 200"/>
                <a:gd name="T22" fmla="*/ 2225 w 2225"/>
                <a:gd name="T23" fmla="*/ 76 h 200"/>
                <a:gd name="T24" fmla="*/ 2225 w 2225"/>
                <a:gd name="T25" fmla="*/ 81 h 200"/>
                <a:gd name="T26" fmla="*/ 1785 w 2225"/>
                <a:gd name="T27" fmla="*/ 120 h 200"/>
                <a:gd name="T28" fmla="*/ 1324 w 2225"/>
                <a:gd name="T29" fmla="*/ 158 h 200"/>
                <a:gd name="T30" fmla="*/ 1004 w 2225"/>
                <a:gd name="T31" fmla="*/ 92 h 200"/>
                <a:gd name="T32" fmla="*/ 577 w 2225"/>
                <a:gd name="T33" fmla="*/ 27 h 200"/>
                <a:gd name="T34" fmla="*/ 450 w 2225"/>
                <a:gd name="T35" fmla="*/ 112 h 200"/>
                <a:gd name="T36" fmla="*/ 360 w 2225"/>
                <a:gd name="T37" fmla="*/ 180 h 200"/>
                <a:gd name="T38" fmla="*/ 317 w 2225"/>
                <a:gd name="T39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5" h="200">
                  <a:moveTo>
                    <a:pt x="317" y="189"/>
                  </a:moveTo>
                  <a:cubicBezTo>
                    <a:pt x="259" y="189"/>
                    <a:pt x="211" y="156"/>
                    <a:pt x="162" y="123"/>
                  </a:cubicBezTo>
                  <a:cubicBezTo>
                    <a:pt x="112" y="90"/>
                    <a:pt x="63" y="56"/>
                    <a:pt x="0" y="5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4" y="50"/>
                    <a:pt x="115" y="85"/>
                    <a:pt x="164" y="118"/>
                  </a:cubicBezTo>
                  <a:cubicBezTo>
                    <a:pt x="225" y="160"/>
                    <a:pt x="283" y="200"/>
                    <a:pt x="360" y="177"/>
                  </a:cubicBezTo>
                  <a:cubicBezTo>
                    <a:pt x="398" y="165"/>
                    <a:pt x="422" y="139"/>
                    <a:pt x="448" y="109"/>
                  </a:cubicBezTo>
                  <a:cubicBezTo>
                    <a:pt x="480" y="73"/>
                    <a:pt x="512" y="36"/>
                    <a:pt x="577" y="23"/>
                  </a:cubicBezTo>
                  <a:cubicBezTo>
                    <a:pt x="697" y="0"/>
                    <a:pt x="853" y="45"/>
                    <a:pt x="1007" y="88"/>
                  </a:cubicBezTo>
                  <a:cubicBezTo>
                    <a:pt x="1124" y="121"/>
                    <a:pt x="1235" y="153"/>
                    <a:pt x="1325" y="153"/>
                  </a:cubicBezTo>
                  <a:cubicBezTo>
                    <a:pt x="1477" y="154"/>
                    <a:pt x="1634" y="133"/>
                    <a:pt x="1785" y="114"/>
                  </a:cubicBezTo>
                  <a:cubicBezTo>
                    <a:pt x="1930" y="95"/>
                    <a:pt x="2079" y="76"/>
                    <a:pt x="2225" y="76"/>
                  </a:cubicBezTo>
                  <a:cubicBezTo>
                    <a:pt x="2225" y="81"/>
                    <a:pt x="2225" y="81"/>
                    <a:pt x="2225" y="81"/>
                  </a:cubicBezTo>
                  <a:cubicBezTo>
                    <a:pt x="2079" y="83"/>
                    <a:pt x="1930" y="102"/>
                    <a:pt x="1785" y="120"/>
                  </a:cubicBezTo>
                  <a:cubicBezTo>
                    <a:pt x="1632" y="139"/>
                    <a:pt x="1476" y="159"/>
                    <a:pt x="1324" y="158"/>
                  </a:cubicBezTo>
                  <a:cubicBezTo>
                    <a:pt x="1232" y="156"/>
                    <a:pt x="1122" y="126"/>
                    <a:pt x="1004" y="92"/>
                  </a:cubicBezTo>
                  <a:cubicBezTo>
                    <a:pt x="852" y="48"/>
                    <a:pt x="696" y="4"/>
                    <a:pt x="577" y="27"/>
                  </a:cubicBezTo>
                  <a:cubicBezTo>
                    <a:pt x="514" y="40"/>
                    <a:pt x="481" y="76"/>
                    <a:pt x="450" y="112"/>
                  </a:cubicBezTo>
                  <a:cubicBezTo>
                    <a:pt x="425" y="141"/>
                    <a:pt x="400" y="169"/>
                    <a:pt x="360" y="180"/>
                  </a:cubicBezTo>
                  <a:cubicBezTo>
                    <a:pt x="348" y="188"/>
                    <a:pt x="332" y="189"/>
                    <a:pt x="317" y="18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B639E06B-9651-F411-FCDB-DA622F3AC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2" y="1029"/>
              <a:ext cx="1520" cy="141"/>
            </a:xfrm>
            <a:custGeom>
              <a:avLst/>
              <a:gdLst>
                <a:gd name="T0" fmla="*/ 1458 w 2223"/>
                <a:gd name="T1" fmla="*/ 196 h 205"/>
                <a:gd name="T2" fmla="*/ 1388 w 2223"/>
                <a:gd name="T3" fmla="*/ 194 h 205"/>
                <a:gd name="T4" fmla="*/ 1096 w 2223"/>
                <a:gd name="T5" fmla="*/ 107 h 205"/>
                <a:gd name="T6" fmla="*/ 709 w 2223"/>
                <a:gd name="T7" fmla="*/ 17 h 205"/>
                <a:gd name="T8" fmla="*/ 575 w 2223"/>
                <a:gd name="T9" fmla="*/ 81 h 205"/>
                <a:gd name="T10" fmla="*/ 478 w 2223"/>
                <a:gd name="T11" fmla="*/ 137 h 205"/>
                <a:gd name="T12" fmla="*/ 200 w 2223"/>
                <a:gd name="T13" fmla="*/ 91 h 205"/>
                <a:gd name="T14" fmla="*/ 0 w 2223"/>
                <a:gd name="T15" fmla="*/ 39 h 205"/>
                <a:gd name="T16" fmla="*/ 0 w 2223"/>
                <a:gd name="T17" fmla="*/ 34 h 205"/>
                <a:gd name="T18" fmla="*/ 202 w 2223"/>
                <a:gd name="T19" fmla="*/ 87 h 205"/>
                <a:gd name="T20" fmla="*/ 476 w 2223"/>
                <a:gd name="T21" fmla="*/ 133 h 205"/>
                <a:gd name="T22" fmla="*/ 571 w 2223"/>
                <a:gd name="T23" fmla="*/ 78 h 205"/>
                <a:gd name="T24" fmla="*/ 707 w 2223"/>
                <a:gd name="T25" fmla="*/ 14 h 205"/>
                <a:gd name="T26" fmla="*/ 1098 w 2223"/>
                <a:gd name="T27" fmla="*/ 105 h 205"/>
                <a:gd name="T28" fmla="*/ 1386 w 2223"/>
                <a:gd name="T29" fmla="*/ 190 h 205"/>
                <a:gd name="T30" fmla="*/ 1891 w 2223"/>
                <a:gd name="T31" fmla="*/ 119 h 205"/>
                <a:gd name="T32" fmla="*/ 2223 w 2223"/>
                <a:gd name="T33" fmla="*/ 50 h 205"/>
                <a:gd name="T34" fmla="*/ 2223 w 2223"/>
                <a:gd name="T35" fmla="*/ 55 h 205"/>
                <a:gd name="T36" fmla="*/ 1891 w 2223"/>
                <a:gd name="T37" fmla="*/ 124 h 205"/>
                <a:gd name="T38" fmla="*/ 1458 w 2223"/>
                <a:gd name="T39" fmla="*/ 19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3" h="205">
                  <a:moveTo>
                    <a:pt x="1458" y="196"/>
                  </a:moveTo>
                  <a:cubicBezTo>
                    <a:pt x="1434" y="196"/>
                    <a:pt x="1412" y="195"/>
                    <a:pt x="1388" y="194"/>
                  </a:cubicBezTo>
                  <a:cubicBezTo>
                    <a:pt x="1299" y="186"/>
                    <a:pt x="1200" y="148"/>
                    <a:pt x="1096" y="107"/>
                  </a:cubicBezTo>
                  <a:cubicBezTo>
                    <a:pt x="964" y="57"/>
                    <a:pt x="827" y="3"/>
                    <a:pt x="709" y="17"/>
                  </a:cubicBezTo>
                  <a:cubicBezTo>
                    <a:pt x="647" y="25"/>
                    <a:pt x="610" y="53"/>
                    <a:pt x="575" y="81"/>
                  </a:cubicBezTo>
                  <a:cubicBezTo>
                    <a:pt x="547" y="102"/>
                    <a:pt x="519" y="125"/>
                    <a:pt x="478" y="137"/>
                  </a:cubicBezTo>
                  <a:cubicBezTo>
                    <a:pt x="390" y="161"/>
                    <a:pt x="293" y="125"/>
                    <a:pt x="200" y="91"/>
                  </a:cubicBezTo>
                  <a:cubicBezTo>
                    <a:pt x="134" y="67"/>
                    <a:pt x="64" y="41"/>
                    <a:pt x="0" y="3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5" y="36"/>
                    <a:pt x="134" y="62"/>
                    <a:pt x="202" y="87"/>
                  </a:cubicBezTo>
                  <a:cubicBezTo>
                    <a:pt x="295" y="121"/>
                    <a:pt x="390" y="157"/>
                    <a:pt x="476" y="133"/>
                  </a:cubicBezTo>
                  <a:cubicBezTo>
                    <a:pt x="516" y="121"/>
                    <a:pt x="543" y="101"/>
                    <a:pt x="571" y="78"/>
                  </a:cubicBezTo>
                  <a:cubicBezTo>
                    <a:pt x="606" y="50"/>
                    <a:pt x="644" y="21"/>
                    <a:pt x="707" y="14"/>
                  </a:cubicBezTo>
                  <a:cubicBezTo>
                    <a:pt x="827" y="0"/>
                    <a:pt x="965" y="53"/>
                    <a:pt x="1098" y="105"/>
                  </a:cubicBezTo>
                  <a:cubicBezTo>
                    <a:pt x="1200" y="144"/>
                    <a:pt x="1299" y="182"/>
                    <a:pt x="1386" y="190"/>
                  </a:cubicBezTo>
                  <a:cubicBezTo>
                    <a:pt x="1554" y="205"/>
                    <a:pt x="1726" y="161"/>
                    <a:pt x="1891" y="119"/>
                  </a:cubicBezTo>
                  <a:cubicBezTo>
                    <a:pt x="2001" y="91"/>
                    <a:pt x="2113" y="62"/>
                    <a:pt x="2223" y="50"/>
                  </a:cubicBezTo>
                  <a:cubicBezTo>
                    <a:pt x="2223" y="55"/>
                    <a:pt x="2223" y="55"/>
                    <a:pt x="2223" y="55"/>
                  </a:cubicBezTo>
                  <a:cubicBezTo>
                    <a:pt x="2113" y="67"/>
                    <a:pt x="2001" y="96"/>
                    <a:pt x="1891" y="124"/>
                  </a:cubicBezTo>
                  <a:cubicBezTo>
                    <a:pt x="1751" y="158"/>
                    <a:pt x="1603" y="196"/>
                    <a:pt x="1458" y="19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5D0903FF-B92A-184F-A8B9-927D4D7252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7" y="968"/>
              <a:ext cx="1514" cy="179"/>
            </a:xfrm>
            <a:custGeom>
              <a:avLst/>
              <a:gdLst>
                <a:gd name="T0" fmla="*/ 1555 w 2215"/>
                <a:gd name="T1" fmla="*/ 240 h 260"/>
                <a:gd name="T2" fmla="*/ 1463 w 2215"/>
                <a:gd name="T3" fmla="*/ 231 h 260"/>
                <a:gd name="T4" fmla="*/ 1205 w 2215"/>
                <a:gd name="T5" fmla="*/ 123 h 260"/>
                <a:gd name="T6" fmla="*/ 867 w 2215"/>
                <a:gd name="T7" fmla="*/ 5 h 260"/>
                <a:gd name="T8" fmla="*/ 866 w 2215"/>
                <a:gd name="T9" fmla="*/ 5 h 260"/>
                <a:gd name="T10" fmla="*/ 712 w 2215"/>
                <a:gd name="T11" fmla="*/ 48 h 260"/>
                <a:gd name="T12" fmla="*/ 605 w 2215"/>
                <a:gd name="T13" fmla="*/ 89 h 260"/>
                <a:gd name="T14" fmla="*/ 214 w 2215"/>
                <a:gd name="T15" fmla="*/ 57 h 260"/>
                <a:gd name="T16" fmla="*/ 0 w 2215"/>
                <a:gd name="T17" fmla="*/ 23 h 260"/>
                <a:gd name="T18" fmla="*/ 0 w 2215"/>
                <a:gd name="T19" fmla="*/ 18 h 260"/>
                <a:gd name="T20" fmla="*/ 215 w 2215"/>
                <a:gd name="T21" fmla="*/ 52 h 260"/>
                <a:gd name="T22" fmla="*/ 604 w 2215"/>
                <a:gd name="T23" fmla="*/ 84 h 260"/>
                <a:gd name="T24" fmla="*/ 710 w 2215"/>
                <a:gd name="T25" fmla="*/ 44 h 260"/>
                <a:gd name="T26" fmla="*/ 866 w 2215"/>
                <a:gd name="T27" fmla="*/ 0 h 260"/>
                <a:gd name="T28" fmla="*/ 1207 w 2215"/>
                <a:gd name="T29" fmla="*/ 119 h 260"/>
                <a:gd name="T30" fmla="*/ 1462 w 2215"/>
                <a:gd name="T31" fmla="*/ 227 h 260"/>
                <a:gd name="T32" fmla="*/ 1938 w 2215"/>
                <a:gd name="T33" fmla="*/ 126 h 260"/>
                <a:gd name="T34" fmla="*/ 2214 w 2215"/>
                <a:gd name="T35" fmla="*/ 27 h 260"/>
                <a:gd name="T36" fmla="*/ 2215 w 2215"/>
                <a:gd name="T37" fmla="*/ 32 h 260"/>
                <a:gd name="T38" fmla="*/ 1941 w 2215"/>
                <a:gd name="T39" fmla="*/ 131 h 260"/>
                <a:gd name="T40" fmla="*/ 1555 w 2215"/>
                <a:gd name="T41" fmla="*/ 24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5" h="260">
                  <a:moveTo>
                    <a:pt x="1555" y="240"/>
                  </a:moveTo>
                  <a:cubicBezTo>
                    <a:pt x="1525" y="240"/>
                    <a:pt x="1494" y="237"/>
                    <a:pt x="1463" y="231"/>
                  </a:cubicBezTo>
                  <a:cubicBezTo>
                    <a:pt x="1376" y="215"/>
                    <a:pt x="1290" y="168"/>
                    <a:pt x="1205" y="123"/>
                  </a:cubicBezTo>
                  <a:cubicBezTo>
                    <a:pt x="1097" y="65"/>
                    <a:pt x="986" y="5"/>
                    <a:pt x="867" y="5"/>
                  </a:cubicBezTo>
                  <a:cubicBezTo>
                    <a:pt x="867" y="5"/>
                    <a:pt x="867" y="5"/>
                    <a:pt x="866" y="5"/>
                  </a:cubicBezTo>
                  <a:cubicBezTo>
                    <a:pt x="804" y="5"/>
                    <a:pt x="760" y="27"/>
                    <a:pt x="712" y="48"/>
                  </a:cubicBezTo>
                  <a:cubicBezTo>
                    <a:pt x="680" y="63"/>
                    <a:pt x="646" y="80"/>
                    <a:pt x="605" y="89"/>
                  </a:cubicBezTo>
                  <a:cubicBezTo>
                    <a:pt x="490" y="112"/>
                    <a:pt x="349" y="84"/>
                    <a:pt x="214" y="57"/>
                  </a:cubicBezTo>
                  <a:cubicBezTo>
                    <a:pt x="138" y="42"/>
                    <a:pt x="64" y="28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6" y="23"/>
                    <a:pt x="138" y="37"/>
                    <a:pt x="215" y="52"/>
                  </a:cubicBezTo>
                  <a:cubicBezTo>
                    <a:pt x="350" y="79"/>
                    <a:pt x="490" y="107"/>
                    <a:pt x="604" y="84"/>
                  </a:cubicBezTo>
                  <a:cubicBezTo>
                    <a:pt x="643" y="76"/>
                    <a:pt x="677" y="60"/>
                    <a:pt x="710" y="44"/>
                  </a:cubicBezTo>
                  <a:cubicBezTo>
                    <a:pt x="756" y="23"/>
                    <a:pt x="803" y="0"/>
                    <a:pt x="866" y="0"/>
                  </a:cubicBezTo>
                  <a:cubicBezTo>
                    <a:pt x="984" y="0"/>
                    <a:pt x="1097" y="61"/>
                    <a:pt x="1207" y="119"/>
                  </a:cubicBezTo>
                  <a:cubicBezTo>
                    <a:pt x="1290" y="164"/>
                    <a:pt x="1376" y="209"/>
                    <a:pt x="1462" y="227"/>
                  </a:cubicBezTo>
                  <a:cubicBezTo>
                    <a:pt x="1631" y="260"/>
                    <a:pt x="1787" y="192"/>
                    <a:pt x="1938" y="126"/>
                  </a:cubicBezTo>
                  <a:cubicBezTo>
                    <a:pt x="2027" y="86"/>
                    <a:pt x="2120" y="47"/>
                    <a:pt x="2214" y="27"/>
                  </a:cubicBezTo>
                  <a:cubicBezTo>
                    <a:pt x="2215" y="32"/>
                    <a:pt x="2215" y="32"/>
                    <a:pt x="2215" y="32"/>
                  </a:cubicBezTo>
                  <a:cubicBezTo>
                    <a:pt x="2121" y="52"/>
                    <a:pt x="2030" y="91"/>
                    <a:pt x="1941" y="131"/>
                  </a:cubicBezTo>
                  <a:cubicBezTo>
                    <a:pt x="1818" y="184"/>
                    <a:pt x="1690" y="240"/>
                    <a:pt x="1555" y="24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8DF4B205-38B7-EE51-1EC5-051DDA74A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5" y="896"/>
              <a:ext cx="1505" cy="222"/>
            </a:xfrm>
            <a:custGeom>
              <a:avLst/>
              <a:gdLst>
                <a:gd name="T0" fmla="*/ 1640 w 2202"/>
                <a:gd name="T1" fmla="*/ 302 h 322"/>
                <a:gd name="T2" fmla="*/ 1513 w 2202"/>
                <a:gd name="T3" fmla="*/ 274 h 322"/>
                <a:gd name="T4" fmla="*/ 1299 w 2202"/>
                <a:gd name="T5" fmla="*/ 151 h 322"/>
                <a:gd name="T6" fmla="*/ 1012 w 2202"/>
                <a:gd name="T7" fmla="*/ 12 h 322"/>
                <a:gd name="T8" fmla="*/ 820 w 2202"/>
                <a:gd name="T9" fmla="*/ 41 h 322"/>
                <a:gd name="T10" fmla="*/ 699 w 2202"/>
                <a:gd name="T11" fmla="*/ 69 h 322"/>
                <a:gd name="T12" fmla="*/ 241 w 2202"/>
                <a:gd name="T13" fmla="*/ 55 h 322"/>
                <a:gd name="T14" fmla="*/ 0 w 2202"/>
                <a:gd name="T15" fmla="*/ 35 h 322"/>
                <a:gd name="T16" fmla="*/ 0 w 2202"/>
                <a:gd name="T17" fmla="*/ 30 h 322"/>
                <a:gd name="T18" fmla="*/ 243 w 2202"/>
                <a:gd name="T19" fmla="*/ 50 h 322"/>
                <a:gd name="T20" fmla="*/ 699 w 2202"/>
                <a:gd name="T21" fmla="*/ 64 h 322"/>
                <a:gd name="T22" fmla="*/ 819 w 2202"/>
                <a:gd name="T23" fmla="*/ 36 h 322"/>
                <a:gd name="T24" fmla="*/ 1013 w 2202"/>
                <a:gd name="T25" fmla="*/ 7 h 322"/>
                <a:gd name="T26" fmla="*/ 1304 w 2202"/>
                <a:gd name="T27" fmla="*/ 147 h 322"/>
                <a:gd name="T28" fmla="*/ 1516 w 2202"/>
                <a:gd name="T29" fmla="*/ 270 h 322"/>
                <a:gd name="T30" fmla="*/ 1829 w 2202"/>
                <a:gd name="T31" fmla="*/ 210 h 322"/>
                <a:gd name="T32" fmla="*/ 2202 w 2202"/>
                <a:gd name="T33" fmla="*/ 24 h 322"/>
                <a:gd name="T34" fmla="*/ 2202 w 2202"/>
                <a:gd name="T35" fmla="*/ 29 h 322"/>
                <a:gd name="T36" fmla="*/ 1833 w 2202"/>
                <a:gd name="T37" fmla="*/ 214 h 322"/>
                <a:gd name="T38" fmla="*/ 1640 w 2202"/>
                <a:gd name="T39" fmla="*/ 3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2" h="322">
                  <a:moveTo>
                    <a:pt x="1640" y="302"/>
                  </a:moveTo>
                  <a:cubicBezTo>
                    <a:pt x="1601" y="302"/>
                    <a:pt x="1559" y="293"/>
                    <a:pt x="1513" y="274"/>
                  </a:cubicBezTo>
                  <a:cubicBezTo>
                    <a:pt x="1433" y="248"/>
                    <a:pt x="1366" y="199"/>
                    <a:pt x="1299" y="151"/>
                  </a:cubicBezTo>
                  <a:cubicBezTo>
                    <a:pt x="1215" y="88"/>
                    <a:pt x="1126" y="25"/>
                    <a:pt x="1012" y="12"/>
                  </a:cubicBezTo>
                  <a:cubicBezTo>
                    <a:pt x="946" y="5"/>
                    <a:pt x="882" y="24"/>
                    <a:pt x="820" y="41"/>
                  </a:cubicBezTo>
                  <a:cubicBezTo>
                    <a:pt x="781" y="53"/>
                    <a:pt x="740" y="64"/>
                    <a:pt x="699" y="69"/>
                  </a:cubicBezTo>
                  <a:cubicBezTo>
                    <a:pt x="550" y="87"/>
                    <a:pt x="393" y="72"/>
                    <a:pt x="241" y="55"/>
                  </a:cubicBezTo>
                  <a:cubicBezTo>
                    <a:pt x="161" y="47"/>
                    <a:pt x="79" y="39"/>
                    <a:pt x="0" y="3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9" y="34"/>
                    <a:pt x="162" y="41"/>
                    <a:pt x="243" y="50"/>
                  </a:cubicBezTo>
                  <a:cubicBezTo>
                    <a:pt x="393" y="66"/>
                    <a:pt x="550" y="82"/>
                    <a:pt x="699" y="64"/>
                  </a:cubicBezTo>
                  <a:cubicBezTo>
                    <a:pt x="740" y="59"/>
                    <a:pt x="779" y="48"/>
                    <a:pt x="819" y="36"/>
                  </a:cubicBezTo>
                  <a:cubicBezTo>
                    <a:pt x="881" y="19"/>
                    <a:pt x="946" y="0"/>
                    <a:pt x="1013" y="7"/>
                  </a:cubicBezTo>
                  <a:cubicBezTo>
                    <a:pt x="1129" y="20"/>
                    <a:pt x="1218" y="85"/>
                    <a:pt x="1304" y="147"/>
                  </a:cubicBezTo>
                  <a:cubicBezTo>
                    <a:pt x="1370" y="195"/>
                    <a:pt x="1437" y="245"/>
                    <a:pt x="1516" y="270"/>
                  </a:cubicBezTo>
                  <a:cubicBezTo>
                    <a:pt x="1637" y="322"/>
                    <a:pt x="1742" y="302"/>
                    <a:pt x="1829" y="210"/>
                  </a:cubicBezTo>
                  <a:cubicBezTo>
                    <a:pt x="1932" y="99"/>
                    <a:pt x="2050" y="40"/>
                    <a:pt x="2202" y="24"/>
                  </a:cubicBezTo>
                  <a:cubicBezTo>
                    <a:pt x="2202" y="29"/>
                    <a:pt x="2202" y="29"/>
                    <a:pt x="2202" y="29"/>
                  </a:cubicBezTo>
                  <a:cubicBezTo>
                    <a:pt x="2052" y="45"/>
                    <a:pt x="1935" y="104"/>
                    <a:pt x="1833" y="214"/>
                  </a:cubicBezTo>
                  <a:cubicBezTo>
                    <a:pt x="1775" y="271"/>
                    <a:pt x="1712" y="302"/>
                    <a:pt x="1640" y="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1D76E27-384F-1934-7120-15695A57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4" y="829"/>
              <a:ext cx="1510" cy="232"/>
            </a:xfrm>
            <a:custGeom>
              <a:avLst/>
              <a:gdLst>
                <a:gd name="T0" fmla="*/ 1685 w 2210"/>
                <a:gd name="T1" fmla="*/ 316 h 337"/>
                <a:gd name="T2" fmla="*/ 1564 w 2210"/>
                <a:gd name="T3" fmla="*/ 281 h 337"/>
                <a:gd name="T4" fmla="*/ 1382 w 2210"/>
                <a:gd name="T5" fmla="*/ 156 h 337"/>
                <a:gd name="T6" fmla="*/ 1145 w 2210"/>
                <a:gd name="T7" fmla="*/ 18 h 337"/>
                <a:gd name="T8" fmla="*/ 902 w 2210"/>
                <a:gd name="T9" fmla="*/ 37 h 337"/>
                <a:gd name="T10" fmla="*/ 761 w 2210"/>
                <a:gd name="T11" fmla="*/ 58 h 337"/>
                <a:gd name="T12" fmla="*/ 230 w 2210"/>
                <a:gd name="T13" fmla="*/ 46 h 337"/>
                <a:gd name="T14" fmla="*/ 0 w 2210"/>
                <a:gd name="T15" fmla="*/ 33 h 337"/>
                <a:gd name="T16" fmla="*/ 0 w 2210"/>
                <a:gd name="T17" fmla="*/ 28 h 337"/>
                <a:gd name="T18" fmla="*/ 230 w 2210"/>
                <a:gd name="T19" fmla="*/ 42 h 337"/>
                <a:gd name="T20" fmla="*/ 759 w 2210"/>
                <a:gd name="T21" fmla="*/ 55 h 337"/>
                <a:gd name="T22" fmla="*/ 900 w 2210"/>
                <a:gd name="T23" fmla="*/ 33 h 337"/>
                <a:gd name="T24" fmla="*/ 1145 w 2210"/>
                <a:gd name="T25" fmla="*/ 14 h 337"/>
                <a:gd name="T26" fmla="*/ 1385 w 2210"/>
                <a:gd name="T27" fmla="*/ 154 h 337"/>
                <a:gd name="T28" fmla="*/ 1565 w 2210"/>
                <a:gd name="T29" fmla="*/ 277 h 337"/>
                <a:gd name="T30" fmla="*/ 1843 w 2210"/>
                <a:gd name="T31" fmla="*/ 225 h 337"/>
                <a:gd name="T32" fmla="*/ 2210 w 2210"/>
                <a:gd name="T33" fmla="*/ 27 h 337"/>
                <a:gd name="T34" fmla="*/ 2210 w 2210"/>
                <a:gd name="T35" fmla="*/ 32 h 337"/>
                <a:gd name="T36" fmla="*/ 1846 w 2210"/>
                <a:gd name="T37" fmla="*/ 229 h 337"/>
                <a:gd name="T38" fmla="*/ 1685 w 2210"/>
                <a:gd name="T39" fmla="*/ 31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10" h="337">
                  <a:moveTo>
                    <a:pt x="1685" y="316"/>
                  </a:moveTo>
                  <a:cubicBezTo>
                    <a:pt x="1647" y="316"/>
                    <a:pt x="1606" y="305"/>
                    <a:pt x="1564" y="281"/>
                  </a:cubicBezTo>
                  <a:cubicBezTo>
                    <a:pt x="1489" y="251"/>
                    <a:pt x="1434" y="203"/>
                    <a:pt x="1382" y="156"/>
                  </a:cubicBezTo>
                  <a:cubicBezTo>
                    <a:pt x="1314" y="95"/>
                    <a:pt x="1250" y="38"/>
                    <a:pt x="1145" y="18"/>
                  </a:cubicBezTo>
                  <a:cubicBezTo>
                    <a:pt x="1071" y="4"/>
                    <a:pt x="985" y="22"/>
                    <a:pt x="902" y="37"/>
                  </a:cubicBezTo>
                  <a:cubicBezTo>
                    <a:pt x="852" y="47"/>
                    <a:pt x="804" y="56"/>
                    <a:pt x="761" y="58"/>
                  </a:cubicBezTo>
                  <a:cubicBezTo>
                    <a:pt x="586" y="70"/>
                    <a:pt x="404" y="58"/>
                    <a:pt x="230" y="46"/>
                  </a:cubicBezTo>
                  <a:cubicBezTo>
                    <a:pt x="155" y="42"/>
                    <a:pt x="76" y="37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6" y="32"/>
                    <a:pt x="154" y="37"/>
                    <a:pt x="230" y="42"/>
                  </a:cubicBezTo>
                  <a:cubicBezTo>
                    <a:pt x="404" y="53"/>
                    <a:pt x="585" y="66"/>
                    <a:pt x="759" y="55"/>
                  </a:cubicBezTo>
                  <a:cubicBezTo>
                    <a:pt x="803" y="52"/>
                    <a:pt x="851" y="42"/>
                    <a:pt x="900" y="33"/>
                  </a:cubicBezTo>
                  <a:cubicBezTo>
                    <a:pt x="983" y="17"/>
                    <a:pt x="1071" y="0"/>
                    <a:pt x="1145" y="14"/>
                  </a:cubicBezTo>
                  <a:cubicBezTo>
                    <a:pt x="1252" y="34"/>
                    <a:pt x="1320" y="95"/>
                    <a:pt x="1385" y="154"/>
                  </a:cubicBezTo>
                  <a:cubicBezTo>
                    <a:pt x="1437" y="201"/>
                    <a:pt x="1492" y="249"/>
                    <a:pt x="1565" y="277"/>
                  </a:cubicBezTo>
                  <a:cubicBezTo>
                    <a:pt x="1674" y="337"/>
                    <a:pt x="1767" y="319"/>
                    <a:pt x="1843" y="225"/>
                  </a:cubicBezTo>
                  <a:cubicBezTo>
                    <a:pt x="1926" y="111"/>
                    <a:pt x="2054" y="42"/>
                    <a:pt x="2210" y="27"/>
                  </a:cubicBezTo>
                  <a:cubicBezTo>
                    <a:pt x="2210" y="32"/>
                    <a:pt x="2210" y="32"/>
                    <a:pt x="2210" y="32"/>
                  </a:cubicBezTo>
                  <a:cubicBezTo>
                    <a:pt x="2054" y="47"/>
                    <a:pt x="1929" y="114"/>
                    <a:pt x="1846" y="229"/>
                  </a:cubicBezTo>
                  <a:cubicBezTo>
                    <a:pt x="1800" y="287"/>
                    <a:pt x="1745" y="316"/>
                    <a:pt x="1685" y="316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6DC4B94-DEDD-5272-7DEB-C1F9E996DC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" y="771"/>
              <a:ext cx="1534" cy="188"/>
            </a:xfrm>
            <a:custGeom>
              <a:avLst/>
              <a:gdLst>
                <a:gd name="T0" fmla="*/ 1708 w 2244"/>
                <a:gd name="T1" fmla="*/ 248 h 272"/>
                <a:gd name="T2" fmla="*/ 1620 w 2244"/>
                <a:gd name="T3" fmla="*/ 235 h 272"/>
                <a:gd name="T4" fmla="*/ 1431 w 2244"/>
                <a:gd name="T5" fmla="*/ 142 h 272"/>
                <a:gd name="T6" fmla="*/ 1209 w 2244"/>
                <a:gd name="T7" fmla="*/ 41 h 272"/>
                <a:gd name="T8" fmla="*/ 929 w 2244"/>
                <a:gd name="T9" fmla="*/ 31 h 272"/>
                <a:gd name="T10" fmla="*/ 786 w 2244"/>
                <a:gd name="T11" fmla="*/ 33 h 272"/>
                <a:gd name="T12" fmla="*/ 254 w 2244"/>
                <a:gd name="T13" fmla="*/ 15 h 272"/>
                <a:gd name="T14" fmla="*/ 0 w 2244"/>
                <a:gd name="T15" fmla="*/ 5 h 272"/>
                <a:gd name="T16" fmla="*/ 0 w 2244"/>
                <a:gd name="T17" fmla="*/ 0 h 272"/>
                <a:gd name="T18" fmla="*/ 254 w 2244"/>
                <a:gd name="T19" fmla="*/ 10 h 272"/>
                <a:gd name="T20" fmla="*/ 786 w 2244"/>
                <a:gd name="T21" fmla="*/ 28 h 272"/>
                <a:gd name="T22" fmla="*/ 929 w 2244"/>
                <a:gd name="T23" fmla="*/ 26 h 272"/>
                <a:gd name="T24" fmla="*/ 1210 w 2244"/>
                <a:gd name="T25" fmla="*/ 36 h 272"/>
                <a:gd name="T26" fmla="*/ 1434 w 2244"/>
                <a:gd name="T27" fmla="*/ 137 h 272"/>
                <a:gd name="T28" fmla="*/ 1622 w 2244"/>
                <a:gd name="T29" fmla="*/ 229 h 272"/>
                <a:gd name="T30" fmla="*/ 2017 w 2244"/>
                <a:gd name="T31" fmla="*/ 123 h 272"/>
                <a:gd name="T32" fmla="*/ 2243 w 2244"/>
                <a:gd name="T33" fmla="*/ 15 h 272"/>
                <a:gd name="T34" fmla="*/ 2244 w 2244"/>
                <a:gd name="T35" fmla="*/ 21 h 272"/>
                <a:gd name="T36" fmla="*/ 2020 w 2244"/>
                <a:gd name="T37" fmla="*/ 128 h 272"/>
                <a:gd name="T38" fmla="*/ 1708 w 2244"/>
                <a:gd name="T39" fmla="*/ 2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4" h="272">
                  <a:moveTo>
                    <a:pt x="1708" y="248"/>
                  </a:moveTo>
                  <a:cubicBezTo>
                    <a:pt x="1679" y="248"/>
                    <a:pt x="1650" y="244"/>
                    <a:pt x="1620" y="235"/>
                  </a:cubicBezTo>
                  <a:cubicBezTo>
                    <a:pt x="1550" y="214"/>
                    <a:pt x="1489" y="178"/>
                    <a:pt x="1431" y="142"/>
                  </a:cubicBezTo>
                  <a:cubicBezTo>
                    <a:pt x="1364" y="102"/>
                    <a:pt x="1295" y="60"/>
                    <a:pt x="1209" y="41"/>
                  </a:cubicBezTo>
                  <a:cubicBezTo>
                    <a:pt x="1126" y="23"/>
                    <a:pt x="1026" y="27"/>
                    <a:pt x="929" y="31"/>
                  </a:cubicBezTo>
                  <a:cubicBezTo>
                    <a:pt x="878" y="33"/>
                    <a:pt x="831" y="35"/>
                    <a:pt x="786" y="33"/>
                  </a:cubicBezTo>
                  <a:cubicBezTo>
                    <a:pt x="612" y="29"/>
                    <a:pt x="430" y="22"/>
                    <a:pt x="254" y="15"/>
                  </a:cubicBezTo>
                  <a:cubicBezTo>
                    <a:pt x="171" y="12"/>
                    <a:pt x="83" y="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3"/>
                    <a:pt x="171" y="7"/>
                    <a:pt x="254" y="10"/>
                  </a:cubicBezTo>
                  <a:cubicBezTo>
                    <a:pt x="430" y="17"/>
                    <a:pt x="612" y="24"/>
                    <a:pt x="786" y="28"/>
                  </a:cubicBezTo>
                  <a:cubicBezTo>
                    <a:pt x="831" y="29"/>
                    <a:pt x="878" y="27"/>
                    <a:pt x="929" y="26"/>
                  </a:cubicBezTo>
                  <a:cubicBezTo>
                    <a:pt x="1026" y="22"/>
                    <a:pt x="1126" y="18"/>
                    <a:pt x="1210" y="36"/>
                  </a:cubicBezTo>
                  <a:cubicBezTo>
                    <a:pt x="1298" y="55"/>
                    <a:pt x="1367" y="97"/>
                    <a:pt x="1434" y="137"/>
                  </a:cubicBezTo>
                  <a:cubicBezTo>
                    <a:pt x="1492" y="172"/>
                    <a:pt x="1551" y="208"/>
                    <a:pt x="1622" y="229"/>
                  </a:cubicBezTo>
                  <a:cubicBezTo>
                    <a:pt x="1765" y="272"/>
                    <a:pt x="1888" y="200"/>
                    <a:pt x="2017" y="123"/>
                  </a:cubicBezTo>
                  <a:cubicBezTo>
                    <a:pt x="2089" y="81"/>
                    <a:pt x="2164" y="37"/>
                    <a:pt x="2243" y="15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167" y="42"/>
                    <a:pt x="2092" y="87"/>
                    <a:pt x="2020" y="128"/>
                  </a:cubicBezTo>
                  <a:cubicBezTo>
                    <a:pt x="1922" y="187"/>
                    <a:pt x="1819" y="248"/>
                    <a:pt x="1708" y="248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D2D7486-2DC9-4B11-8F02-8A1C6D7B4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2" y="692"/>
              <a:ext cx="1576" cy="134"/>
            </a:xfrm>
            <a:custGeom>
              <a:avLst/>
              <a:gdLst>
                <a:gd name="T0" fmla="*/ 1725 w 2307"/>
                <a:gd name="T1" fmla="*/ 193 h 194"/>
                <a:gd name="T2" fmla="*/ 1431 w 2307"/>
                <a:gd name="T3" fmla="*/ 139 h 194"/>
                <a:gd name="T4" fmla="*/ 1239 w 2307"/>
                <a:gd name="T5" fmla="*/ 96 h 194"/>
                <a:gd name="T6" fmla="*/ 0 w 2307"/>
                <a:gd name="T7" fmla="*/ 5 h 194"/>
                <a:gd name="T8" fmla="*/ 0 w 2307"/>
                <a:gd name="T9" fmla="*/ 0 h 194"/>
                <a:gd name="T10" fmla="*/ 1239 w 2307"/>
                <a:gd name="T11" fmla="*/ 92 h 194"/>
                <a:gd name="T12" fmla="*/ 1432 w 2307"/>
                <a:gd name="T13" fmla="*/ 136 h 194"/>
                <a:gd name="T14" fmla="*/ 1725 w 2307"/>
                <a:gd name="T15" fmla="*/ 188 h 194"/>
                <a:gd name="T16" fmla="*/ 1728 w 2307"/>
                <a:gd name="T17" fmla="*/ 188 h 194"/>
                <a:gd name="T18" fmla="*/ 2058 w 2307"/>
                <a:gd name="T19" fmla="*/ 100 h 194"/>
                <a:gd name="T20" fmla="*/ 2306 w 2307"/>
                <a:gd name="T21" fmla="*/ 16 h 194"/>
                <a:gd name="T22" fmla="*/ 2307 w 2307"/>
                <a:gd name="T23" fmla="*/ 21 h 194"/>
                <a:gd name="T24" fmla="*/ 2061 w 2307"/>
                <a:gd name="T25" fmla="*/ 105 h 194"/>
                <a:gd name="T26" fmla="*/ 1728 w 2307"/>
                <a:gd name="T27" fmla="*/ 194 h 194"/>
                <a:gd name="T28" fmla="*/ 1725 w 2307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7" h="194">
                  <a:moveTo>
                    <a:pt x="1725" y="193"/>
                  </a:moveTo>
                  <a:cubicBezTo>
                    <a:pt x="1632" y="193"/>
                    <a:pt x="1530" y="166"/>
                    <a:pt x="1431" y="139"/>
                  </a:cubicBezTo>
                  <a:cubicBezTo>
                    <a:pt x="1363" y="122"/>
                    <a:pt x="1300" y="105"/>
                    <a:pt x="1239" y="96"/>
                  </a:cubicBezTo>
                  <a:cubicBezTo>
                    <a:pt x="863" y="42"/>
                    <a:pt x="469" y="12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9" y="7"/>
                    <a:pt x="863" y="36"/>
                    <a:pt x="1239" y="92"/>
                  </a:cubicBezTo>
                  <a:cubicBezTo>
                    <a:pt x="1301" y="101"/>
                    <a:pt x="1365" y="118"/>
                    <a:pt x="1432" y="136"/>
                  </a:cubicBezTo>
                  <a:cubicBezTo>
                    <a:pt x="1531" y="161"/>
                    <a:pt x="1634" y="188"/>
                    <a:pt x="1725" y="188"/>
                  </a:cubicBezTo>
                  <a:cubicBezTo>
                    <a:pt x="1727" y="188"/>
                    <a:pt x="1727" y="188"/>
                    <a:pt x="1728" y="188"/>
                  </a:cubicBezTo>
                  <a:cubicBezTo>
                    <a:pt x="1855" y="186"/>
                    <a:pt x="1954" y="144"/>
                    <a:pt x="2058" y="100"/>
                  </a:cubicBezTo>
                  <a:cubicBezTo>
                    <a:pt x="2134" y="67"/>
                    <a:pt x="2213" y="34"/>
                    <a:pt x="2306" y="16"/>
                  </a:cubicBezTo>
                  <a:cubicBezTo>
                    <a:pt x="2307" y="21"/>
                    <a:pt x="2307" y="21"/>
                    <a:pt x="2307" y="21"/>
                  </a:cubicBezTo>
                  <a:cubicBezTo>
                    <a:pt x="2216" y="39"/>
                    <a:pt x="2137" y="72"/>
                    <a:pt x="2061" y="105"/>
                  </a:cubicBezTo>
                  <a:cubicBezTo>
                    <a:pt x="1955" y="151"/>
                    <a:pt x="1856" y="193"/>
                    <a:pt x="1728" y="194"/>
                  </a:cubicBezTo>
                  <a:cubicBezTo>
                    <a:pt x="1727" y="193"/>
                    <a:pt x="1727" y="193"/>
                    <a:pt x="1725" y="19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BAC6C9B-953C-D2B5-30E4-710891E477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8" y="588"/>
              <a:ext cx="1626" cy="133"/>
            </a:xfrm>
            <a:custGeom>
              <a:avLst/>
              <a:gdLst>
                <a:gd name="T0" fmla="*/ 1396 w 2379"/>
                <a:gd name="T1" fmla="*/ 183 h 193"/>
                <a:gd name="T2" fmla="*/ 1248 w 2379"/>
                <a:gd name="T3" fmla="*/ 175 h 193"/>
                <a:gd name="T4" fmla="*/ 980 w 2379"/>
                <a:gd name="T5" fmla="*/ 101 h 193"/>
                <a:gd name="T6" fmla="*/ 771 w 2379"/>
                <a:gd name="T7" fmla="*/ 37 h 193"/>
                <a:gd name="T8" fmla="*/ 235 w 2379"/>
                <a:gd name="T9" fmla="*/ 24 h 193"/>
                <a:gd name="T10" fmla="*/ 0 w 2379"/>
                <a:gd name="T11" fmla="*/ 33 h 193"/>
                <a:gd name="T12" fmla="*/ 0 w 2379"/>
                <a:gd name="T13" fmla="*/ 28 h 193"/>
                <a:gd name="T14" fmla="*/ 235 w 2379"/>
                <a:gd name="T15" fmla="*/ 19 h 193"/>
                <a:gd name="T16" fmla="*/ 772 w 2379"/>
                <a:gd name="T17" fmla="*/ 32 h 193"/>
                <a:gd name="T18" fmla="*/ 983 w 2379"/>
                <a:gd name="T19" fmla="*/ 96 h 193"/>
                <a:gd name="T20" fmla="*/ 1248 w 2379"/>
                <a:gd name="T21" fmla="*/ 169 h 193"/>
                <a:gd name="T22" fmla="*/ 1945 w 2379"/>
                <a:gd name="T23" fmla="*/ 109 h 193"/>
                <a:gd name="T24" fmla="*/ 2379 w 2379"/>
                <a:gd name="T25" fmla="*/ 46 h 193"/>
                <a:gd name="T26" fmla="*/ 2379 w 2379"/>
                <a:gd name="T27" fmla="*/ 51 h 193"/>
                <a:gd name="T28" fmla="*/ 1945 w 2379"/>
                <a:gd name="T29" fmla="*/ 114 h 193"/>
                <a:gd name="T30" fmla="*/ 1396 w 2379"/>
                <a:gd name="T31" fmla="*/ 18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9" h="193">
                  <a:moveTo>
                    <a:pt x="1396" y="183"/>
                  </a:moveTo>
                  <a:cubicBezTo>
                    <a:pt x="1347" y="183"/>
                    <a:pt x="1297" y="180"/>
                    <a:pt x="1248" y="175"/>
                  </a:cubicBezTo>
                  <a:cubicBezTo>
                    <a:pt x="1152" y="165"/>
                    <a:pt x="1065" y="133"/>
                    <a:pt x="980" y="101"/>
                  </a:cubicBezTo>
                  <a:cubicBezTo>
                    <a:pt x="913" y="76"/>
                    <a:pt x="844" y="51"/>
                    <a:pt x="771" y="37"/>
                  </a:cubicBezTo>
                  <a:cubicBezTo>
                    <a:pt x="606" y="5"/>
                    <a:pt x="417" y="14"/>
                    <a:pt x="235" y="24"/>
                  </a:cubicBezTo>
                  <a:cubicBezTo>
                    <a:pt x="152" y="28"/>
                    <a:pt x="75" y="32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5" y="28"/>
                    <a:pt x="152" y="24"/>
                    <a:pt x="235" y="19"/>
                  </a:cubicBezTo>
                  <a:cubicBezTo>
                    <a:pt x="417" y="10"/>
                    <a:pt x="606" y="0"/>
                    <a:pt x="772" y="32"/>
                  </a:cubicBezTo>
                  <a:cubicBezTo>
                    <a:pt x="847" y="46"/>
                    <a:pt x="916" y="72"/>
                    <a:pt x="983" y="96"/>
                  </a:cubicBezTo>
                  <a:cubicBezTo>
                    <a:pt x="1066" y="128"/>
                    <a:pt x="1154" y="160"/>
                    <a:pt x="1248" y="169"/>
                  </a:cubicBezTo>
                  <a:cubicBezTo>
                    <a:pt x="1495" y="193"/>
                    <a:pt x="1724" y="151"/>
                    <a:pt x="1945" y="109"/>
                  </a:cubicBezTo>
                  <a:cubicBezTo>
                    <a:pt x="2085" y="82"/>
                    <a:pt x="2230" y="56"/>
                    <a:pt x="2379" y="46"/>
                  </a:cubicBezTo>
                  <a:cubicBezTo>
                    <a:pt x="2379" y="51"/>
                    <a:pt x="2379" y="51"/>
                    <a:pt x="2379" y="51"/>
                  </a:cubicBezTo>
                  <a:cubicBezTo>
                    <a:pt x="2230" y="61"/>
                    <a:pt x="2086" y="89"/>
                    <a:pt x="1945" y="114"/>
                  </a:cubicBezTo>
                  <a:cubicBezTo>
                    <a:pt x="1771" y="148"/>
                    <a:pt x="1588" y="183"/>
                    <a:pt x="1396" y="183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AAE4A0C4-6586-7D91-C6F3-F59B7CC00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5" y="494"/>
              <a:ext cx="1676" cy="170"/>
            </a:xfrm>
            <a:custGeom>
              <a:avLst/>
              <a:gdLst>
                <a:gd name="T0" fmla="*/ 1275 w 2452"/>
                <a:gd name="T1" fmla="*/ 245 h 247"/>
                <a:gd name="T2" fmla="*/ 1244 w 2452"/>
                <a:gd name="T3" fmla="*/ 244 h 247"/>
                <a:gd name="T4" fmla="*/ 962 w 2452"/>
                <a:gd name="T5" fmla="*/ 137 h 247"/>
                <a:gd name="T6" fmla="*/ 738 w 2452"/>
                <a:gd name="T7" fmla="*/ 38 h 247"/>
                <a:gd name="T8" fmla="*/ 228 w 2452"/>
                <a:gd name="T9" fmla="*/ 33 h 247"/>
                <a:gd name="T10" fmla="*/ 0 w 2452"/>
                <a:gd name="T11" fmla="*/ 47 h 247"/>
                <a:gd name="T12" fmla="*/ 0 w 2452"/>
                <a:gd name="T13" fmla="*/ 42 h 247"/>
                <a:gd name="T14" fmla="*/ 227 w 2452"/>
                <a:gd name="T15" fmla="*/ 28 h 247"/>
                <a:gd name="T16" fmla="*/ 739 w 2452"/>
                <a:gd name="T17" fmla="*/ 33 h 247"/>
                <a:gd name="T18" fmla="*/ 965 w 2452"/>
                <a:gd name="T19" fmla="*/ 132 h 247"/>
                <a:gd name="T20" fmla="*/ 1244 w 2452"/>
                <a:gd name="T21" fmla="*/ 238 h 247"/>
                <a:gd name="T22" fmla="*/ 1609 w 2452"/>
                <a:gd name="T23" fmla="*/ 155 h 247"/>
                <a:gd name="T24" fmla="*/ 1855 w 2452"/>
                <a:gd name="T25" fmla="*/ 78 h 247"/>
                <a:gd name="T26" fmla="*/ 2452 w 2452"/>
                <a:gd name="T27" fmla="*/ 63 h 247"/>
                <a:gd name="T28" fmla="*/ 2451 w 2452"/>
                <a:gd name="T29" fmla="*/ 68 h 247"/>
                <a:gd name="T30" fmla="*/ 1855 w 2452"/>
                <a:gd name="T31" fmla="*/ 84 h 247"/>
                <a:gd name="T32" fmla="*/ 1610 w 2452"/>
                <a:gd name="T33" fmla="*/ 160 h 247"/>
                <a:gd name="T34" fmla="*/ 1275 w 2452"/>
                <a:gd name="T35" fmla="*/ 2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2" h="247">
                  <a:moveTo>
                    <a:pt x="1275" y="245"/>
                  </a:moveTo>
                  <a:cubicBezTo>
                    <a:pt x="1265" y="245"/>
                    <a:pt x="1255" y="245"/>
                    <a:pt x="1244" y="244"/>
                  </a:cubicBezTo>
                  <a:cubicBezTo>
                    <a:pt x="1138" y="236"/>
                    <a:pt x="1048" y="185"/>
                    <a:pt x="962" y="137"/>
                  </a:cubicBezTo>
                  <a:cubicBezTo>
                    <a:pt x="892" y="97"/>
                    <a:pt x="820" y="57"/>
                    <a:pt x="738" y="38"/>
                  </a:cubicBezTo>
                  <a:cubicBezTo>
                    <a:pt x="587" y="4"/>
                    <a:pt x="404" y="19"/>
                    <a:pt x="228" y="33"/>
                  </a:cubicBezTo>
                  <a:cubicBezTo>
                    <a:pt x="146" y="39"/>
                    <a:pt x="70" y="45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0" y="40"/>
                    <a:pt x="146" y="34"/>
                    <a:pt x="227" y="28"/>
                  </a:cubicBezTo>
                  <a:cubicBezTo>
                    <a:pt x="404" y="14"/>
                    <a:pt x="587" y="0"/>
                    <a:pt x="739" y="33"/>
                  </a:cubicBezTo>
                  <a:cubicBezTo>
                    <a:pt x="821" y="50"/>
                    <a:pt x="894" y="92"/>
                    <a:pt x="965" y="132"/>
                  </a:cubicBezTo>
                  <a:cubicBezTo>
                    <a:pt x="1051" y="180"/>
                    <a:pt x="1139" y="231"/>
                    <a:pt x="1244" y="238"/>
                  </a:cubicBezTo>
                  <a:cubicBezTo>
                    <a:pt x="1363" y="247"/>
                    <a:pt x="1489" y="200"/>
                    <a:pt x="1609" y="155"/>
                  </a:cubicBezTo>
                  <a:cubicBezTo>
                    <a:pt x="1690" y="124"/>
                    <a:pt x="1775" y="91"/>
                    <a:pt x="1855" y="78"/>
                  </a:cubicBezTo>
                  <a:cubicBezTo>
                    <a:pt x="2078" y="43"/>
                    <a:pt x="2279" y="38"/>
                    <a:pt x="2452" y="63"/>
                  </a:cubicBezTo>
                  <a:cubicBezTo>
                    <a:pt x="2451" y="68"/>
                    <a:pt x="2451" y="68"/>
                    <a:pt x="2451" y="68"/>
                  </a:cubicBezTo>
                  <a:cubicBezTo>
                    <a:pt x="2278" y="43"/>
                    <a:pt x="2078" y="48"/>
                    <a:pt x="1855" y="84"/>
                  </a:cubicBezTo>
                  <a:cubicBezTo>
                    <a:pt x="1775" y="96"/>
                    <a:pt x="1692" y="128"/>
                    <a:pt x="1610" y="160"/>
                  </a:cubicBezTo>
                  <a:cubicBezTo>
                    <a:pt x="1500" y="202"/>
                    <a:pt x="1386" y="245"/>
                    <a:pt x="1275" y="24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F4E58EA-37B6-B51E-BDDF-F9374858F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7" y="456"/>
              <a:ext cx="260" cy="1559"/>
            </a:xfrm>
            <a:custGeom>
              <a:avLst/>
              <a:gdLst>
                <a:gd name="T0" fmla="*/ 372 w 380"/>
                <a:gd name="T1" fmla="*/ 2262 h 2262"/>
                <a:gd name="T2" fmla="*/ 259 w 380"/>
                <a:gd name="T3" fmla="*/ 2043 h 2262"/>
                <a:gd name="T4" fmla="*/ 99 w 380"/>
                <a:gd name="T5" fmla="*/ 1629 h 2262"/>
                <a:gd name="T6" fmla="*/ 208 w 380"/>
                <a:gd name="T7" fmla="*/ 1396 h 2262"/>
                <a:gd name="T8" fmla="*/ 318 w 380"/>
                <a:gd name="T9" fmla="*/ 1145 h 2262"/>
                <a:gd name="T10" fmla="*/ 170 w 380"/>
                <a:gd name="T11" fmla="*/ 862 h 2262"/>
                <a:gd name="T12" fmla="*/ 34 w 380"/>
                <a:gd name="T13" fmla="*/ 648 h 2262"/>
                <a:gd name="T14" fmla="*/ 186 w 380"/>
                <a:gd name="T15" fmla="*/ 236 h 2262"/>
                <a:gd name="T16" fmla="*/ 314 w 380"/>
                <a:gd name="T17" fmla="*/ 0 h 2262"/>
                <a:gd name="T18" fmla="*/ 320 w 380"/>
                <a:gd name="T19" fmla="*/ 1 h 2262"/>
                <a:gd name="T20" fmla="*/ 192 w 380"/>
                <a:gd name="T21" fmla="*/ 239 h 2262"/>
                <a:gd name="T22" fmla="*/ 41 w 380"/>
                <a:gd name="T23" fmla="*/ 646 h 2262"/>
                <a:gd name="T24" fmla="*/ 176 w 380"/>
                <a:gd name="T25" fmla="*/ 860 h 2262"/>
                <a:gd name="T26" fmla="*/ 325 w 380"/>
                <a:gd name="T27" fmla="*/ 1147 h 2262"/>
                <a:gd name="T28" fmla="*/ 216 w 380"/>
                <a:gd name="T29" fmla="*/ 1399 h 2262"/>
                <a:gd name="T30" fmla="*/ 107 w 380"/>
                <a:gd name="T31" fmla="*/ 1630 h 2262"/>
                <a:gd name="T32" fmla="*/ 266 w 380"/>
                <a:gd name="T33" fmla="*/ 2042 h 2262"/>
                <a:gd name="T34" fmla="*/ 380 w 380"/>
                <a:gd name="T35" fmla="*/ 2260 h 2262"/>
                <a:gd name="T36" fmla="*/ 372 w 380"/>
                <a:gd name="T37" fmla="*/ 2262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0" h="2262">
                  <a:moveTo>
                    <a:pt x="372" y="2262"/>
                  </a:moveTo>
                  <a:cubicBezTo>
                    <a:pt x="348" y="2196"/>
                    <a:pt x="304" y="2122"/>
                    <a:pt x="259" y="2043"/>
                  </a:cubicBezTo>
                  <a:cubicBezTo>
                    <a:pt x="176" y="1902"/>
                    <a:pt x="90" y="1756"/>
                    <a:pt x="99" y="1629"/>
                  </a:cubicBezTo>
                  <a:cubicBezTo>
                    <a:pt x="104" y="1543"/>
                    <a:pt x="158" y="1468"/>
                    <a:pt x="208" y="1396"/>
                  </a:cubicBezTo>
                  <a:cubicBezTo>
                    <a:pt x="263" y="1319"/>
                    <a:pt x="320" y="1239"/>
                    <a:pt x="318" y="1145"/>
                  </a:cubicBezTo>
                  <a:cubicBezTo>
                    <a:pt x="317" y="1036"/>
                    <a:pt x="242" y="947"/>
                    <a:pt x="170" y="862"/>
                  </a:cubicBezTo>
                  <a:cubicBezTo>
                    <a:pt x="114" y="795"/>
                    <a:pt x="55" y="726"/>
                    <a:pt x="34" y="648"/>
                  </a:cubicBezTo>
                  <a:cubicBezTo>
                    <a:pt x="0" y="526"/>
                    <a:pt x="94" y="378"/>
                    <a:pt x="186" y="236"/>
                  </a:cubicBezTo>
                  <a:cubicBezTo>
                    <a:pt x="241" y="151"/>
                    <a:pt x="292" y="71"/>
                    <a:pt x="314" y="0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299" y="72"/>
                    <a:pt x="247" y="154"/>
                    <a:pt x="192" y="239"/>
                  </a:cubicBezTo>
                  <a:cubicBezTo>
                    <a:pt x="101" y="380"/>
                    <a:pt x="7" y="527"/>
                    <a:pt x="41" y="646"/>
                  </a:cubicBezTo>
                  <a:cubicBezTo>
                    <a:pt x="62" y="724"/>
                    <a:pt x="121" y="792"/>
                    <a:pt x="176" y="860"/>
                  </a:cubicBezTo>
                  <a:cubicBezTo>
                    <a:pt x="249" y="946"/>
                    <a:pt x="324" y="1035"/>
                    <a:pt x="325" y="1147"/>
                  </a:cubicBezTo>
                  <a:cubicBezTo>
                    <a:pt x="327" y="1242"/>
                    <a:pt x="270" y="1322"/>
                    <a:pt x="216" y="1399"/>
                  </a:cubicBezTo>
                  <a:cubicBezTo>
                    <a:pt x="165" y="1471"/>
                    <a:pt x="113" y="1545"/>
                    <a:pt x="107" y="1630"/>
                  </a:cubicBezTo>
                  <a:cubicBezTo>
                    <a:pt x="99" y="1756"/>
                    <a:pt x="185" y="1902"/>
                    <a:pt x="266" y="2042"/>
                  </a:cubicBezTo>
                  <a:cubicBezTo>
                    <a:pt x="313" y="2121"/>
                    <a:pt x="355" y="2194"/>
                    <a:pt x="380" y="2260"/>
                  </a:cubicBezTo>
                  <a:lnTo>
                    <a:pt x="372" y="226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3602CDDD-2D3A-C762-BA63-536DEF515B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6" y="437"/>
              <a:ext cx="208" cy="1570"/>
            </a:xfrm>
            <a:custGeom>
              <a:avLst/>
              <a:gdLst>
                <a:gd name="T0" fmla="*/ 298 w 304"/>
                <a:gd name="T1" fmla="*/ 2278 h 2278"/>
                <a:gd name="T2" fmla="*/ 203 w 304"/>
                <a:gd name="T3" fmla="*/ 2037 h 2278"/>
                <a:gd name="T4" fmla="*/ 79 w 304"/>
                <a:gd name="T5" fmla="*/ 1627 h 2278"/>
                <a:gd name="T6" fmla="*/ 179 w 304"/>
                <a:gd name="T7" fmla="*/ 1406 h 2278"/>
                <a:gd name="T8" fmla="*/ 276 w 304"/>
                <a:gd name="T9" fmla="*/ 1163 h 2278"/>
                <a:gd name="T10" fmla="*/ 148 w 304"/>
                <a:gd name="T11" fmla="*/ 932 h 2278"/>
                <a:gd name="T12" fmla="*/ 27 w 304"/>
                <a:gd name="T13" fmla="*/ 739 h 2278"/>
                <a:gd name="T14" fmla="*/ 170 w 304"/>
                <a:gd name="T15" fmla="*/ 291 h 2278"/>
                <a:gd name="T16" fmla="*/ 298 w 304"/>
                <a:gd name="T17" fmla="*/ 0 h 2278"/>
                <a:gd name="T18" fmla="*/ 304 w 304"/>
                <a:gd name="T19" fmla="*/ 1 h 2278"/>
                <a:gd name="T20" fmla="*/ 174 w 304"/>
                <a:gd name="T21" fmla="*/ 293 h 2278"/>
                <a:gd name="T22" fmla="*/ 32 w 304"/>
                <a:gd name="T23" fmla="*/ 738 h 2278"/>
                <a:gd name="T24" fmla="*/ 152 w 304"/>
                <a:gd name="T25" fmla="*/ 928 h 2278"/>
                <a:gd name="T26" fmla="*/ 281 w 304"/>
                <a:gd name="T27" fmla="*/ 1162 h 2278"/>
                <a:gd name="T28" fmla="*/ 183 w 304"/>
                <a:gd name="T29" fmla="*/ 1408 h 2278"/>
                <a:gd name="T30" fmla="*/ 84 w 304"/>
                <a:gd name="T31" fmla="*/ 1627 h 2278"/>
                <a:gd name="T32" fmla="*/ 207 w 304"/>
                <a:gd name="T33" fmla="*/ 2034 h 2278"/>
                <a:gd name="T34" fmla="*/ 303 w 304"/>
                <a:gd name="T35" fmla="*/ 2277 h 2278"/>
                <a:gd name="T36" fmla="*/ 298 w 304"/>
                <a:gd name="T37" fmla="*/ 2278 h 2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2278">
                  <a:moveTo>
                    <a:pt x="298" y="2278"/>
                  </a:moveTo>
                  <a:cubicBezTo>
                    <a:pt x="280" y="2207"/>
                    <a:pt x="243" y="2125"/>
                    <a:pt x="203" y="2037"/>
                  </a:cubicBezTo>
                  <a:cubicBezTo>
                    <a:pt x="138" y="1893"/>
                    <a:pt x="70" y="1745"/>
                    <a:pt x="79" y="1627"/>
                  </a:cubicBezTo>
                  <a:cubicBezTo>
                    <a:pt x="86" y="1545"/>
                    <a:pt x="132" y="1474"/>
                    <a:pt x="179" y="1406"/>
                  </a:cubicBezTo>
                  <a:cubicBezTo>
                    <a:pt x="229" y="1331"/>
                    <a:pt x="280" y="1252"/>
                    <a:pt x="276" y="1163"/>
                  </a:cubicBezTo>
                  <a:cubicBezTo>
                    <a:pt x="272" y="1071"/>
                    <a:pt x="208" y="1001"/>
                    <a:pt x="148" y="932"/>
                  </a:cubicBezTo>
                  <a:cubicBezTo>
                    <a:pt x="96" y="874"/>
                    <a:pt x="41" y="813"/>
                    <a:pt x="27" y="739"/>
                  </a:cubicBezTo>
                  <a:cubicBezTo>
                    <a:pt x="0" y="607"/>
                    <a:pt x="86" y="446"/>
                    <a:pt x="170" y="291"/>
                  </a:cubicBezTo>
                  <a:cubicBezTo>
                    <a:pt x="227" y="187"/>
                    <a:pt x="280" y="88"/>
                    <a:pt x="298" y="0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284" y="90"/>
                    <a:pt x="232" y="189"/>
                    <a:pt x="174" y="293"/>
                  </a:cubicBezTo>
                  <a:cubicBezTo>
                    <a:pt x="91" y="448"/>
                    <a:pt x="5" y="608"/>
                    <a:pt x="32" y="738"/>
                  </a:cubicBezTo>
                  <a:cubicBezTo>
                    <a:pt x="46" y="810"/>
                    <a:pt x="98" y="867"/>
                    <a:pt x="152" y="928"/>
                  </a:cubicBezTo>
                  <a:cubicBezTo>
                    <a:pt x="214" y="997"/>
                    <a:pt x="277" y="1068"/>
                    <a:pt x="281" y="1162"/>
                  </a:cubicBezTo>
                  <a:cubicBezTo>
                    <a:pt x="286" y="1253"/>
                    <a:pt x="234" y="1332"/>
                    <a:pt x="183" y="1408"/>
                  </a:cubicBezTo>
                  <a:cubicBezTo>
                    <a:pt x="138" y="1477"/>
                    <a:pt x="90" y="1547"/>
                    <a:pt x="84" y="1627"/>
                  </a:cubicBezTo>
                  <a:cubicBezTo>
                    <a:pt x="74" y="1744"/>
                    <a:pt x="142" y="1891"/>
                    <a:pt x="207" y="2034"/>
                  </a:cubicBezTo>
                  <a:cubicBezTo>
                    <a:pt x="246" y="2122"/>
                    <a:pt x="284" y="2206"/>
                    <a:pt x="303" y="2277"/>
                  </a:cubicBezTo>
                  <a:lnTo>
                    <a:pt x="298" y="2278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C943A5D-211E-28D9-1FF5-73233E72F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9" y="422"/>
              <a:ext cx="172" cy="1587"/>
            </a:xfrm>
            <a:custGeom>
              <a:avLst/>
              <a:gdLst>
                <a:gd name="T0" fmla="*/ 170 w 252"/>
                <a:gd name="T1" fmla="*/ 2302 h 2302"/>
                <a:gd name="T2" fmla="*/ 101 w 252"/>
                <a:gd name="T3" fmla="*/ 1980 h 2302"/>
                <a:gd name="T4" fmla="*/ 28 w 252"/>
                <a:gd name="T5" fmla="*/ 1593 h 2302"/>
                <a:gd name="T6" fmla="*/ 111 w 252"/>
                <a:gd name="T7" fmla="*/ 1389 h 2302"/>
                <a:gd name="T8" fmla="*/ 191 w 252"/>
                <a:gd name="T9" fmla="*/ 1177 h 2302"/>
                <a:gd name="T10" fmla="*/ 94 w 252"/>
                <a:gd name="T11" fmla="*/ 991 h 2302"/>
                <a:gd name="T12" fmla="*/ 3 w 252"/>
                <a:gd name="T13" fmla="*/ 844 h 2302"/>
                <a:gd name="T14" fmla="*/ 108 w 252"/>
                <a:gd name="T15" fmla="*/ 504 h 2302"/>
                <a:gd name="T16" fmla="*/ 242 w 252"/>
                <a:gd name="T17" fmla="*/ 0 h 2302"/>
                <a:gd name="T18" fmla="*/ 248 w 252"/>
                <a:gd name="T19" fmla="*/ 0 h 2302"/>
                <a:gd name="T20" fmla="*/ 114 w 252"/>
                <a:gd name="T21" fmla="*/ 506 h 2302"/>
                <a:gd name="T22" fmla="*/ 10 w 252"/>
                <a:gd name="T23" fmla="*/ 844 h 2302"/>
                <a:gd name="T24" fmla="*/ 101 w 252"/>
                <a:gd name="T25" fmla="*/ 989 h 2302"/>
                <a:gd name="T26" fmla="*/ 200 w 252"/>
                <a:gd name="T27" fmla="*/ 1177 h 2302"/>
                <a:gd name="T28" fmla="*/ 118 w 252"/>
                <a:gd name="T29" fmla="*/ 1391 h 2302"/>
                <a:gd name="T30" fmla="*/ 36 w 252"/>
                <a:gd name="T31" fmla="*/ 1593 h 2302"/>
                <a:gd name="T32" fmla="*/ 110 w 252"/>
                <a:gd name="T33" fmla="*/ 1979 h 2302"/>
                <a:gd name="T34" fmla="*/ 179 w 252"/>
                <a:gd name="T35" fmla="*/ 2302 h 2302"/>
                <a:gd name="T36" fmla="*/ 170 w 252"/>
                <a:gd name="T37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302">
                  <a:moveTo>
                    <a:pt x="170" y="2302"/>
                  </a:moveTo>
                  <a:cubicBezTo>
                    <a:pt x="160" y="2201"/>
                    <a:pt x="131" y="2088"/>
                    <a:pt x="101" y="1980"/>
                  </a:cubicBezTo>
                  <a:cubicBezTo>
                    <a:pt x="65" y="1848"/>
                    <a:pt x="28" y="1713"/>
                    <a:pt x="28" y="1593"/>
                  </a:cubicBezTo>
                  <a:cubicBezTo>
                    <a:pt x="28" y="1516"/>
                    <a:pt x="70" y="1451"/>
                    <a:pt x="111" y="1389"/>
                  </a:cubicBezTo>
                  <a:cubicBezTo>
                    <a:pt x="153" y="1324"/>
                    <a:pt x="197" y="1257"/>
                    <a:pt x="191" y="1177"/>
                  </a:cubicBezTo>
                  <a:cubicBezTo>
                    <a:pt x="186" y="1100"/>
                    <a:pt x="139" y="1045"/>
                    <a:pt x="94" y="991"/>
                  </a:cubicBezTo>
                  <a:cubicBezTo>
                    <a:pt x="56" y="947"/>
                    <a:pt x="18" y="901"/>
                    <a:pt x="3" y="844"/>
                  </a:cubicBezTo>
                  <a:cubicBezTo>
                    <a:pt x="0" y="722"/>
                    <a:pt x="35" y="608"/>
                    <a:pt x="108" y="504"/>
                  </a:cubicBezTo>
                  <a:cubicBezTo>
                    <a:pt x="200" y="350"/>
                    <a:pt x="246" y="175"/>
                    <a:pt x="2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2" y="176"/>
                    <a:pt x="205" y="350"/>
                    <a:pt x="114" y="506"/>
                  </a:cubicBezTo>
                  <a:cubicBezTo>
                    <a:pt x="41" y="610"/>
                    <a:pt x="5" y="723"/>
                    <a:pt x="10" y="844"/>
                  </a:cubicBezTo>
                  <a:cubicBezTo>
                    <a:pt x="25" y="900"/>
                    <a:pt x="63" y="946"/>
                    <a:pt x="101" y="989"/>
                  </a:cubicBezTo>
                  <a:cubicBezTo>
                    <a:pt x="148" y="1043"/>
                    <a:pt x="194" y="1099"/>
                    <a:pt x="200" y="1177"/>
                  </a:cubicBezTo>
                  <a:cubicBezTo>
                    <a:pt x="205" y="1258"/>
                    <a:pt x="160" y="1325"/>
                    <a:pt x="118" y="1391"/>
                  </a:cubicBezTo>
                  <a:cubicBezTo>
                    <a:pt x="77" y="1453"/>
                    <a:pt x="36" y="1518"/>
                    <a:pt x="36" y="1593"/>
                  </a:cubicBezTo>
                  <a:cubicBezTo>
                    <a:pt x="36" y="1713"/>
                    <a:pt x="73" y="1848"/>
                    <a:pt x="110" y="1979"/>
                  </a:cubicBezTo>
                  <a:cubicBezTo>
                    <a:pt x="139" y="2087"/>
                    <a:pt x="170" y="2200"/>
                    <a:pt x="179" y="2302"/>
                  </a:cubicBezTo>
                  <a:lnTo>
                    <a:pt x="170" y="2302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4096AD71-2E1D-637A-1FD0-8CDF0384B8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8" y="409"/>
              <a:ext cx="155" cy="1600"/>
            </a:xfrm>
            <a:custGeom>
              <a:avLst/>
              <a:gdLst>
                <a:gd name="T0" fmla="*/ 82 w 227"/>
                <a:gd name="T1" fmla="*/ 2321 h 2321"/>
                <a:gd name="T2" fmla="*/ 76 w 227"/>
                <a:gd name="T3" fmla="*/ 2321 h 2321"/>
                <a:gd name="T4" fmla="*/ 38 w 227"/>
                <a:gd name="T5" fmla="*/ 1917 h 2321"/>
                <a:gd name="T6" fmla="*/ 1 w 227"/>
                <a:gd name="T7" fmla="*/ 1555 h 2321"/>
                <a:gd name="T8" fmla="*/ 69 w 227"/>
                <a:gd name="T9" fmla="*/ 1379 h 2321"/>
                <a:gd name="T10" fmla="*/ 134 w 227"/>
                <a:gd name="T11" fmla="*/ 1196 h 2321"/>
                <a:gd name="T12" fmla="*/ 66 w 227"/>
                <a:gd name="T13" fmla="*/ 1050 h 2321"/>
                <a:gd name="T14" fmla="*/ 3 w 227"/>
                <a:gd name="T15" fmla="*/ 938 h 2321"/>
                <a:gd name="T16" fmla="*/ 3 w 227"/>
                <a:gd name="T17" fmla="*/ 937 h 2321"/>
                <a:gd name="T18" fmla="*/ 99 w 227"/>
                <a:gd name="T19" fmla="*/ 570 h 2321"/>
                <a:gd name="T20" fmla="*/ 200 w 227"/>
                <a:gd name="T21" fmla="*/ 0 h 2321"/>
                <a:gd name="T22" fmla="*/ 206 w 227"/>
                <a:gd name="T23" fmla="*/ 0 h 2321"/>
                <a:gd name="T24" fmla="*/ 104 w 227"/>
                <a:gd name="T25" fmla="*/ 572 h 2321"/>
                <a:gd name="T26" fmla="*/ 8 w 227"/>
                <a:gd name="T27" fmla="*/ 937 h 2321"/>
                <a:gd name="T28" fmla="*/ 72 w 227"/>
                <a:gd name="T29" fmla="*/ 1047 h 2321"/>
                <a:gd name="T30" fmla="*/ 139 w 227"/>
                <a:gd name="T31" fmla="*/ 1196 h 2321"/>
                <a:gd name="T32" fmla="*/ 73 w 227"/>
                <a:gd name="T33" fmla="*/ 1381 h 2321"/>
                <a:gd name="T34" fmla="*/ 7 w 227"/>
                <a:gd name="T35" fmla="*/ 1556 h 2321"/>
                <a:gd name="T36" fmla="*/ 44 w 227"/>
                <a:gd name="T37" fmla="*/ 1917 h 2321"/>
                <a:gd name="T38" fmla="*/ 82 w 227"/>
                <a:gd name="T39" fmla="*/ 2321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321">
                  <a:moveTo>
                    <a:pt x="82" y="2321"/>
                  </a:moveTo>
                  <a:cubicBezTo>
                    <a:pt x="76" y="2321"/>
                    <a:pt x="76" y="2321"/>
                    <a:pt x="76" y="2321"/>
                  </a:cubicBezTo>
                  <a:cubicBezTo>
                    <a:pt x="80" y="2190"/>
                    <a:pt x="59" y="2050"/>
                    <a:pt x="38" y="1917"/>
                  </a:cubicBezTo>
                  <a:cubicBezTo>
                    <a:pt x="20" y="1796"/>
                    <a:pt x="0" y="1671"/>
                    <a:pt x="1" y="1555"/>
                  </a:cubicBezTo>
                  <a:cubicBezTo>
                    <a:pt x="1" y="1488"/>
                    <a:pt x="37" y="1432"/>
                    <a:pt x="69" y="1379"/>
                  </a:cubicBezTo>
                  <a:cubicBezTo>
                    <a:pt x="104" y="1320"/>
                    <a:pt x="138" y="1266"/>
                    <a:pt x="134" y="1196"/>
                  </a:cubicBezTo>
                  <a:cubicBezTo>
                    <a:pt x="130" y="1133"/>
                    <a:pt x="100" y="1093"/>
                    <a:pt x="66" y="1050"/>
                  </a:cubicBezTo>
                  <a:cubicBezTo>
                    <a:pt x="41" y="1017"/>
                    <a:pt x="15" y="982"/>
                    <a:pt x="3" y="938"/>
                  </a:cubicBezTo>
                  <a:cubicBezTo>
                    <a:pt x="3" y="937"/>
                    <a:pt x="3" y="937"/>
                    <a:pt x="3" y="937"/>
                  </a:cubicBezTo>
                  <a:cubicBezTo>
                    <a:pt x="4" y="810"/>
                    <a:pt x="37" y="685"/>
                    <a:pt x="99" y="570"/>
                  </a:cubicBezTo>
                  <a:cubicBezTo>
                    <a:pt x="185" y="388"/>
                    <a:pt x="221" y="185"/>
                    <a:pt x="200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27" y="186"/>
                    <a:pt x="190" y="389"/>
                    <a:pt x="104" y="572"/>
                  </a:cubicBezTo>
                  <a:cubicBezTo>
                    <a:pt x="42" y="688"/>
                    <a:pt x="10" y="811"/>
                    <a:pt x="8" y="937"/>
                  </a:cubicBezTo>
                  <a:cubicBezTo>
                    <a:pt x="21" y="980"/>
                    <a:pt x="46" y="1014"/>
                    <a:pt x="72" y="1047"/>
                  </a:cubicBezTo>
                  <a:cubicBezTo>
                    <a:pt x="104" y="1092"/>
                    <a:pt x="137" y="1132"/>
                    <a:pt x="139" y="1196"/>
                  </a:cubicBezTo>
                  <a:cubicBezTo>
                    <a:pt x="144" y="1267"/>
                    <a:pt x="108" y="1325"/>
                    <a:pt x="73" y="1381"/>
                  </a:cubicBezTo>
                  <a:cubicBezTo>
                    <a:pt x="41" y="1434"/>
                    <a:pt x="7" y="1489"/>
                    <a:pt x="7" y="1556"/>
                  </a:cubicBezTo>
                  <a:cubicBezTo>
                    <a:pt x="6" y="1672"/>
                    <a:pt x="25" y="1791"/>
                    <a:pt x="44" y="1917"/>
                  </a:cubicBezTo>
                  <a:cubicBezTo>
                    <a:pt x="63" y="2050"/>
                    <a:pt x="86" y="2189"/>
                    <a:pt x="82" y="2321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F980E340-1FCC-4C3D-29F3-17CDA1A6A2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4" y="413"/>
              <a:ext cx="149" cy="1586"/>
            </a:xfrm>
            <a:custGeom>
              <a:avLst/>
              <a:gdLst>
                <a:gd name="T0" fmla="*/ 41 w 219"/>
                <a:gd name="T1" fmla="*/ 2302 h 2302"/>
                <a:gd name="T2" fmla="*/ 36 w 219"/>
                <a:gd name="T3" fmla="*/ 2302 h 2302"/>
                <a:gd name="T4" fmla="*/ 70 w 219"/>
                <a:gd name="T5" fmla="*/ 1900 h 2302"/>
                <a:gd name="T6" fmla="*/ 22 w 219"/>
                <a:gd name="T7" fmla="*/ 1573 h 2302"/>
                <a:gd name="T8" fmla="*/ 40 w 219"/>
                <a:gd name="T9" fmla="*/ 1398 h 2302"/>
                <a:gd name="T10" fmla="*/ 61 w 219"/>
                <a:gd name="T11" fmla="*/ 1363 h 2302"/>
                <a:gd name="T12" fmla="*/ 120 w 219"/>
                <a:gd name="T13" fmla="*/ 1208 h 2302"/>
                <a:gd name="T14" fmla="*/ 70 w 219"/>
                <a:gd name="T15" fmla="*/ 1081 h 2302"/>
                <a:gd name="T16" fmla="*/ 19 w 219"/>
                <a:gd name="T17" fmla="*/ 976 h 2302"/>
                <a:gd name="T18" fmla="*/ 112 w 219"/>
                <a:gd name="T19" fmla="*/ 596 h 2302"/>
                <a:gd name="T20" fmla="*/ 179 w 219"/>
                <a:gd name="T21" fmla="*/ 1 h 2302"/>
                <a:gd name="T22" fmla="*/ 185 w 219"/>
                <a:gd name="T23" fmla="*/ 0 h 2302"/>
                <a:gd name="T24" fmla="*/ 117 w 219"/>
                <a:gd name="T25" fmla="*/ 598 h 2302"/>
                <a:gd name="T26" fmla="*/ 24 w 219"/>
                <a:gd name="T27" fmla="*/ 976 h 2302"/>
                <a:gd name="T28" fmla="*/ 75 w 219"/>
                <a:gd name="T29" fmla="*/ 1079 h 2302"/>
                <a:gd name="T30" fmla="*/ 127 w 219"/>
                <a:gd name="T31" fmla="*/ 1208 h 2302"/>
                <a:gd name="T32" fmla="*/ 68 w 219"/>
                <a:gd name="T33" fmla="*/ 1366 h 2302"/>
                <a:gd name="T34" fmla="*/ 47 w 219"/>
                <a:gd name="T35" fmla="*/ 1400 h 2302"/>
                <a:gd name="T36" fmla="*/ 30 w 219"/>
                <a:gd name="T37" fmla="*/ 1572 h 2302"/>
                <a:gd name="T38" fmla="*/ 78 w 219"/>
                <a:gd name="T39" fmla="*/ 1900 h 2302"/>
                <a:gd name="T40" fmla="*/ 41 w 219"/>
                <a:gd name="T41" fmla="*/ 2302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02">
                  <a:moveTo>
                    <a:pt x="41" y="2302"/>
                  </a:moveTo>
                  <a:cubicBezTo>
                    <a:pt x="36" y="2302"/>
                    <a:pt x="36" y="2302"/>
                    <a:pt x="36" y="2302"/>
                  </a:cubicBezTo>
                  <a:cubicBezTo>
                    <a:pt x="47" y="2182"/>
                    <a:pt x="61" y="2041"/>
                    <a:pt x="70" y="1900"/>
                  </a:cubicBezTo>
                  <a:cubicBezTo>
                    <a:pt x="75" y="1789"/>
                    <a:pt x="60" y="1678"/>
                    <a:pt x="22" y="1573"/>
                  </a:cubicBezTo>
                  <a:cubicBezTo>
                    <a:pt x="0" y="1516"/>
                    <a:pt x="8" y="1452"/>
                    <a:pt x="40" y="1398"/>
                  </a:cubicBezTo>
                  <a:cubicBezTo>
                    <a:pt x="47" y="1386"/>
                    <a:pt x="54" y="1375"/>
                    <a:pt x="61" y="1363"/>
                  </a:cubicBezTo>
                  <a:cubicBezTo>
                    <a:pt x="91" y="1318"/>
                    <a:pt x="120" y="1269"/>
                    <a:pt x="120" y="1208"/>
                  </a:cubicBezTo>
                  <a:cubicBezTo>
                    <a:pt x="120" y="1154"/>
                    <a:pt x="95" y="1118"/>
                    <a:pt x="70" y="1081"/>
                  </a:cubicBezTo>
                  <a:cubicBezTo>
                    <a:pt x="48" y="1051"/>
                    <a:pt x="26" y="1019"/>
                    <a:pt x="19" y="976"/>
                  </a:cubicBezTo>
                  <a:cubicBezTo>
                    <a:pt x="24" y="845"/>
                    <a:pt x="57" y="717"/>
                    <a:pt x="112" y="596"/>
                  </a:cubicBezTo>
                  <a:cubicBezTo>
                    <a:pt x="191" y="405"/>
                    <a:pt x="213" y="205"/>
                    <a:pt x="179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9" y="204"/>
                    <a:pt x="196" y="406"/>
                    <a:pt x="117" y="598"/>
                  </a:cubicBezTo>
                  <a:cubicBezTo>
                    <a:pt x="62" y="718"/>
                    <a:pt x="31" y="847"/>
                    <a:pt x="24" y="976"/>
                  </a:cubicBezTo>
                  <a:cubicBezTo>
                    <a:pt x="31" y="1018"/>
                    <a:pt x="54" y="1048"/>
                    <a:pt x="75" y="1079"/>
                  </a:cubicBezTo>
                  <a:cubicBezTo>
                    <a:pt x="101" y="1114"/>
                    <a:pt x="126" y="1153"/>
                    <a:pt x="127" y="1208"/>
                  </a:cubicBezTo>
                  <a:cubicBezTo>
                    <a:pt x="127" y="1271"/>
                    <a:pt x="98" y="1320"/>
                    <a:pt x="68" y="1366"/>
                  </a:cubicBezTo>
                  <a:cubicBezTo>
                    <a:pt x="61" y="1377"/>
                    <a:pt x="54" y="1389"/>
                    <a:pt x="47" y="1400"/>
                  </a:cubicBezTo>
                  <a:cubicBezTo>
                    <a:pt x="16" y="1454"/>
                    <a:pt x="9" y="1516"/>
                    <a:pt x="30" y="1572"/>
                  </a:cubicBezTo>
                  <a:cubicBezTo>
                    <a:pt x="68" y="1677"/>
                    <a:pt x="85" y="1787"/>
                    <a:pt x="78" y="1900"/>
                  </a:cubicBezTo>
                  <a:cubicBezTo>
                    <a:pt x="67" y="2041"/>
                    <a:pt x="53" y="2182"/>
                    <a:pt x="41" y="2302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06A465ED-89A1-1E77-0AE4-53953043B6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2" y="426"/>
              <a:ext cx="154" cy="1561"/>
            </a:xfrm>
            <a:custGeom>
              <a:avLst/>
              <a:gdLst>
                <a:gd name="T0" fmla="*/ 55 w 224"/>
                <a:gd name="T1" fmla="*/ 2265 h 2265"/>
                <a:gd name="T2" fmla="*/ 49 w 224"/>
                <a:gd name="T3" fmla="*/ 2265 h 2265"/>
                <a:gd name="T4" fmla="*/ 55 w 224"/>
                <a:gd name="T5" fmla="*/ 2205 h 2265"/>
                <a:gd name="T6" fmla="*/ 79 w 224"/>
                <a:gd name="T7" fmla="*/ 1875 h 2265"/>
                <a:gd name="T8" fmla="*/ 32 w 224"/>
                <a:gd name="T9" fmla="*/ 1603 h 2265"/>
                <a:gd name="T10" fmla="*/ 5 w 224"/>
                <a:gd name="T11" fmla="*/ 1499 h 2265"/>
                <a:gd name="T12" fmla="*/ 3 w 224"/>
                <a:gd name="T13" fmla="*/ 1481 h 2265"/>
                <a:gd name="T14" fmla="*/ 36 w 224"/>
                <a:gd name="T15" fmla="*/ 1347 h 2265"/>
                <a:gd name="T16" fmla="*/ 73 w 224"/>
                <a:gd name="T17" fmla="*/ 1226 h 2265"/>
                <a:gd name="T18" fmla="*/ 50 w 224"/>
                <a:gd name="T19" fmla="*/ 1084 h 2265"/>
                <a:gd name="T20" fmla="*/ 28 w 224"/>
                <a:gd name="T21" fmla="*/ 944 h 2265"/>
                <a:gd name="T22" fmla="*/ 131 w 224"/>
                <a:gd name="T23" fmla="*/ 571 h 2265"/>
                <a:gd name="T24" fmla="*/ 189 w 224"/>
                <a:gd name="T25" fmla="*/ 1 h 2265"/>
                <a:gd name="T26" fmla="*/ 194 w 224"/>
                <a:gd name="T27" fmla="*/ 0 h 2265"/>
                <a:gd name="T28" fmla="*/ 136 w 224"/>
                <a:gd name="T29" fmla="*/ 572 h 2265"/>
                <a:gd name="T30" fmla="*/ 34 w 224"/>
                <a:gd name="T31" fmla="*/ 944 h 2265"/>
                <a:gd name="T32" fmla="*/ 56 w 224"/>
                <a:gd name="T33" fmla="*/ 1083 h 2265"/>
                <a:gd name="T34" fmla="*/ 79 w 224"/>
                <a:gd name="T35" fmla="*/ 1226 h 2265"/>
                <a:gd name="T36" fmla="*/ 42 w 224"/>
                <a:gd name="T37" fmla="*/ 1349 h 2265"/>
                <a:gd name="T38" fmla="*/ 8 w 224"/>
                <a:gd name="T39" fmla="*/ 1481 h 2265"/>
                <a:gd name="T40" fmla="*/ 11 w 224"/>
                <a:gd name="T41" fmla="*/ 1498 h 2265"/>
                <a:gd name="T42" fmla="*/ 38 w 224"/>
                <a:gd name="T43" fmla="*/ 1602 h 2265"/>
                <a:gd name="T44" fmla="*/ 84 w 224"/>
                <a:gd name="T45" fmla="*/ 1875 h 2265"/>
                <a:gd name="T46" fmla="*/ 60 w 224"/>
                <a:gd name="T47" fmla="*/ 2205 h 2265"/>
                <a:gd name="T48" fmla="*/ 55 w 224"/>
                <a:gd name="T4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65">
                  <a:moveTo>
                    <a:pt x="55" y="2265"/>
                  </a:moveTo>
                  <a:cubicBezTo>
                    <a:pt x="49" y="2265"/>
                    <a:pt x="49" y="2265"/>
                    <a:pt x="49" y="2265"/>
                  </a:cubicBezTo>
                  <a:cubicBezTo>
                    <a:pt x="50" y="2245"/>
                    <a:pt x="53" y="2226"/>
                    <a:pt x="55" y="2205"/>
                  </a:cubicBezTo>
                  <a:cubicBezTo>
                    <a:pt x="65" y="2094"/>
                    <a:pt x="74" y="1987"/>
                    <a:pt x="79" y="1875"/>
                  </a:cubicBezTo>
                  <a:cubicBezTo>
                    <a:pt x="83" y="1788"/>
                    <a:pt x="58" y="1694"/>
                    <a:pt x="32" y="1603"/>
                  </a:cubicBezTo>
                  <a:cubicBezTo>
                    <a:pt x="22" y="1567"/>
                    <a:pt x="12" y="1532"/>
                    <a:pt x="5" y="1499"/>
                  </a:cubicBezTo>
                  <a:cubicBezTo>
                    <a:pt x="4" y="1493"/>
                    <a:pt x="3" y="1487"/>
                    <a:pt x="3" y="1481"/>
                  </a:cubicBezTo>
                  <a:cubicBezTo>
                    <a:pt x="0" y="1426"/>
                    <a:pt x="17" y="1388"/>
                    <a:pt x="36" y="1347"/>
                  </a:cubicBezTo>
                  <a:cubicBezTo>
                    <a:pt x="53" y="1311"/>
                    <a:pt x="70" y="1276"/>
                    <a:pt x="73" y="1226"/>
                  </a:cubicBezTo>
                  <a:cubicBezTo>
                    <a:pt x="76" y="1177"/>
                    <a:pt x="63" y="1130"/>
                    <a:pt x="50" y="1084"/>
                  </a:cubicBezTo>
                  <a:cubicBezTo>
                    <a:pt x="38" y="1040"/>
                    <a:pt x="25" y="993"/>
                    <a:pt x="28" y="944"/>
                  </a:cubicBezTo>
                  <a:cubicBezTo>
                    <a:pt x="50" y="817"/>
                    <a:pt x="84" y="692"/>
                    <a:pt x="131" y="571"/>
                  </a:cubicBezTo>
                  <a:cubicBezTo>
                    <a:pt x="200" y="386"/>
                    <a:pt x="220" y="194"/>
                    <a:pt x="189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24" y="194"/>
                    <a:pt x="205" y="387"/>
                    <a:pt x="136" y="572"/>
                  </a:cubicBezTo>
                  <a:cubicBezTo>
                    <a:pt x="90" y="693"/>
                    <a:pt x="56" y="819"/>
                    <a:pt x="34" y="944"/>
                  </a:cubicBezTo>
                  <a:cubicBezTo>
                    <a:pt x="32" y="993"/>
                    <a:pt x="45" y="1038"/>
                    <a:pt x="56" y="1083"/>
                  </a:cubicBezTo>
                  <a:cubicBezTo>
                    <a:pt x="69" y="1128"/>
                    <a:pt x="81" y="1177"/>
                    <a:pt x="79" y="1226"/>
                  </a:cubicBezTo>
                  <a:cubicBezTo>
                    <a:pt x="76" y="1277"/>
                    <a:pt x="59" y="1314"/>
                    <a:pt x="42" y="1349"/>
                  </a:cubicBezTo>
                  <a:cubicBezTo>
                    <a:pt x="24" y="1389"/>
                    <a:pt x="5" y="1427"/>
                    <a:pt x="8" y="1481"/>
                  </a:cubicBezTo>
                  <a:cubicBezTo>
                    <a:pt x="8" y="1487"/>
                    <a:pt x="10" y="1493"/>
                    <a:pt x="11" y="1498"/>
                  </a:cubicBezTo>
                  <a:cubicBezTo>
                    <a:pt x="18" y="1531"/>
                    <a:pt x="28" y="1567"/>
                    <a:pt x="38" y="1602"/>
                  </a:cubicBezTo>
                  <a:cubicBezTo>
                    <a:pt x="63" y="1692"/>
                    <a:pt x="89" y="1786"/>
                    <a:pt x="84" y="1875"/>
                  </a:cubicBezTo>
                  <a:cubicBezTo>
                    <a:pt x="80" y="1987"/>
                    <a:pt x="70" y="2094"/>
                    <a:pt x="60" y="2205"/>
                  </a:cubicBezTo>
                  <a:cubicBezTo>
                    <a:pt x="58" y="2226"/>
                    <a:pt x="56" y="2245"/>
                    <a:pt x="55" y="2265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470C859-1BFB-EBA7-54CC-0A04F025A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9" y="465"/>
              <a:ext cx="154" cy="1502"/>
            </a:xfrm>
            <a:custGeom>
              <a:avLst/>
              <a:gdLst>
                <a:gd name="T0" fmla="*/ 114 w 226"/>
                <a:gd name="T1" fmla="*/ 2179 h 2179"/>
                <a:gd name="T2" fmla="*/ 108 w 226"/>
                <a:gd name="T3" fmla="*/ 2179 h 2179"/>
                <a:gd name="T4" fmla="*/ 57 w 226"/>
                <a:gd name="T5" fmla="*/ 1686 h 2179"/>
                <a:gd name="T6" fmla="*/ 11 w 226"/>
                <a:gd name="T7" fmla="*/ 1168 h 2179"/>
                <a:gd name="T8" fmla="*/ 112 w 226"/>
                <a:gd name="T9" fmla="*/ 642 h 2179"/>
                <a:gd name="T10" fmla="*/ 215 w 226"/>
                <a:gd name="T11" fmla="*/ 0 h 2179"/>
                <a:gd name="T12" fmla="*/ 221 w 226"/>
                <a:gd name="T13" fmla="*/ 0 h 2179"/>
                <a:gd name="T14" fmla="*/ 117 w 226"/>
                <a:gd name="T15" fmla="*/ 644 h 2179"/>
                <a:gd name="T16" fmla="*/ 15 w 226"/>
                <a:gd name="T17" fmla="*/ 1168 h 2179"/>
                <a:gd name="T18" fmla="*/ 62 w 226"/>
                <a:gd name="T19" fmla="*/ 1685 h 2179"/>
                <a:gd name="T20" fmla="*/ 114 w 226"/>
                <a:gd name="T21" fmla="*/ 2179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2179">
                  <a:moveTo>
                    <a:pt x="114" y="2179"/>
                  </a:moveTo>
                  <a:cubicBezTo>
                    <a:pt x="108" y="2179"/>
                    <a:pt x="108" y="2179"/>
                    <a:pt x="108" y="2179"/>
                  </a:cubicBezTo>
                  <a:cubicBezTo>
                    <a:pt x="114" y="2006"/>
                    <a:pt x="86" y="1844"/>
                    <a:pt x="57" y="1686"/>
                  </a:cubicBezTo>
                  <a:cubicBezTo>
                    <a:pt x="29" y="1520"/>
                    <a:pt x="0" y="1347"/>
                    <a:pt x="11" y="1168"/>
                  </a:cubicBezTo>
                  <a:cubicBezTo>
                    <a:pt x="22" y="985"/>
                    <a:pt x="69" y="811"/>
                    <a:pt x="112" y="642"/>
                  </a:cubicBezTo>
                  <a:cubicBezTo>
                    <a:pt x="166" y="438"/>
                    <a:pt x="221" y="226"/>
                    <a:pt x="215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6" y="226"/>
                    <a:pt x="170" y="438"/>
                    <a:pt x="117" y="644"/>
                  </a:cubicBezTo>
                  <a:cubicBezTo>
                    <a:pt x="73" y="812"/>
                    <a:pt x="28" y="986"/>
                    <a:pt x="15" y="1168"/>
                  </a:cubicBezTo>
                  <a:cubicBezTo>
                    <a:pt x="4" y="1346"/>
                    <a:pt x="33" y="1518"/>
                    <a:pt x="62" y="1685"/>
                  </a:cubicBezTo>
                  <a:cubicBezTo>
                    <a:pt x="91" y="1842"/>
                    <a:pt x="119" y="2006"/>
                    <a:pt x="114" y="217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0995D85C-C141-E7D7-96A9-BA3CB992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7" y="523"/>
              <a:ext cx="225" cy="1412"/>
            </a:xfrm>
            <a:custGeom>
              <a:avLst/>
              <a:gdLst>
                <a:gd name="T0" fmla="*/ 237 w 330"/>
                <a:gd name="T1" fmla="*/ 2046 h 2048"/>
                <a:gd name="T2" fmla="*/ 68 w 330"/>
                <a:gd name="T3" fmla="*/ 1409 h 2048"/>
                <a:gd name="T4" fmla="*/ 12 w 330"/>
                <a:gd name="T5" fmla="*/ 1059 h 2048"/>
                <a:gd name="T6" fmla="*/ 129 w 330"/>
                <a:gd name="T7" fmla="*/ 722 h 2048"/>
                <a:gd name="T8" fmla="*/ 316 w 330"/>
                <a:gd name="T9" fmla="*/ 0 h 2048"/>
                <a:gd name="T10" fmla="*/ 322 w 330"/>
                <a:gd name="T11" fmla="*/ 0 h 2048"/>
                <a:gd name="T12" fmla="*/ 134 w 330"/>
                <a:gd name="T13" fmla="*/ 725 h 2048"/>
                <a:gd name="T14" fmla="*/ 17 w 330"/>
                <a:gd name="T15" fmla="*/ 1060 h 2048"/>
                <a:gd name="T16" fmla="*/ 74 w 330"/>
                <a:gd name="T17" fmla="*/ 1408 h 2048"/>
                <a:gd name="T18" fmla="*/ 243 w 330"/>
                <a:gd name="T19" fmla="*/ 2048 h 2048"/>
                <a:gd name="T20" fmla="*/ 237 w 330"/>
                <a:gd name="T21" fmla="*/ 2046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0" h="2048">
                  <a:moveTo>
                    <a:pt x="237" y="2046"/>
                  </a:moveTo>
                  <a:cubicBezTo>
                    <a:pt x="224" y="1801"/>
                    <a:pt x="168" y="1634"/>
                    <a:pt x="68" y="1409"/>
                  </a:cubicBezTo>
                  <a:cubicBezTo>
                    <a:pt x="22" y="1305"/>
                    <a:pt x="0" y="1174"/>
                    <a:pt x="12" y="1059"/>
                  </a:cubicBezTo>
                  <a:cubicBezTo>
                    <a:pt x="23" y="933"/>
                    <a:pt x="67" y="834"/>
                    <a:pt x="129" y="722"/>
                  </a:cubicBezTo>
                  <a:cubicBezTo>
                    <a:pt x="278" y="454"/>
                    <a:pt x="324" y="273"/>
                    <a:pt x="316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30" y="274"/>
                    <a:pt x="284" y="457"/>
                    <a:pt x="134" y="725"/>
                  </a:cubicBezTo>
                  <a:cubicBezTo>
                    <a:pt x="72" y="835"/>
                    <a:pt x="29" y="935"/>
                    <a:pt x="17" y="1060"/>
                  </a:cubicBezTo>
                  <a:cubicBezTo>
                    <a:pt x="7" y="1174"/>
                    <a:pt x="29" y="1304"/>
                    <a:pt x="74" y="1408"/>
                  </a:cubicBezTo>
                  <a:cubicBezTo>
                    <a:pt x="172" y="1634"/>
                    <a:pt x="229" y="1801"/>
                    <a:pt x="243" y="2048"/>
                  </a:cubicBezTo>
                  <a:lnTo>
                    <a:pt x="237" y="204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8D4111A0-909B-55D5-5D24-FA50078BB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13" y="576"/>
              <a:ext cx="283" cy="1328"/>
            </a:xfrm>
            <a:custGeom>
              <a:avLst/>
              <a:gdLst>
                <a:gd name="T0" fmla="*/ 358 w 414"/>
                <a:gd name="T1" fmla="*/ 1926 h 1926"/>
                <a:gd name="T2" fmla="*/ 190 w 414"/>
                <a:gd name="T3" fmla="*/ 1505 h 1926"/>
                <a:gd name="T4" fmla="*/ 17 w 414"/>
                <a:gd name="T5" fmla="*/ 945 h 1926"/>
                <a:gd name="T6" fmla="*/ 207 w 414"/>
                <a:gd name="T7" fmla="*/ 568 h 1926"/>
                <a:gd name="T8" fmla="*/ 392 w 414"/>
                <a:gd name="T9" fmla="*/ 0 h 1926"/>
                <a:gd name="T10" fmla="*/ 397 w 414"/>
                <a:gd name="T11" fmla="*/ 0 h 1926"/>
                <a:gd name="T12" fmla="*/ 213 w 414"/>
                <a:gd name="T13" fmla="*/ 570 h 1926"/>
                <a:gd name="T14" fmla="*/ 24 w 414"/>
                <a:gd name="T15" fmla="*/ 945 h 1926"/>
                <a:gd name="T16" fmla="*/ 196 w 414"/>
                <a:gd name="T17" fmla="*/ 1502 h 1926"/>
                <a:gd name="T18" fmla="*/ 365 w 414"/>
                <a:gd name="T19" fmla="*/ 1925 h 1926"/>
                <a:gd name="T20" fmla="*/ 358 w 414"/>
                <a:gd name="T21" fmla="*/ 1926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1926">
                  <a:moveTo>
                    <a:pt x="358" y="1926"/>
                  </a:moveTo>
                  <a:cubicBezTo>
                    <a:pt x="335" y="1780"/>
                    <a:pt x="261" y="1641"/>
                    <a:pt x="190" y="1505"/>
                  </a:cubicBezTo>
                  <a:cubicBezTo>
                    <a:pt x="97" y="1327"/>
                    <a:pt x="0" y="1143"/>
                    <a:pt x="17" y="945"/>
                  </a:cubicBezTo>
                  <a:cubicBezTo>
                    <a:pt x="28" y="808"/>
                    <a:pt x="120" y="677"/>
                    <a:pt x="207" y="568"/>
                  </a:cubicBezTo>
                  <a:cubicBezTo>
                    <a:pt x="375" y="357"/>
                    <a:pt x="409" y="255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14" y="257"/>
                    <a:pt x="382" y="358"/>
                    <a:pt x="213" y="570"/>
                  </a:cubicBezTo>
                  <a:cubicBezTo>
                    <a:pt x="126" y="679"/>
                    <a:pt x="35" y="809"/>
                    <a:pt x="24" y="945"/>
                  </a:cubicBezTo>
                  <a:cubicBezTo>
                    <a:pt x="7" y="1142"/>
                    <a:pt x="103" y="1324"/>
                    <a:pt x="196" y="1502"/>
                  </a:cubicBezTo>
                  <a:cubicBezTo>
                    <a:pt x="268" y="1638"/>
                    <a:pt x="341" y="1779"/>
                    <a:pt x="365" y="1925"/>
                  </a:cubicBezTo>
                  <a:lnTo>
                    <a:pt x="358" y="1926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50C7E636-8F93-7BD3-F3F7-0A21E6BB69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" y="603"/>
              <a:ext cx="311" cy="1281"/>
            </a:xfrm>
            <a:custGeom>
              <a:avLst/>
              <a:gdLst>
                <a:gd name="T0" fmla="*/ 414 w 455"/>
                <a:gd name="T1" fmla="*/ 1859 h 1859"/>
                <a:gd name="T2" fmla="*/ 225 w 455"/>
                <a:gd name="T3" fmla="*/ 1471 h 1859"/>
                <a:gd name="T4" fmla="*/ 21 w 455"/>
                <a:gd name="T5" fmla="*/ 891 h 1859"/>
                <a:gd name="T6" fmla="*/ 232 w 455"/>
                <a:gd name="T7" fmla="*/ 499 h 1859"/>
                <a:gd name="T8" fmla="*/ 280 w 455"/>
                <a:gd name="T9" fmla="*/ 444 h 1859"/>
                <a:gd name="T10" fmla="*/ 429 w 455"/>
                <a:gd name="T11" fmla="*/ 0 h 1859"/>
                <a:gd name="T12" fmla="*/ 435 w 455"/>
                <a:gd name="T13" fmla="*/ 0 h 1859"/>
                <a:gd name="T14" fmla="*/ 284 w 455"/>
                <a:gd name="T15" fmla="*/ 447 h 1859"/>
                <a:gd name="T16" fmla="*/ 236 w 455"/>
                <a:gd name="T17" fmla="*/ 503 h 1859"/>
                <a:gd name="T18" fmla="*/ 25 w 455"/>
                <a:gd name="T19" fmla="*/ 892 h 1859"/>
                <a:gd name="T20" fmla="*/ 229 w 455"/>
                <a:gd name="T21" fmla="*/ 1468 h 1859"/>
                <a:gd name="T22" fmla="*/ 419 w 455"/>
                <a:gd name="T23" fmla="*/ 1859 h 1859"/>
                <a:gd name="T24" fmla="*/ 414 w 455"/>
                <a:gd name="T25" fmla="*/ 1859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5" h="1859">
                  <a:moveTo>
                    <a:pt x="414" y="1859"/>
                  </a:moveTo>
                  <a:cubicBezTo>
                    <a:pt x="380" y="1722"/>
                    <a:pt x="301" y="1594"/>
                    <a:pt x="225" y="1471"/>
                  </a:cubicBezTo>
                  <a:cubicBezTo>
                    <a:pt x="115" y="1292"/>
                    <a:pt x="0" y="1106"/>
                    <a:pt x="21" y="891"/>
                  </a:cubicBezTo>
                  <a:cubicBezTo>
                    <a:pt x="36" y="724"/>
                    <a:pt x="128" y="620"/>
                    <a:pt x="232" y="499"/>
                  </a:cubicBezTo>
                  <a:cubicBezTo>
                    <a:pt x="247" y="482"/>
                    <a:pt x="264" y="463"/>
                    <a:pt x="280" y="444"/>
                  </a:cubicBezTo>
                  <a:cubicBezTo>
                    <a:pt x="422" y="276"/>
                    <a:pt x="449" y="223"/>
                    <a:pt x="429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55" y="225"/>
                    <a:pt x="428" y="279"/>
                    <a:pt x="284" y="447"/>
                  </a:cubicBezTo>
                  <a:cubicBezTo>
                    <a:pt x="267" y="466"/>
                    <a:pt x="252" y="485"/>
                    <a:pt x="236" y="503"/>
                  </a:cubicBezTo>
                  <a:cubicBezTo>
                    <a:pt x="132" y="624"/>
                    <a:pt x="42" y="727"/>
                    <a:pt x="25" y="892"/>
                  </a:cubicBezTo>
                  <a:cubicBezTo>
                    <a:pt x="5" y="1105"/>
                    <a:pt x="118" y="1291"/>
                    <a:pt x="229" y="1468"/>
                  </a:cubicBezTo>
                  <a:cubicBezTo>
                    <a:pt x="305" y="1593"/>
                    <a:pt x="386" y="1721"/>
                    <a:pt x="419" y="1859"/>
                  </a:cubicBezTo>
                  <a:lnTo>
                    <a:pt x="414" y="185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C64145-0214-2F1F-C153-AFD9F7E984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9" y="597"/>
              <a:ext cx="309" cy="1286"/>
            </a:xfrm>
            <a:custGeom>
              <a:avLst/>
              <a:gdLst>
                <a:gd name="T0" fmla="*/ 429 w 451"/>
                <a:gd name="T1" fmla="*/ 1865 h 1865"/>
                <a:gd name="T2" fmla="*/ 234 w 451"/>
                <a:gd name="T3" fmla="*/ 1481 h 1865"/>
                <a:gd name="T4" fmla="*/ 20 w 451"/>
                <a:gd name="T5" fmla="*/ 900 h 1865"/>
                <a:gd name="T6" fmla="*/ 230 w 451"/>
                <a:gd name="T7" fmla="*/ 510 h 1865"/>
                <a:gd name="T8" fmla="*/ 286 w 451"/>
                <a:gd name="T9" fmla="*/ 444 h 1865"/>
                <a:gd name="T10" fmla="*/ 432 w 451"/>
                <a:gd name="T11" fmla="*/ 0 h 1865"/>
                <a:gd name="T12" fmla="*/ 437 w 451"/>
                <a:gd name="T13" fmla="*/ 0 h 1865"/>
                <a:gd name="T14" fmla="*/ 291 w 451"/>
                <a:gd name="T15" fmla="*/ 448 h 1865"/>
                <a:gd name="T16" fmla="*/ 234 w 451"/>
                <a:gd name="T17" fmla="*/ 514 h 1865"/>
                <a:gd name="T18" fmla="*/ 26 w 451"/>
                <a:gd name="T19" fmla="*/ 901 h 1865"/>
                <a:gd name="T20" fmla="*/ 239 w 451"/>
                <a:gd name="T21" fmla="*/ 1480 h 1865"/>
                <a:gd name="T22" fmla="*/ 434 w 451"/>
                <a:gd name="T23" fmla="*/ 1865 h 1865"/>
                <a:gd name="T24" fmla="*/ 429 w 451"/>
                <a:gd name="T25" fmla="*/ 1865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1865">
                  <a:moveTo>
                    <a:pt x="429" y="1865"/>
                  </a:moveTo>
                  <a:cubicBezTo>
                    <a:pt x="394" y="1730"/>
                    <a:pt x="312" y="1603"/>
                    <a:pt x="234" y="1481"/>
                  </a:cubicBezTo>
                  <a:cubicBezTo>
                    <a:pt x="120" y="1301"/>
                    <a:pt x="0" y="1116"/>
                    <a:pt x="20" y="900"/>
                  </a:cubicBezTo>
                  <a:cubicBezTo>
                    <a:pt x="36" y="736"/>
                    <a:pt x="126" y="631"/>
                    <a:pt x="230" y="510"/>
                  </a:cubicBezTo>
                  <a:cubicBezTo>
                    <a:pt x="248" y="488"/>
                    <a:pt x="268" y="467"/>
                    <a:pt x="286" y="444"/>
                  </a:cubicBezTo>
                  <a:cubicBezTo>
                    <a:pt x="427" y="275"/>
                    <a:pt x="446" y="217"/>
                    <a:pt x="4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1" y="217"/>
                    <a:pt x="432" y="280"/>
                    <a:pt x="291" y="448"/>
                  </a:cubicBezTo>
                  <a:cubicBezTo>
                    <a:pt x="272" y="471"/>
                    <a:pt x="253" y="492"/>
                    <a:pt x="234" y="514"/>
                  </a:cubicBezTo>
                  <a:cubicBezTo>
                    <a:pt x="130" y="634"/>
                    <a:pt x="40" y="737"/>
                    <a:pt x="26" y="901"/>
                  </a:cubicBezTo>
                  <a:cubicBezTo>
                    <a:pt x="6" y="1116"/>
                    <a:pt x="124" y="1300"/>
                    <a:pt x="239" y="1480"/>
                  </a:cubicBezTo>
                  <a:cubicBezTo>
                    <a:pt x="317" y="1603"/>
                    <a:pt x="398" y="1730"/>
                    <a:pt x="434" y="1865"/>
                  </a:cubicBezTo>
                  <a:lnTo>
                    <a:pt x="429" y="1865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272A7A40-B787-BB56-C56F-D3111AE6D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6" y="576"/>
              <a:ext cx="280" cy="1321"/>
            </a:xfrm>
            <a:custGeom>
              <a:avLst/>
              <a:gdLst>
                <a:gd name="T0" fmla="*/ 404 w 409"/>
                <a:gd name="T1" fmla="*/ 1917 h 1917"/>
                <a:gd name="T2" fmla="*/ 223 w 409"/>
                <a:gd name="T3" fmla="*/ 1549 h 1917"/>
                <a:gd name="T4" fmla="*/ 17 w 409"/>
                <a:gd name="T5" fmla="*/ 966 h 1917"/>
                <a:gd name="T6" fmla="*/ 193 w 409"/>
                <a:gd name="T7" fmla="*/ 592 h 1917"/>
                <a:gd name="T8" fmla="*/ 266 w 409"/>
                <a:gd name="T9" fmla="*/ 489 h 1917"/>
                <a:gd name="T10" fmla="*/ 392 w 409"/>
                <a:gd name="T11" fmla="*/ 0 h 1917"/>
                <a:gd name="T12" fmla="*/ 397 w 409"/>
                <a:gd name="T13" fmla="*/ 0 h 1917"/>
                <a:gd name="T14" fmla="*/ 271 w 409"/>
                <a:gd name="T15" fmla="*/ 491 h 1917"/>
                <a:gd name="T16" fmla="*/ 197 w 409"/>
                <a:gd name="T17" fmla="*/ 594 h 1917"/>
                <a:gd name="T18" fmla="*/ 21 w 409"/>
                <a:gd name="T19" fmla="*/ 966 h 1917"/>
                <a:gd name="T20" fmla="*/ 227 w 409"/>
                <a:gd name="T21" fmla="*/ 1547 h 1917"/>
                <a:gd name="T22" fmla="*/ 409 w 409"/>
                <a:gd name="T23" fmla="*/ 1916 h 1917"/>
                <a:gd name="T24" fmla="*/ 404 w 409"/>
                <a:gd name="T25" fmla="*/ 1917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1917">
                  <a:moveTo>
                    <a:pt x="404" y="1917"/>
                  </a:moveTo>
                  <a:cubicBezTo>
                    <a:pt x="368" y="1790"/>
                    <a:pt x="294" y="1667"/>
                    <a:pt x="223" y="1549"/>
                  </a:cubicBezTo>
                  <a:cubicBezTo>
                    <a:pt x="113" y="1366"/>
                    <a:pt x="0" y="1177"/>
                    <a:pt x="17" y="966"/>
                  </a:cubicBezTo>
                  <a:cubicBezTo>
                    <a:pt x="28" y="817"/>
                    <a:pt x="109" y="707"/>
                    <a:pt x="193" y="592"/>
                  </a:cubicBezTo>
                  <a:cubicBezTo>
                    <a:pt x="217" y="559"/>
                    <a:pt x="242" y="524"/>
                    <a:pt x="266" y="489"/>
                  </a:cubicBezTo>
                  <a:cubicBezTo>
                    <a:pt x="386" y="310"/>
                    <a:pt x="400" y="220"/>
                    <a:pt x="392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07" y="221"/>
                    <a:pt x="392" y="312"/>
                    <a:pt x="271" y="491"/>
                  </a:cubicBezTo>
                  <a:cubicBezTo>
                    <a:pt x="247" y="527"/>
                    <a:pt x="221" y="561"/>
                    <a:pt x="197" y="594"/>
                  </a:cubicBezTo>
                  <a:cubicBezTo>
                    <a:pt x="113" y="710"/>
                    <a:pt x="34" y="818"/>
                    <a:pt x="21" y="966"/>
                  </a:cubicBezTo>
                  <a:cubicBezTo>
                    <a:pt x="4" y="1176"/>
                    <a:pt x="117" y="1365"/>
                    <a:pt x="227" y="1547"/>
                  </a:cubicBezTo>
                  <a:cubicBezTo>
                    <a:pt x="299" y="1666"/>
                    <a:pt x="372" y="1789"/>
                    <a:pt x="409" y="1916"/>
                  </a:cubicBezTo>
                  <a:lnTo>
                    <a:pt x="404" y="191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F1BE9A1-B192-26B9-62E0-A79786A8E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1" y="533"/>
              <a:ext cx="260" cy="1391"/>
            </a:xfrm>
            <a:custGeom>
              <a:avLst/>
              <a:gdLst>
                <a:gd name="T0" fmla="*/ 376 w 380"/>
                <a:gd name="T1" fmla="*/ 2019 h 2019"/>
                <a:gd name="T2" fmla="*/ 213 w 380"/>
                <a:gd name="T3" fmla="*/ 1667 h 2019"/>
                <a:gd name="T4" fmla="*/ 17 w 380"/>
                <a:gd name="T5" fmla="*/ 1079 h 2019"/>
                <a:gd name="T6" fmla="*/ 206 w 380"/>
                <a:gd name="T7" fmla="*/ 632 h 2019"/>
                <a:gd name="T8" fmla="*/ 223 w 380"/>
                <a:gd name="T9" fmla="*/ 604 h 2019"/>
                <a:gd name="T10" fmla="*/ 342 w 380"/>
                <a:gd name="T11" fmla="*/ 0 h 2019"/>
                <a:gd name="T12" fmla="*/ 348 w 380"/>
                <a:gd name="T13" fmla="*/ 0 h 2019"/>
                <a:gd name="T14" fmla="*/ 227 w 380"/>
                <a:gd name="T15" fmla="*/ 607 h 2019"/>
                <a:gd name="T16" fmla="*/ 210 w 380"/>
                <a:gd name="T17" fmla="*/ 634 h 2019"/>
                <a:gd name="T18" fmla="*/ 21 w 380"/>
                <a:gd name="T19" fmla="*/ 1079 h 2019"/>
                <a:gd name="T20" fmla="*/ 215 w 380"/>
                <a:gd name="T21" fmla="*/ 1664 h 2019"/>
                <a:gd name="T22" fmla="*/ 380 w 380"/>
                <a:gd name="T23" fmla="*/ 2017 h 2019"/>
                <a:gd name="T24" fmla="*/ 376 w 380"/>
                <a:gd name="T25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0" h="2019">
                  <a:moveTo>
                    <a:pt x="376" y="2019"/>
                  </a:moveTo>
                  <a:cubicBezTo>
                    <a:pt x="342" y="1900"/>
                    <a:pt x="276" y="1782"/>
                    <a:pt x="213" y="1667"/>
                  </a:cubicBezTo>
                  <a:cubicBezTo>
                    <a:pt x="108" y="1479"/>
                    <a:pt x="0" y="1286"/>
                    <a:pt x="17" y="1079"/>
                  </a:cubicBezTo>
                  <a:cubicBezTo>
                    <a:pt x="30" y="927"/>
                    <a:pt x="127" y="764"/>
                    <a:pt x="206" y="632"/>
                  </a:cubicBezTo>
                  <a:cubicBezTo>
                    <a:pt x="211" y="623"/>
                    <a:pt x="217" y="613"/>
                    <a:pt x="223" y="604"/>
                  </a:cubicBezTo>
                  <a:cubicBezTo>
                    <a:pt x="348" y="394"/>
                    <a:pt x="351" y="245"/>
                    <a:pt x="342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5" y="246"/>
                    <a:pt x="354" y="396"/>
                    <a:pt x="227" y="607"/>
                  </a:cubicBezTo>
                  <a:cubicBezTo>
                    <a:pt x="221" y="615"/>
                    <a:pt x="215" y="624"/>
                    <a:pt x="210" y="634"/>
                  </a:cubicBezTo>
                  <a:cubicBezTo>
                    <a:pt x="131" y="765"/>
                    <a:pt x="34" y="928"/>
                    <a:pt x="21" y="1079"/>
                  </a:cubicBezTo>
                  <a:cubicBezTo>
                    <a:pt x="4" y="1283"/>
                    <a:pt x="113" y="1478"/>
                    <a:pt x="215" y="1664"/>
                  </a:cubicBezTo>
                  <a:cubicBezTo>
                    <a:pt x="280" y="1780"/>
                    <a:pt x="346" y="1899"/>
                    <a:pt x="380" y="2017"/>
                  </a:cubicBezTo>
                  <a:lnTo>
                    <a:pt x="376" y="2019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49B726A-CD61-1166-62FA-B56DD940E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4" y="487"/>
              <a:ext cx="224" cy="1468"/>
            </a:xfrm>
            <a:custGeom>
              <a:avLst/>
              <a:gdLst>
                <a:gd name="T0" fmla="*/ 324 w 328"/>
                <a:gd name="T1" fmla="*/ 2130 h 2130"/>
                <a:gd name="T2" fmla="*/ 183 w 328"/>
                <a:gd name="T3" fmla="*/ 1790 h 2130"/>
                <a:gd name="T4" fmla="*/ 14 w 328"/>
                <a:gd name="T5" fmla="*/ 1197 h 2130"/>
                <a:gd name="T6" fmla="*/ 140 w 328"/>
                <a:gd name="T7" fmla="*/ 796 h 2130"/>
                <a:gd name="T8" fmla="*/ 204 w 328"/>
                <a:gd name="T9" fmla="*/ 647 h 2130"/>
                <a:gd name="T10" fmla="*/ 266 w 328"/>
                <a:gd name="T11" fmla="*/ 81 h 2130"/>
                <a:gd name="T12" fmla="*/ 263 w 328"/>
                <a:gd name="T13" fmla="*/ 0 h 2130"/>
                <a:gd name="T14" fmla="*/ 269 w 328"/>
                <a:gd name="T15" fmla="*/ 0 h 2130"/>
                <a:gd name="T16" fmla="*/ 271 w 328"/>
                <a:gd name="T17" fmla="*/ 81 h 2130"/>
                <a:gd name="T18" fmla="*/ 209 w 328"/>
                <a:gd name="T19" fmla="*/ 648 h 2130"/>
                <a:gd name="T20" fmla="*/ 145 w 328"/>
                <a:gd name="T21" fmla="*/ 797 h 2130"/>
                <a:gd name="T22" fmla="*/ 18 w 328"/>
                <a:gd name="T23" fmla="*/ 1197 h 2130"/>
                <a:gd name="T24" fmla="*/ 187 w 328"/>
                <a:gd name="T25" fmla="*/ 1787 h 2130"/>
                <a:gd name="T26" fmla="*/ 328 w 328"/>
                <a:gd name="T27" fmla="*/ 2128 h 2130"/>
                <a:gd name="T28" fmla="*/ 324 w 328"/>
                <a:gd name="T29" fmla="*/ 213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8" h="2130">
                  <a:moveTo>
                    <a:pt x="324" y="2130"/>
                  </a:moveTo>
                  <a:cubicBezTo>
                    <a:pt x="291" y="2013"/>
                    <a:pt x="236" y="1900"/>
                    <a:pt x="183" y="1790"/>
                  </a:cubicBezTo>
                  <a:cubicBezTo>
                    <a:pt x="93" y="1605"/>
                    <a:pt x="0" y="1412"/>
                    <a:pt x="14" y="1197"/>
                  </a:cubicBezTo>
                  <a:cubicBezTo>
                    <a:pt x="24" y="1055"/>
                    <a:pt x="83" y="923"/>
                    <a:pt x="140" y="796"/>
                  </a:cubicBezTo>
                  <a:cubicBezTo>
                    <a:pt x="162" y="747"/>
                    <a:pt x="184" y="697"/>
                    <a:pt x="204" y="647"/>
                  </a:cubicBezTo>
                  <a:cubicBezTo>
                    <a:pt x="277" y="460"/>
                    <a:pt x="271" y="276"/>
                    <a:pt x="266" y="81"/>
                  </a:cubicBezTo>
                  <a:cubicBezTo>
                    <a:pt x="264" y="54"/>
                    <a:pt x="264" y="26"/>
                    <a:pt x="263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69" y="27"/>
                    <a:pt x="270" y="54"/>
                    <a:pt x="271" y="81"/>
                  </a:cubicBezTo>
                  <a:cubicBezTo>
                    <a:pt x="277" y="276"/>
                    <a:pt x="283" y="460"/>
                    <a:pt x="209" y="648"/>
                  </a:cubicBezTo>
                  <a:cubicBezTo>
                    <a:pt x="190" y="699"/>
                    <a:pt x="167" y="749"/>
                    <a:pt x="145" y="797"/>
                  </a:cubicBezTo>
                  <a:cubicBezTo>
                    <a:pt x="87" y="924"/>
                    <a:pt x="28" y="1056"/>
                    <a:pt x="18" y="1197"/>
                  </a:cubicBezTo>
                  <a:cubicBezTo>
                    <a:pt x="4" y="1410"/>
                    <a:pt x="97" y="1602"/>
                    <a:pt x="187" y="1787"/>
                  </a:cubicBezTo>
                  <a:cubicBezTo>
                    <a:pt x="240" y="1897"/>
                    <a:pt x="295" y="2011"/>
                    <a:pt x="328" y="2128"/>
                  </a:cubicBezTo>
                  <a:lnTo>
                    <a:pt x="324" y="2130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3223C9FD-8044-2747-64E0-7889DC97CC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2" y="448"/>
              <a:ext cx="194" cy="1543"/>
            </a:xfrm>
            <a:custGeom>
              <a:avLst/>
              <a:gdLst>
                <a:gd name="T0" fmla="*/ 280 w 285"/>
                <a:gd name="T1" fmla="*/ 2237 h 2237"/>
                <a:gd name="T2" fmla="*/ 162 w 285"/>
                <a:gd name="T3" fmla="*/ 1907 h 2237"/>
                <a:gd name="T4" fmla="*/ 18 w 285"/>
                <a:gd name="T5" fmla="*/ 1291 h 2237"/>
                <a:gd name="T6" fmla="*/ 110 w 285"/>
                <a:gd name="T7" fmla="*/ 929 h 2237"/>
                <a:gd name="T8" fmla="*/ 186 w 285"/>
                <a:gd name="T9" fmla="*/ 676 h 2237"/>
                <a:gd name="T10" fmla="*/ 210 w 285"/>
                <a:gd name="T11" fmla="*/ 158 h 2237"/>
                <a:gd name="T12" fmla="*/ 206 w 285"/>
                <a:gd name="T13" fmla="*/ 0 h 2237"/>
                <a:gd name="T14" fmla="*/ 211 w 285"/>
                <a:gd name="T15" fmla="*/ 0 h 2237"/>
                <a:gd name="T16" fmla="*/ 216 w 285"/>
                <a:gd name="T17" fmla="*/ 158 h 2237"/>
                <a:gd name="T18" fmla="*/ 192 w 285"/>
                <a:gd name="T19" fmla="*/ 678 h 2237"/>
                <a:gd name="T20" fmla="*/ 116 w 285"/>
                <a:gd name="T21" fmla="*/ 932 h 2237"/>
                <a:gd name="T22" fmla="*/ 24 w 285"/>
                <a:gd name="T23" fmla="*/ 1292 h 2237"/>
                <a:gd name="T24" fmla="*/ 166 w 285"/>
                <a:gd name="T25" fmla="*/ 1906 h 2237"/>
                <a:gd name="T26" fmla="*/ 285 w 285"/>
                <a:gd name="T27" fmla="*/ 2236 h 2237"/>
                <a:gd name="T28" fmla="*/ 280 w 285"/>
                <a:gd name="T29" fmla="*/ 2237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5" h="2237">
                  <a:moveTo>
                    <a:pt x="280" y="2237"/>
                  </a:moveTo>
                  <a:cubicBezTo>
                    <a:pt x="251" y="2123"/>
                    <a:pt x="206" y="2014"/>
                    <a:pt x="162" y="1907"/>
                  </a:cubicBezTo>
                  <a:cubicBezTo>
                    <a:pt x="79" y="1706"/>
                    <a:pt x="0" y="1517"/>
                    <a:pt x="18" y="1291"/>
                  </a:cubicBezTo>
                  <a:cubicBezTo>
                    <a:pt x="28" y="1165"/>
                    <a:pt x="71" y="1045"/>
                    <a:pt x="110" y="929"/>
                  </a:cubicBezTo>
                  <a:cubicBezTo>
                    <a:pt x="138" y="847"/>
                    <a:pt x="168" y="762"/>
                    <a:pt x="186" y="676"/>
                  </a:cubicBezTo>
                  <a:cubicBezTo>
                    <a:pt x="221" y="510"/>
                    <a:pt x="216" y="331"/>
                    <a:pt x="210" y="158"/>
                  </a:cubicBezTo>
                  <a:cubicBezTo>
                    <a:pt x="209" y="106"/>
                    <a:pt x="207" y="52"/>
                    <a:pt x="206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52"/>
                    <a:pt x="214" y="106"/>
                    <a:pt x="216" y="158"/>
                  </a:cubicBezTo>
                  <a:cubicBezTo>
                    <a:pt x="221" y="331"/>
                    <a:pt x="227" y="510"/>
                    <a:pt x="192" y="678"/>
                  </a:cubicBezTo>
                  <a:cubicBezTo>
                    <a:pt x="173" y="764"/>
                    <a:pt x="144" y="849"/>
                    <a:pt x="116" y="932"/>
                  </a:cubicBezTo>
                  <a:cubicBezTo>
                    <a:pt x="76" y="1047"/>
                    <a:pt x="34" y="1168"/>
                    <a:pt x="24" y="1292"/>
                  </a:cubicBezTo>
                  <a:cubicBezTo>
                    <a:pt x="6" y="1517"/>
                    <a:pt x="83" y="1706"/>
                    <a:pt x="166" y="1906"/>
                  </a:cubicBezTo>
                  <a:cubicBezTo>
                    <a:pt x="210" y="2011"/>
                    <a:pt x="255" y="2120"/>
                    <a:pt x="285" y="2236"/>
                  </a:cubicBezTo>
                  <a:lnTo>
                    <a:pt x="280" y="223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6B9EEBF-9847-1607-7FDF-DC9732E62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" y="439"/>
              <a:ext cx="171" cy="1584"/>
            </a:xfrm>
            <a:custGeom>
              <a:avLst/>
              <a:gdLst>
                <a:gd name="T0" fmla="*/ 243 w 250"/>
                <a:gd name="T1" fmla="*/ 2297 h 2298"/>
                <a:gd name="T2" fmla="*/ 145 w 250"/>
                <a:gd name="T3" fmla="*/ 1970 h 2298"/>
                <a:gd name="T4" fmla="*/ 29 w 250"/>
                <a:gd name="T5" fmla="*/ 1299 h 2298"/>
                <a:gd name="T6" fmla="*/ 97 w 250"/>
                <a:gd name="T7" fmla="*/ 991 h 2298"/>
                <a:gd name="T8" fmla="*/ 163 w 250"/>
                <a:gd name="T9" fmla="*/ 693 h 2298"/>
                <a:gd name="T10" fmla="*/ 184 w 250"/>
                <a:gd name="T11" fmla="*/ 160 h 2298"/>
                <a:gd name="T12" fmla="*/ 184 w 250"/>
                <a:gd name="T13" fmla="*/ 0 h 2298"/>
                <a:gd name="T14" fmla="*/ 190 w 250"/>
                <a:gd name="T15" fmla="*/ 0 h 2298"/>
                <a:gd name="T16" fmla="*/ 190 w 250"/>
                <a:gd name="T17" fmla="*/ 160 h 2298"/>
                <a:gd name="T18" fmla="*/ 169 w 250"/>
                <a:gd name="T19" fmla="*/ 694 h 2298"/>
                <a:gd name="T20" fmla="*/ 103 w 250"/>
                <a:gd name="T21" fmla="*/ 993 h 2298"/>
                <a:gd name="T22" fmla="*/ 35 w 250"/>
                <a:gd name="T23" fmla="*/ 1300 h 2298"/>
                <a:gd name="T24" fmla="*/ 150 w 250"/>
                <a:gd name="T25" fmla="*/ 1970 h 2298"/>
                <a:gd name="T26" fmla="*/ 250 w 250"/>
                <a:gd name="T27" fmla="*/ 2298 h 2298"/>
                <a:gd name="T28" fmla="*/ 243 w 250"/>
                <a:gd name="T29" fmla="*/ 2297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" h="2298">
                  <a:moveTo>
                    <a:pt x="243" y="2297"/>
                  </a:moveTo>
                  <a:cubicBezTo>
                    <a:pt x="217" y="2181"/>
                    <a:pt x="180" y="2075"/>
                    <a:pt x="145" y="1970"/>
                  </a:cubicBezTo>
                  <a:cubicBezTo>
                    <a:pt x="70" y="1753"/>
                    <a:pt x="0" y="1548"/>
                    <a:pt x="29" y="1299"/>
                  </a:cubicBezTo>
                  <a:cubicBezTo>
                    <a:pt x="42" y="1195"/>
                    <a:pt x="70" y="1092"/>
                    <a:pt x="97" y="991"/>
                  </a:cubicBezTo>
                  <a:cubicBezTo>
                    <a:pt x="124" y="895"/>
                    <a:pt x="150" y="795"/>
                    <a:pt x="163" y="693"/>
                  </a:cubicBezTo>
                  <a:cubicBezTo>
                    <a:pt x="186" y="520"/>
                    <a:pt x="184" y="336"/>
                    <a:pt x="184" y="160"/>
                  </a:cubicBezTo>
                  <a:cubicBezTo>
                    <a:pt x="184" y="106"/>
                    <a:pt x="184" y="52"/>
                    <a:pt x="18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52"/>
                    <a:pt x="190" y="106"/>
                    <a:pt x="190" y="160"/>
                  </a:cubicBezTo>
                  <a:cubicBezTo>
                    <a:pt x="190" y="337"/>
                    <a:pt x="191" y="520"/>
                    <a:pt x="169" y="694"/>
                  </a:cubicBezTo>
                  <a:cubicBezTo>
                    <a:pt x="156" y="796"/>
                    <a:pt x="129" y="896"/>
                    <a:pt x="103" y="993"/>
                  </a:cubicBezTo>
                  <a:cubicBezTo>
                    <a:pt x="76" y="1092"/>
                    <a:pt x="48" y="1196"/>
                    <a:pt x="35" y="1300"/>
                  </a:cubicBezTo>
                  <a:cubicBezTo>
                    <a:pt x="5" y="1549"/>
                    <a:pt x="76" y="1753"/>
                    <a:pt x="150" y="1970"/>
                  </a:cubicBezTo>
                  <a:cubicBezTo>
                    <a:pt x="186" y="2075"/>
                    <a:pt x="224" y="2182"/>
                    <a:pt x="250" y="2298"/>
                  </a:cubicBezTo>
                  <a:lnTo>
                    <a:pt x="243" y="229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03852B72-7687-4947-CECB-BF05D6999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2" y="430"/>
              <a:ext cx="122" cy="1618"/>
            </a:xfrm>
            <a:custGeom>
              <a:avLst/>
              <a:gdLst>
                <a:gd name="T0" fmla="*/ 173 w 179"/>
                <a:gd name="T1" fmla="*/ 2347 h 2348"/>
                <a:gd name="T2" fmla="*/ 91 w 179"/>
                <a:gd name="T3" fmla="*/ 2024 h 2348"/>
                <a:gd name="T4" fmla="*/ 7 w 179"/>
                <a:gd name="T5" fmla="*/ 1666 h 2348"/>
                <a:gd name="T6" fmla="*/ 31 w 179"/>
                <a:gd name="T7" fmla="*/ 1373 h 2348"/>
                <a:gd name="T8" fmla="*/ 46 w 179"/>
                <a:gd name="T9" fmla="*/ 1272 h 2348"/>
                <a:gd name="T10" fmla="*/ 124 w 179"/>
                <a:gd name="T11" fmla="*/ 0 h 2348"/>
                <a:gd name="T12" fmla="*/ 129 w 179"/>
                <a:gd name="T13" fmla="*/ 0 h 2348"/>
                <a:gd name="T14" fmla="*/ 52 w 179"/>
                <a:gd name="T15" fmla="*/ 1274 h 2348"/>
                <a:gd name="T16" fmla="*/ 36 w 179"/>
                <a:gd name="T17" fmla="*/ 1374 h 2348"/>
                <a:gd name="T18" fmla="*/ 12 w 179"/>
                <a:gd name="T19" fmla="*/ 1667 h 2348"/>
                <a:gd name="T20" fmla="*/ 97 w 179"/>
                <a:gd name="T21" fmla="*/ 2024 h 2348"/>
                <a:gd name="T22" fmla="*/ 179 w 179"/>
                <a:gd name="T23" fmla="*/ 2348 h 2348"/>
                <a:gd name="T24" fmla="*/ 173 w 179"/>
                <a:gd name="T25" fmla="*/ 2347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2348">
                  <a:moveTo>
                    <a:pt x="173" y="2347"/>
                  </a:moveTo>
                  <a:cubicBezTo>
                    <a:pt x="160" y="2237"/>
                    <a:pt x="125" y="2128"/>
                    <a:pt x="91" y="2024"/>
                  </a:cubicBezTo>
                  <a:cubicBezTo>
                    <a:pt x="55" y="1908"/>
                    <a:pt x="15" y="1788"/>
                    <a:pt x="7" y="1666"/>
                  </a:cubicBezTo>
                  <a:cubicBezTo>
                    <a:pt x="0" y="1568"/>
                    <a:pt x="15" y="1469"/>
                    <a:pt x="31" y="1373"/>
                  </a:cubicBezTo>
                  <a:cubicBezTo>
                    <a:pt x="36" y="1340"/>
                    <a:pt x="42" y="1305"/>
                    <a:pt x="46" y="1272"/>
                  </a:cubicBezTo>
                  <a:cubicBezTo>
                    <a:pt x="98" y="885"/>
                    <a:pt x="124" y="469"/>
                    <a:pt x="124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470"/>
                    <a:pt x="104" y="886"/>
                    <a:pt x="52" y="1274"/>
                  </a:cubicBezTo>
                  <a:cubicBezTo>
                    <a:pt x="47" y="1307"/>
                    <a:pt x="42" y="1341"/>
                    <a:pt x="36" y="1374"/>
                  </a:cubicBezTo>
                  <a:cubicBezTo>
                    <a:pt x="21" y="1470"/>
                    <a:pt x="4" y="1569"/>
                    <a:pt x="12" y="1667"/>
                  </a:cubicBezTo>
                  <a:cubicBezTo>
                    <a:pt x="22" y="1789"/>
                    <a:pt x="60" y="1908"/>
                    <a:pt x="97" y="2024"/>
                  </a:cubicBezTo>
                  <a:cubicBezTo>
                    <a:pt x="131" y="2129"/>
                    <a:pt x="166" y="2237"/>
                    <a:pt x="179" y="2348"/>
                  </a:cubicBezTo>
                  <a:lnTo>
                    <a:pt x="173" y="2347"/>
                  </a:ln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2BA77194-D11C-BB25-45B7-B742DB305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4" y="432"/>
              <a:ext cx="108" cy="1634"/>
            </a:xfrm>
            <a:custGeom>
              <a:avLst/>
              <a:gdLst>
                <a:gd name="T0" fmla="*/ 90 w 159"/>
                <a:gd name="T1" fmla="*/ 2370 h 2370"/>
                <a:gd name="T2" fmla="*/ 84 w 159"/>
                <a:gd name="T3" fmla="*/ 2370 h 2370"/>
                <a:gd name="T4" fmla="*/ 46 w 159"/>
                <a:gd name="T5" fmla="*/ 2008 h 2370"/>
                <a:gd name="T6" fmla="*/ 11 w 159"/>
                <a:gd name="T7" fmla="*/ 1622 h 2370"/>
                <a:gd name="T8" fmla="*/ 67 w 159"/>
                <a:gd name="T9" fmla="*/ 1412 h 2370"/>
                <a:gd name="T10" fmla="*/ 121 w 159"/>
                <a:gd name="T11" fmla="*/ 1225 h 2370"/>
                <a:gd name="T12" fmla="*/ 108 w 159"/>
                <a:gd name="T13" fmla="*/ 433 h 2370"/>
                <a:gd name="T14" fmla="*/ 80 w 159"/>
                <a:gd name="T15" fmla="*/ 0 h 2370"/>
                <a:gd name="T16" fmla="*/ 86 w 159"/>
                <a:gd name="T17" fmla="*/ 0 h 2370"/>
                <a:gd name="T18" fmla="*/ 114 w 159"/>
                <a:gd name="T19" fmla="*/ 431 h 2370"/>
                <a:gd name="T20" fmla="*/ 126 w 159"/>
                <a:gd name="T21" fmla="*/ 1225 h 2370"/>
                <a:gd name="T22" fmla="*/ 73 w 159"/>
                <a:gd name="T23" fmla="*/ 1412 h 2370"/>
                <a:gd name="T24" fmla="*/ 18 w 159"/>
                <a:gd name="T25" fmla="*/ 1621 h 2370"/>
                <a:gd name="T26" fmla="*/ 53 w 159"/>
                <a:gd name="T27" fmla="*/ 2006 h 2370"/>
                <a:gd name="T28" fmla="*/ 90 w 159"/>
                <a:gd name="T29" fmla="*/ 237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2370">
                  <a:moveTo>
                    <a:pt x="90" y="2370"/>
                  </a:moveTo>
                  <a:cubicBezTo>
                    <a:pt x="84" y="2370"/>
                    <a:pt x="84" y="2370"/>
                    <a:pt x="84" y="2370"/>
                  </a:cubicBezTo>
                  <a:cubicBezTo>
                    <a:pt x="90" y="2250"/>
                    <a:pt x="67" y="2126"/>
                    <a:pt x="46" y="2008"/>
                  </a:cubicBezTo>
                  <a:cubicBezTo>
                    <a:pt x="24" y="1881"/>
                    <a:pt x="0" y="1751"/>
                    <a:pt x="11" y="1622"/>
                  </a:cubicBezTo>
                  <a:cubicBezTo>
                    <a:pt x="16" y="1547"/>
                    <a:pt x="42" y="1478"/>
                    <a:pt x="67" y="1412"/>
                  </a:cubicBezTo>
                  <a:cubicBezTo>
                    <a:pt x="88" y="1352"/>
                    <a:pt x="111" y="1291"/>
                    <a:pt x="121" y="1225"/>
                  </a:cubicBezTo>
                  <a:cubicBezTo>
                    <a:pt x="155" y="980"/>
                    <a:pt x="131" y="702"/>
                    <a:pt x="108" y="433"/>
                  </a:cubicBezTo>
                  <a:cubicBezTo>
                    <a:pt x="95" y="280"/>
                    <a:pt x="83" y="137"/>
                    <a:pt x="8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8" y="137"/>
                    <a:pt x="100" y="280"/>
                    <a:pt x="114" y="431"/>
                  </a:cubicBezTo>
                  <a:cubicBezTo>
                    <a:pt x="136" y="702"/>
                    <a:pt x="159" y="980"/>
                    <a:pt x="126" y="1225"/>
                  </a:cubicBezTo>
                  <a:cubicBezTo>
                    <a:pt x="118" y="1291"/>
                    <a:pt x="95" y="1352"/>
                    <a:pt x="73" y="1412"/>
                  </a:cubicBezTo>
                  <a:cubicBezTo>
                    <a:pt x="49" y="1478"/>
                    <a:pt x="24" y="1547"/>
                    <a:pt x="18" y="1621"/>
                  </a:cubicBezTo>
                  <a:cubicBezTo>
                    <a:pt x="8" y="1748"/>
                    <a:pt x="31" y="1879"/>
                    <a:pt x="53" y="2006"/>
                  </a:cubicBezTo>
                  <a:cubicBezTo>
                    <a:pt x="74" y="2125"/>
                    <a:pt x="95" y="2248"/>
                    <a:pt x="90" y="2370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C2013B9-7B05-984F-530A-19BF4D3E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" y="439"/>
              <a:ext cx="159" cy="1634"/>
            </a:xfrm>
            <a:custGeom>
              <a:avLst/>
              <a:gdLst>
                <a:gd name="T0" fmla="*/ 6 w 233"/>
                <a:gd name="T1" fmla="*/ 2369 h 2369"/>
                <a:gd name="T2" fmla="*/ 0 w 233"/>
                <a:gd name="T3" fmla="*/ 2368 h 2369"/>
                <a:gd name="T4" fmla="*/ 20 w 233"/>
                <a:gd name="T5" fmla="*/ 1972 h 2369"/>
                <a:gd name="T6" fmla="*/ 36 w 233"/>
                <a:gd name="T7" fmla="*/ 1599 h 2369"/>
                <a:gd name="T8" fmla="*/ 127 w 233"/>
                <a:gd name="T9" fmla="*/ 1398 h 2369"/>
                <a:gd name="T10" fmla="*/ 219 w 233"/>
                <a:gd name="T11" fmla="*/ 1173 h 2369"/>
                <a:gd name="T12" fmla="*/ 155 w 233"/>
                <a:gd name="T13" fmla="*/ 882 h 2369"/>
                <a:gd name="T14" fmla="*/ 99 w 233"/>
                <a:gd name="T15" fmla="*/ 697 h 2369"/>
                <a:gd name="T16" fmla="*/ 60 w 233"/>
                <a:gd name="T17" fmla="*/ 164 h 2369"/>
                <a:gd name="T18" fmla="*/ 54 w 233"/>
                <a:gd name="T19" fmla="*/ 0 h 2369"/>
                <a:gd name="T20" fmla="*/ 60 w 233"/>
                <a:gd name="T21" fmla="*/ 0 h 2369"/>
                <a:gd name="T22" fmla="*/ 65 w 233"/>
                <a:gd name="T23" fmla="*/ 164 h 2369"/>
                <a:gd name="T24" fmla="*/ 105 w 233"/>
                <a:gd name="T25" fmla="*/ 696 h 2369"/>
                <a:gd name="T26" fmla="*/ 161 w 233"/>
                <a:gd name="T27" fmla="*/ 880 h 2369"/>
                <a:gd name="T28" fmla="*/ 224 w 233"/>
                <a:gd name="T29" fmla="*/ 1173 h 2369"/>
                <a:gd name="T30" fmla="*/ 131 w 233"/>
                <a:gd name="T31" fmla="*/ 1401 h 2369"/>
                <a:gd name="T32" fmla="*/ 41 w 233"/>
                <a:gd name="T33" fmla="*/ 1600 h 2369"/>
                <a:gd name="T34" fmla="*/ 26 w 233"/>
                <a:gd name="T35" fmla="*/ 1972 h 2369"/>
                <a:gd name="T36" fmla="*/ 6 w 233"/>
                <a:gd name="T37" fmla="*/ 2369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369">
                  <a:moveTo>
                    <a:pt x="6" y="2369"/>
                  </a:moveTo>
                  <a:cubicBezTo>
                    <a:pt x="0" y="2368"/>
                    <a:pt x="0" y="2368"/>
                    <a:pt x="0" y="2368"/>
                  </a:cubicBezTo>
                  <a:cubicBezTo>
                    <a:pt x="30" y="2237"/>
                    <a:pt x="24" y="2103"/>
                    <a:pt x="20" y="1972"/>
                  </a:cubicBezTo>
                  <a:cubicBezTo>
                    <a:pt x="16" y="1849"/>
                    <a:pt x="10" y="1722"/>
                    <a:pt x="36" y="1599"/>
                  </a:cubicBezTo>
                  <a:cubicBezTo>
                    <a:pt x="50" y="1525"/>
                    <a:pt x="89" y="1460"/>
                    <a:pt x="127" y="1398"/>
                  </a:cubicBezTo>
                  <a:cubicBezTo>
                    <a:pt x="171" y="1324"/>
                    <a:pt x="213" y="1256"/>
                    <a:pt x="219" y="1173"/>
                  </a:cubicBezTo>
                  <a:cubicBezTo>
                    <a:pt x="226" y="1077"/>
                    <a:pt x="191" y="978"/>
                    <a:pt x="155" y="882"/>
                  </a:cubicBezTo>
                  <a:cubicBezTo>
                    <a:pt x="133" y="822"/>
                    <a:pt x="110" y="758"/>
                    <a:pt x="99" y="697"/>
                  </a:cubicBezTo>
                  <a:cubicBezTo>
                    <a:pt x="69" y="528"/>
                    <a:pt x="64" y="343"/>
                    <a:pt x="60" y="164"/>
                  </a:cubicBezTo>
                  <a:cubicBezTo>
                    <a:pt x="58" y="107"/>
                    <a:pt x="57" y="53"/>
                    <a:pt x="5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53"/>
                    <a:pt x="62" y="107"/>
                    <a:pt x="65" y="164"/>
                  </a:cubicBezTo>
                  <a:cubicBezTo>
                    <a:pt x="69" y="343"/>
                    <a:pt x="75" y="527"/>
                    <a:pt x="105" y="696"/>
                  </a:cubicBezTo>
                  <a:cubicBezTo>
                    <a:pt x="116" y="757"/>
                    <a:pt x="138" y="819"/>
                    <a:pt x="161" y="880"/>
                  </a:cubicBezTo>
                  <a:cubicBezTo>
                    <a:pt x="196" y="976"/>
                    <a:pt x="233" y="1075"/>
                    <a:pt x="224" y="1173"/>
                  </a:cubicBezTo>
                  <a:cubicBezTo>
                    <a:pt x="219" y="1256"/>
                    <a:pt x="174" y="1329"/>
                    <a:pt x="131" y="1401"/>
                  </a:cubicBezTo>
                  <a:cubicBezTo>
                    <a:pt x="93" y="1463"/>
                    <a:pt x="55" y="1528"/>
                    <a:pt x="41" y="1600"/>
                  </a:cubicBezTo>
                  <a:cubicBezTo>
                    <a:pt x="17" y="1723"/>
                    <a:pt x="22" y="1850"/>
                    <a:pt x="26" y="1972"/>
                  </a:cubicBezTo>
                  <a:cubicBezTo>
                    <a:pt x="30" y="2103"/>
                    <a:pt x="36" y="2237"/>
                    <a:pt x="6" y="2369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7BBEFD48-2B3A-6A53-E083-621209F9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4" y="450"/>
              <a:ext cx="257" cy="1625"/>
            </a:xfrm>
            <a:custGeom>
              <a:avLst/>
              <a:gdLst>
                <a:gd name="T0" fmla="*/ 6 w 376"/>
                <a:gd name="T1" fmla="*/ 2357 h 2357"/>
                <a:gd name="T2" fmla="*/ 0 w 376"/>
                <a:gd name="T3" fmla="*/ 2356 h 2357"/>
                <a:gd name="T4" fmla="*/ 62 w 376"/>
                <a:gd name="T5" fmla="*/ 1943 h 2357"/>
                <a:gd name="T6" fmla="*/ 120 w 376"/>
                <a:gd name="T7" fmla="*/ 1543 h 2357"/>
                <a:gd name="T8" fmla="*/ 239 w 376"/>
                <a:gd name="T9" fmla="*/ 1361 h 2357"/>
                <a:gd name="T10" fmla="*/ 366 w 376"/>
                <a:gd name="T11" fmla="*/ 1128 h 2357"/>
                <a:gd name="T12" fmla="*/ 258 w 376"/>
                <a:gd name="T13" fmla="*/ 854 h 2357"/>
                <a:gd name="T14" fmla="*/ 163 w 376"/>
                <a:gd name="T15" fmla="*/ 672 h 2357"/>
                <a:gd name="T16" fmla="*/ 100 w 376"/>
                <a:gd name="T17" fmla="*/ 142 h 2357"/>
                <a:gd name="T18" fmla="*/ 93 w 376"/>
                <a:gd name="T19" fmla="*/ 0 h 2357"/>
                <a:gd name="T20" fmla="*/ 98 w 376"/>
                <a:gd name="T21" fmla="*/ 1 h 2357"/>
                <a:gd name="T22" fmla="*/ 106 w 376"/>
                <a:gd name="T23" fmla="*/ 144 h 2357"/>
                <a:gd name="T24" fmla="*/ 169 w 376"/>
                <a:gd name="T25" fmla="*/ 672 h 2357"/>
                <a:gd name="T26" fmla="*/ 262 w 376"/>
                <a:gd name="T27" fmla="*/ 852 h 2357"/>
                <a:gd name="T28" fmla="*/ 370 w 376"/>
                <a:gd name="T29" fmla="*/ 1129 h 2357"/>
                <a:gd name="T30" fmla="*/ 244 w 376"/>
                <a:gd name="T31" fmla="*/ 1365 h 2357"/>
                <a:gd name="T32" fmla="*/ 125 w 376"/>
                <a:gd name="T33" fmla="*/ 1544 h 2357"/>
                <a:gd name="T34" fmla="*/ 67 w 376"/>
                <a:gd name="T35" fmla="*/ 1943 h 2357"/>
                <a:gd name="T36" fmla="*/ 6 w 376"/>
                <a:gd name="T37" fmla="*/ 2357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6" h="2357">
                  <a:moveTo>
                    <a:pt x="6" y="2357"/>
                  </a:moveTo>
                  <a:cubicBezTo>
                    <a:pt x="0" y="2356"/>
                    <a:pt x="0" y="2356"/>
                    <a:pt x="0" y="2356"/>
                  </a:cubicBezTo>
                  <a:cubicBezTo>
                    <a:pt x="48" y="2221"/>
                    <a:pt x="55" y="2080"/>
                    <a:pt x="62" y="1943"/>
                  </a:cubicBezTo>
                  <a:cubicBezTo>
                    <a:pt x="69" y="1810"/>
                    <a:pt x="76" y="1673"/>
                    <a:pt x="120" y="1543"/>
                  </a:cubicBezTo>
                  <a:cubicBezTo>
                    <a:pt x="142" y="1476"/>
                    <a:pt x="191" y="1419"/>
                    <a:pt x="239" y="1361"/>
                  </a:cubicBezTo>
                  <a:cubicBezTo>
                    <a:pt x="301" y="1288"/>
                    <a:pt x="361" y="1217"/>
                    <a:pt x="366" y="1128"/>
                  </a:cubicBezTo>
                  <a:cubicBezTo>
                    <a:pt x="370" y="1033"/>
                    <a:pt x="314" y="941"/>
                    <a:pt x="258" y="854"/>
                  </a:cubicBezTo>
                  <a:cubicBezTo>
                    <a:pt x="221" y="794"/>
                    <a:pt x="182" y="733"/>
                    <a:pt x="163" y="672"/>
                  </a:cubicBezTo>
                  <a:cubicBezTo>
                    <a:pt x="114" y="509"/>
                    <a:pt x="107" y="323"/>
                    <a:pt x="100" y="142"/>
                  </a:cubicBezTo>
                  <a:cubicBezTo>
                    <a:pt x="98" y="93"/>
                    <a:pt x="96" y="46"/>
                    <a:pt x="93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1" y="47"/>
                    <a:pt x="103" y="94"/>
                    <a:pt x="106" y="144"/>
                  </a:cubicBezTo>
                  <a:cubicBezTo>
                    <a:pt x="113" y="324"/>
                    <a:pt x="120" y="509"/>
                    <a:pt x="169" y="672"/>
                  </a:cubicBezTo>
                  <a:cubicBezTo>
                    <a:pt x="187" y="733"/>
                    <a:pt x="225" y="794"/>
                    <a:pt x="262" y="852"/>
                  </a:cubicBezTo>
                  <a:cubicBezTo>
                    <a:pt x="318" y="941"/>
                    <a:pt x="376" y="1033"/>
                    <a:pt x="370" y="1129"/>
                  </a:cubicBezTo>
                  <a:cubicBezTo>
                    <a:pt x="366" y="1219"/>
                    <a:pt x="303" y="1294"/>
                    <a:pt x="244" y="1365"/>
                  </a:cubicBezTo>
                  <a:cubicBezTo>
                    <a:pt x="197" y="1421"/>
                    <a:pt x="148" y="1478"/>
                    <a:pt x="125" y="1544"/>
                  </a:cubicBezTo>
                  <a:cubicBezTo>
                    <a:pt x="82" y="1673"/>
                    <a:pt x="75" y="1810"/>
                    <a:pt x="67" y="1943"/>
                  </a:cubicBezTo>
                  <a:cubicBezTo>
                    <a:pt x="60" y="2080"/>
                    <a:pt x="52" y="2222"/>
                    <a:pt x="6" y="2357"/>
                  </a:cubicBezTo>
                  <a:close/>
                </a:path>
              </a:pathLst>
            </a:custGeom>
            <a:solidFill>
              <a:srgbClr val="008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30BB9AD5-C3C3-F0DB-399C-0145448EE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46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94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2A42-D840-4401-B08D-5F35FEF0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462" y="1297816"/>
            <a:ext cx="12024000" cy="4256768"/>
          </a:xfrm>
        </p:spPr>
        <p:txBody>
          <a:bodyPr/>
          <a:lstStyle>
            <a:lvl1pPr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Текст </a:t>
            </a:r>
            <a:br>
              <a:rPr lang="en-US" dirty="0"/>
            </a:br>
            <a:r>
              <a:rPr lang="ru-RU" dirty="0"/>
              <a:t>для главного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83F003-7E3D-437E-B204-0837E2C4A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4736" y="10402684"/>
            <a:ext cx="18000000" cy="849681"/>
          </a:xfrm>
        </p:spPr>
        <p:txBody>
          <a:bodyPr>
            <a:spAutoFit/>
          </a:bodyPr>
          <a:lstStyle>
            <a:lvl1pPr marL="0" indent="0" algn="l">
              <a:buNone/>
              <a:defRPr sz="5400" b="0">
                <a:solidFill>
                  <a:schemeClr val="bg1"/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dirty="0"/>
              <a:t>Подзаголовок 1</a:t>
            </a:r>
          </a:p>
        </p:txBody>
      </p:sp>
      <p:sp>
        <p:nvSpPr>
          <p:cNvPr id="10" name="Текст 16">
            <a:extLst>
              <a:ext uri="{FF2B5EF4-FFF2-40B4-BE49-F238E27FC236}">
                <a16:creationId xmlns:a16="http://schemas.microsoft.com/office/drawing/2014/main" id="{4EAD9FB3-C006-4019-AEA6-D606C0BBA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35" y="11396908"/>
            <a:ext cx="18000000" cy="60038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3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8D7C5-C53E-D659-50E9-4D897401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75" y="11571478"/>
            <a:ext cx="3908654" cy="1056144"/>
          </a:xfrm>
          <a:prstGeom prst="rect">
            <a:avLst/>
          </a:prstGeom>
        </p:spPr>
      </p:pic>
      <p:grpSp>
        <p:nvGrpSpPr>
          <p:cNvPr id="28" name="Group 237">
            <a:extLst>
              <a:ext uri="{FF2B5EF4-FFF2-40B4-BE49-F238E27FC236}">
                <a16:creationId xmlns:a16="http://schemas.microsoft.com/office/drawing/2014/main" id="{5A9B02CB-C21A-648B-0178-728BF7D77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6542618" y="1339851"/>
            <a:ext cx="6587720" cy="7445293"/>
            <a:chOff x="6295" y="422"/>
            <a:chExt cx="1183" cy="1337"/>
          </a:xfrm>
          <a:solidFill>
            <a:schemeClr val="accent4"/>
          </a:solidFill>
        </p:grpSpPr>
        <p:sp>
          <p:nvSpPr>
            <p:cNvPr id="29" name="Freeform 238">
              <a:extLst>
                <a:ext uri="{FF2B5EF4-FFF2-40B4-BE49-F238E27FC236}">
                  <a16:creationId xmlns:a16="http://schemas.microsoft.com/office/drawing/2014/main" id="{8E8DAAA5-6E2E-DD2A-484B-E77E3B8BE7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4" y="1577"/>
              <a:ext cx="1164" cy="182"/>
            </a:xfrm>
            <a:custGeom>
              <a:avLst/>
              <a:gdLst>
                <a:gd name="T0" fmla="*/ 1164 w 1164"/>
                <a:gd name="T1" fmla="*/ 182 h 182"/>
                <a:gd name="T2" fmla="*/ 0 w 1164"/>
                <a:gd name="T3" fmla="*/ 182 h 182"/>
                <a:gd name="T4" fmla="*/ 199 w 1164"/>
                <a:gd name="T5" fmla="*/ 0 h 182"/>
                <a:gd name="T6" fmla="*/ 965 w 1164"/>
                <a:gd name="T7" fmla="*/ 0 h 182"/>
                <a:gd name="T8" fmla="*/ 966 w 1164"/>
                <a:gd name="T9" fmla="*/ 1 h 182"/>
                <a:gd name="T10" fmla="*/ 1164 w 1164"/>
                <a:gd name="T11" fmla="*/ 182 h 182"/>
                <a:gd name="T12" fmla="*/ 7 w 1164"/>
                <a:gd name="T13" fmla="*/ 179 h 182"/>
                <a:gd name="T14" fmla="*/ 1157 w 1164"/>
                <a:gd name="T15" fmla="*/ 179 h 182"/>
                <a:gd name="T16" fmla="*/ 964 w 1164"/>
                <a:gd name="T17" fmla="*/ 2 h 182"/>
                <a:gd name="T18" fmla="*/ 201 w 1164"/>
                <a:gd name="T19" fmla="*/ 2 h 182"/>
                <a:gd name="T20" fmla="*/ 7 w 1164"/>
                <a:gd name="T21" fmla="*/ 1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4" h="182">
                  <a:moveTo>
                    <a:pt x="1164" y="182"/>
                  </a:moveTo>
                  <a:lnTo>
                    <a:pt x="0" y="182"/>
                  </a:lnTo>
                  <a:lnTo>
                    <a:pt x="199" y="0"/>
                  </a:lnTo>
                  <a:lnTo>
                    <a:pt x="965" y="0"/>
                  </a:lnTo>
                  <a:lnTo>
                    <a:pt x="966" y="1"/>
                  </a:lnTo>
                  <a:lnTo>
                    <a:pt x="1164" y="182"/>
                  </a:lnTo>
                  <a:close/>
                  <a:moveTo>
                    <a:pt x="7" y="179"/>
                  </a:moveTo>
                  <a:lnTo>
                    <a:pt x="1157" y="179"/>
                  </a:lnTo>
                  <a:lnTo>
                    <a:pt x="964" y="2"/>
                  </a:lnTo>
                  <a:lnTo>
                    <a:pt x="201" y="2"/>
                  </a:lnTo>
                  <a:lnTo>
                    <a:pt x="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0" name="Rectangle 239">
              <a:extLst>
                <a:ext uri="{FF2B5EF4-FFF2-40B4-BE49-F238E27FC236}">
                  <a16:creationId xmlns:a16="http://schemas.microsoft.com/office/drawing/2014/main" id="{207B69E1-08D3-3531-F0DB-764647819C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1715"/>
              <a:ext cx="1066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1" name="Rectangle 240">
              <a:extLst>
                <a:ext uri="{FF2B5EF4-FFF2-40B4-BE49-F238E27FC236}">
                  <a16:creationId xmlns:a16="http://schemas.microsoft.com/office/drawing/2014/main" id="{9BA43B19-B7F9-AC8D-C1CC-D5045F4FB2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1679"/>
              <a:ext cx="988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2" name="Rectangle 241">
              <a:extLst>
                <a:ext uri="{FF2B5EF4-FFF2-40B4-BE49-F238E27FC236}">
                  <a16:creationId xmlns:a16="http://schemas.microsoft.com/office/drawing/2014/main" id="{0D21A24E-9D27-025E-57DC-69BF37AF76C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1648"/>
              <a:ext cx="92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3" name="Rectangle 242">
              <a:extLst>
                <a:ext uri="{FF2B5EF4-FFF2-40B4-BE49-F238E27FC236}">
                  <a16:creationId xmlns:a16="http://schemas.microsoft.com/office/drawing/2014/main" id="{13B5B549-8F4B-7905-5AA3-CC356683E3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1621"/>
              <a:ext cx="861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4" name="Rectangle 243">
              <a:extLst>
                <a:ext uri="{FF2B5EF4-FFF2-40B4-BE49-F238E27FC236}">
                  <a16:creationId xmlns:a16="http://schemas.microsoft.com/office/drawing/2014/main" id="{F00B1E61-622B-2763-3E88-CC01F7F63D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1598"/>
              <a:ext cx="81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5" name="Freeform 244">
              <a:extLst>
                <a:ext uri="{FF2B5EF4-FFF2-40B4-BE49-F238E27FC236}">
                  <a16:creationId xmlns:a16="http://schemas.microsoft.com/office/drawing/2014/main" id="{3C642CBF-02E0-6612-DF83-FDB035E6D8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" y="1578"/>
              <a:ext cx="164" cy="181"/>
            </a:xfrm>
            <a:custGeom>
              <a:avLst/>
              <a:gdLst>
                <a:gd name="T0" fmla="*/ 0 w 164"/>
                <a:gd name="T1" fmla="*/ 1 h 181"/>
                <a:gd name="T2" fmla="*/ 161 w 164"/>
                <a:gd name="T3" fmla="*/ 181 h 181"/>
                <a:gd name="T4" fmla="*/ 164 w 164"/>
                <a:gd name="T5" fmla="*/ 179 h 181"/>
                <a:gd name="T6" fmla="*/ 3 w 164"/>
                <a:gd name="T7" fmla="*/ 0 h 181"/>
                <a:gd name="T8" fmla="*/ 0 w 164"/>
                <a:gd name="T9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81">
                  <a:moveTo>
                    <a:pt x="0" y="1"/>
                  </a:moveTo>
                  <a:lnTo>
                    <a:pt x="161" y="181"/>
                  </a:lnTo>
                  <a:lnTo>
                    <a:pt x="164" y="179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36" name="Freeform 245">
              <a:extLst>
                <a:ext uri="{FF2B5EF4-FFF2-40B4-BE49-F238E27FC236}">
                  <a16:creationId xmlns:a16="http://schemas.microsoft.com/office/drawing/2014/main" id="{9960D8E5-09BA-A64F-5BB5-954471A8E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1578"/>
              <a:ext cx="128" cy="181"/>
            </a:xfrm>
            <a:custGeom>
              <a:avLst/>
              <a:gdLst>
                <a:gd name="T0" fmla="*/ 128 w 128"/>
                <a:gd name="T1" fmla="*/ 179 h 181"/>
                <a:gd name="T2" fmla="*/ 124 w 128"/>
                <a:gd name="T3" fmla="*/ 181 h 181"/>
                <a:gd name="T4" fmla="*/ 0 w 128"/>
                <a:gd name="T5" fmla="*/ 1 h 181"/>
                <a:gd name="T6" fmla="*/ 2 w 128"/>
                <a:gd name="T7" fmla="*/ 0 h 181"/>
                <a:gd name="T8" fmla="*/ 128 w 128"/>
                <a:gd name="T9" fmla="*/ 17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128" y="179"/>
                  </a:moveTo>
                  <a:lnTo>
                    <a:pt x="124" y="181"/>
                  </a:lnTo>
                  <a:lnTo>
                    <a:pt x="0" y="1"/>
                  </a:lnTo>
                  <a:lnTo>
                    <a:pt x="2" y="0"/>
                  </a:lnTo>
                  <a:lnTo>
                    <a:pt x="128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6" name="Freeform 246">
              <a:extLst>
                <a:ext uri="{FF2B5EF4-FFF2-40B4-BE49-F238E27FC236}">
                  <a16:creationId xmlns:a16="http://schemas.microsoft.com/office/drawing/2014/main" id="{99C39E46-EE4B-F02A-3757-3EAB7B621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8" y="1578"/>
              <a:ext cx="93" cy="181"/>
            </a:xfrm>
            <a:custGeom>
              <a:avLst/>
              <a:gdLst>
                <a:gd name="T0" fmla="*/ 93 w 93"/>
                <a:gd name="T1" fmla="*/ 179 h 181"/>
                <a:gd name="T2" fmla="*/ 89 w 93"/>
                <a:gd name="T3" fmla="*/ 181 h 181"/>
                <a:gd name="T4" fmla="*/ 0 w 93"/>
                <a:gd name="T5" fmla="*/ 1 h 181"/>
                <a:gd name="T6" fmla="*/ 4 w 93"/>
                <a:gd name="T7" fmla="*/ 0 h 181"/>
                <a:gd name="T8" fmla="*/ 93 w 93"/>
                <a:gd name="T9" fmla="*/ 17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1">
                  <a:moveTo>
                    <a:pt x="93" y="179"/>
                  </a:moveTo>
                  <a:lnTo>
                    <a:pt x="89" y="181"/>
                  </a:lnTo>
                  <a:lnTo>
                    <a:pt x="0" y="1"/>
                  </a:lnTo>
                  <a:lnTo>
                    <a:pt x="4" y="0"/>
                  </a:lnTo>
                  <a:lnTo>
                    <a:pt x="93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7" name="Freeform 247">
              <a:extLst>
                <a:ext uri="{FF2B5EF4-FFF2-40B4-BE49-F238E27FC236}">
                  <a16:creationId xmlns:a16="http://schemas.microsoft.com/office/drawing/2014/main" id="{5C5FBD93-77DC-595F-0D7E-E9AB02EB62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8" y="1578"/>
              <a:ext cx="58" cy="180"/>
            </a:xfrm>
            <a:custGeom>
              <a:avLst/>
              <a:gdLst>
                <a:gd name="T0" fmla="*/ 58 w 58"/>
                <a:gd name="T1" fmla="*/ 180 h 180"/>
                <a:gd name="T2" fmla="*/ 54 w 58"/>
                <a:gd name="T3" fmla="*/ 180 h 180"/>
                <a:gd name="T4" fmla="*/ 0 w 58"/>
                <a:gd name="T5" fmla="*/ 1 h 180"/>
                <a:gd name="T6" fmla="*/ 4 w 58"/>
                <a:gd name="T7" fmla="*/ 0 h 180"/>
                <a:gd name="T8" fmla="*/ 58 w 58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80">
                  <a:moveTo>
                    <a:pt x="58" y="180"/>
                  </a:moveTo>
                  <a:lnTo>
                    <a:pt x="54" y="180"/>
                  </a:lnTo>
                  <a:lnTo>
                    <a:pt x="0" y="1"/>
                  </a:lnTo>
                  <a:lnTo>
                    <a:pt x="4" y="0"/>
                  </a:lnTo>
                  <a:lnTo>
                    <a:pt x="58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8" name="Freeform 248">
              <a:extLst>
                <a:ext uri="{FF2B5EF4-FFF2-40B4-BE49-F238E27FC236}">
                  <a16:creationId xmlns:a16="http://schemas.microsoft.com/office/drawing/2014/main" id="{88D27E59-540B-C097-BA22-0CB9DD4EF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1578"/>
              <a:ext cx="22" cy="179"/>
            </a:xfrm>
            <a:custGeom>
              <a:avLst/>
              <a:gdLst>
                <a:gd name="T0" fmla="*/ 0 w 22"/>
                <a:gd name="T1" fmla="*/ 0 h 179"/>
                <a:gd name="T2" fmla="*/ 18 w 22"/>
                <a:gd name="T3" fmla="*/ 179 h 179"/>
                <a:gd name="T4" fmla="*/ 22 w 22"/>
                <a:gd name="T5" fmla="*/ 179 h 179"/>
                <a:gd name="T6" fmla="*/ 4 w 22"/>
                <a:gd name="T7" fmla="*/ 0 h 179"/>
                <a:gd name="T8" fmla="*/ 0 w 22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9">
                  <a:moveTo>
                    <a:pt x="0" y="0"/>
                  </a:moveTo>
                  <a:lnTo>
                    <a:pt x="18" y="179"/>
                  </a:lnTo>
                  <a:lnTo>
                    <a:pt x="22" y="179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49" name="Freeform 249">
              <a:extLst>
                <a:ext uri="{FF2B5EF4-FFF2-40B4-BE49-F238E27FC236}">
                  <a16:creationId xmlns:a16="http://schemas.microsoft.com/office/drawing/2014/main" id="{3DF642F6-92F7-6809-BDCA-0C3B6F2F1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1579"/>
              <a:ext cx="22" cy="179"/>
            </a:xfrm>
            <a:custGeom>
              <a:avLst/>
              <a:gdLst>
                <a:gd name="T0" fmla="*/ 0 w 22"/>
                <a:gd name="T1" fmla="*/ 179 h 179"/>
                <a:gd name="T2" fmla="*/ 4 w 22"/>
                <a:gd name="T3" fmla="*/ 179 h 179"/>
                <a:gd name="T4" fmla="*/ 22 w 22"/>
                <a:gd name="T5" fmla="*/ 0 h 179"/>
                <a:gd name="T6" fmla="*/ 18 w 22"/>
                <a:gd name="T7" fmla="*/ 0 h 179"/>
                <a:gd name="T8" fmla="*/ 0 w 22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9">
                  <a:moveTo>
                    <a:pt x="0" y="179"/>
                  </a:moveTo>
                  <a:lnTo>
                    <a:pt x="4" y="179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0" name="Freeform 250">
              <a:extLst>
                <a:ext uri="{FF2B5EF4-FFF2-40B4-BE49-F238E27FC236}">
                  <a16:creationId xmlns:a16="http://schemas.microsoft.com/office/drawing/2014/main" id="{079CE3BF-9F94-A0C2-3C1A-9046555726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1578"/>
              <a:ext cx="57" cy="180"/>
            </a:xfrm>
            <a:custGeom>
              <a:avLst/>
              <a:gdLst>
                <a:gd name="T0" fmla="*/ 57 w 57"/>
                <a:gd name="T1" fmla="*/ 1 h 180"/>
                <a:gd name="T2" fmla="*/ 3 w 57"/>
                <a:gd name="T3" fmla="*/ 180 h 180"/>
                <a:gd name="T4" fmla="*/ 0 w 57"/>
                <a:gd name="T5" fmla="*/ 180 h 180"/>
                <a:gd name="T6" fmla="*/ 54 w 57"/>
                <a:gd name="T7" fmla="*/ 0 h 180"/>
                <a:gd name="T8" fmla="*/ 57 w 57"/>
                <a:gd name="T9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80">
                  <a:moveTo>
                    <a:pt x="57" y="1"/>
                  </a:moveTo>
                  <a:lnTo>
                    <a:pt x="3" y="180"/>
                  </a:lnTo>
                  <a:lnTo>
                    <a:pt x="0" y="180"/>
                  </a:lnTo>
                  <a:lnTo>
                    <a:pt x="54" y="0"/>
                  </a:ln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1" name="Freeform 251">
              <a:extLst>
                <a:ext uri="{FF2B5EF4-FFF2-40B4-BE49-F238E27FC236}">
                  <a16:creationId xmlns:a16="http://schemas.microsoft.com/office/drawing/2014/main" id="{24FC1191-4EE5-D0A7-7DA5-9CEB957BA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2" y="1578"/>
              <a:ext cx="93" cy="181"/>
            </a:xfrm>
            <a:custGeom>
              <a:avLst/>
              <a:gdLst>
                <a:gd name="T0" fmla="*/ 93 w 93"/>
                <a:gd name="T1" fmla="*/ 1 h 181"/>
                <a:gd name="T2" fmla="*/ 3 w 93"/>
                <a:gd name="T3" fmla="*/ 181 h 181"/>
                <a:gd name="T4" fmla="*/ 0 w 93"/>
                <a:gd name="T5" fmla="*/ 179 h 181"/>
                <a:gd name="T6" fmla="*/ 89 w 93"/>
                <a:gd name="T7" fmla="*/ 0 h 181"/>
                <a:gd name="T8" fmla="*/ 93 w 93"/>
                <a:gd name="T9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1">
                  <a:moveTo>
                    <a:pt x="93" y="1"/>
                  </a:moveTo>
                  <a:lnTo>
                    <a:pt x="3" y="181"/>
                  </a:lnTo>
                  <a:lnTo>
                    <a:pt x="0" y="179"/>
                  </a:lnTo>
                  <a:lnTo>
                    <a:pt x="89" y="0"/>
                  </a:lnTo>
                  <a:lnTo>
                    <a:pt x="9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2" name="Freeform 252">
              <a:extLst>
                <a:ext uri="{FF2B5EF4-FFF2-40B4-BE49-F238E27FC236}">
                  <a16:creationId xmlns:a16="http://schemas.microsoft.com/office/drawing/2014/main" id="{DBB3EFC8-3313-0C4B-ED4E-16C22DFE4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1578"/>
              <a:ext cx="128" cy="181"/>
            </a:xfrm>
            <a:custGeom>
              <a:avLst/>
              <a:gdLst>
                <a:gd name="T0" fmla="*/ 128 w 128"/>
                <a:gd name="T1" fmla="*/ 1 h 181"/>
                <a:gd name="T2" fmla="*/ 2 w 128"/>
                <a:gd name="T3" fmla="*/ 181 h 181"/>
                <a:gd name="T4" fmla="*/ 0 w 128"/>
                <a:gd name="T5" fmla="*/ 179 h 181"/>
                <a:gd name="T6" fmla="*/ 124 w 128"/>
                <a:gd name="T7" fmla="*/ 0 h 181"/>
                <a:gd name="T8" fmla="*/ 128 w 128"/>
                <a:gd name="T9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128" y="1"/>
                  </a:moveTo>
                  <a:lnTo>
                    <a:pt x="2" y="181"/>
                  </a:lnTo>
                  <a:lnTo>
                    <a:pt x="0" y="179"/>
                  </a:lnTo>
                  <a:lnTo>
                    <a:pt x="124" y="0"/>
                  </a:lnTo>
                  <a:lnTo>
                    <a:pt x="12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3" name="Freeform 253">
              <a:extLst>
                <a:ext uri="{FF2B5EF4-FFF2-40B4-BE49-F238E27FC236}">
                  <a16:creationId xmlns:a16="http://schemas.microsoft.com/office/drawing/2014/main" id="{8574B467-C036-18A3-C4B8-D9AFE2D10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1" y="1578"/>
              <a:ext cx="164" cy="181"/>
            </a:xfrm>
            <a:custGeom>
              <a:avLst/>
              <a:gdLst>
                <a:gd name="T0" fmla="*/ 0 w 164"/>
                <a:gd name="T1" fmla="*/ 179 h 181"/>
                <a:gd name="T2" fmla="*/ 4 w 164"/>
                <a:gd name="T3" fmla="*/ 181 h 181"/>
                <a:gd name="T4" fmla="*/ 164 w 164"/>
                <a:gd name="T5" fmla="*/ 1 h 181"/>
                <a:gd name="T6" fmla="*/ 161 w 164"/>
                <a:gd name="T7" fmla="*/ 0 h 181"/>
                <a:gd name="T8" fmla="*/ 0 w 164"/>
                <a:gd name="T9" fmla="*/ 17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81">
                  <a:moveTo>
                    <a:pt x="0" y="179"/>
                  </a:moveTo>
                  <a:lnTo>
                    <a:pt x="4" y="181"/>
                  </a:lnTo>
                  <a:lnTo>
                    <a:pt x="164" y="1"/>
                  </a:lnTo>
                  <a:lnTo>
                    <a:pt x="161" y="0"/>
                  </a:lnTo>
                  <a:lnTo>
                    <a:pt x="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4" name="Freeform 254">
              <a:extLst>
                <a:ext uri="{FF2B5EF4-FFF2-40B4-BE49-F238E27FC236}">
                  <a16:creationId xmlns:a16="http://schemas.microsoft.com/office/drawing/2014/main" id="{FC888696-5E80-07F5-C5A1-06CE633FAA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4" y="1370"/>
              <a:ext cx="1165" cy="137"/>
            </a:xfrm>
            <a:custGeom>
              <a:avLst/>
              <a:gdLst>
                <a:gd name="T0" fmla="*/ 1165 w 1165"/>
                <a:gd name="T1" fmla="*/ 137 h 137"/>
                <a:gd name="T2" fmla="*/ 0 w 1165"/>
                <a:gd name="T3" fmla="*/ 137 h 137"/>
                <a:gd name="T4" fmla="*/ 3 w 1165"/>
                <a:gd name="T5" fmla="*/ 135 h 137"/>
                <a:gd name="T6" fmla="*/ 199 w 1165"/>
                <a:gd name="T7" fmla="*/ 0 h 137"/>
                <a:gd name="T8" fmla="*/ 965 w 1165"/>
                <a:gd name="T9" fmla="*/ 0 h 137"/>
                <a:gd name="T10" fmla="*/ 966 w 1165"/>
                <a:gd name="T11" fmla="*/ 2 h 137"/>
                <a:gd name="T12" fmla="*/ 1165 w 1165"/>
                <a:gd name="T13" fmla="*/ 137 h 137"/>
                <a:gd name="T14" fmla="*/ 8 w 1165"/>
                <a:gd name="T15" fmla="*/ 134 h 137"/>
                <a:gd name="T16" fmla="*/ 1156 w 1165"/>
                <a:gd name="T17" fmla="*/ 134 h 137"/>
                <a:gd name="T18" fmla="*/ 964 w 1165"/>
                <a:gd name="T19" fmla="*/ 3 h 137"/>
                <a:gd name="T20" fmla="*/ 201 w 1165"/>
                <a:gd name="T21" fmla="*/ 3 h 137"/>
                <a:gd name="T22" fmla="*/ 8 w 1165"/>
                <a:gd name="T23" fmla="*/ 13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5" h="137">
                  <a:moveTo>
                    <a:pt x="1165" y="137"/>
                  </a:moveTo>
                  <a:lnTo>
                    <a:pt x="0" y="137"/>
                  </a:lnTo>
                  <a:lnTo>
                    <a:pt x="3" y="135"/>
                  </a:lnTo>
                  <a:lnTo>
                    <a:pt x="199" y="0"/>
                  </a:lnTo>
                  <a:lnTo>
                    <a:pt x="965" y="0"/>
                  </a:lnTo>
                  <a:lnTo>
                    <a:pt x="966" y="2"/>
                  </a:lnTo>
                  <a:lnTo>
                    <a:pt x="1165" y="137"/>
                  </a:lnTo>
                  <a:close/>
                  <a:moveTo>
                    <a:pt x="8" y="134"/>
                  </a:moveTo>
                  <a:lnTo>
                    <a:pt x="1156" y="134"/>
                  </a:lnTo>
                  <a:lnTo>
                    <a:pt x="964" y="3"/>
                  </a:lnTo>
                  <a:lnTo>
                    <a:pt x="201" y="3"/>
                  </a:lnTo>
                  <a:lnTo>
                    <a:pt x="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5" name="Rectangle 255">
              <a:extLst>
                <a:ext uri="{FF2B5EF4-FFF2-40B4-BE49-F238E27FC236}">
                  <a16:creationId xmlns:a16="http://schemas.microsoft.com/office/drawing/2014/main" id="{749CA419-F290-CD77-7EF6-BD3CA4358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1473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6" name="Rectangle 256">
              <a:extLst>
                <a:ext uri="{FF2B5EF4-FFF2-40B4-BE49-F238E27FC236}">
                  <a16:creationId xmlns:a16="http://schemas.microsoft.com/office/drawing/2014/main" id="{BA77C36B-9B3F-4707-E901-8B67511A9E5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1446"/>
              <a:ext cx="988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7" name="Rectangle 257">
              <a:extLst>
                <a:ext uri="{FF2B5EF4-FFF2-40B4-BE49-F238E27FC236}">
                  <a16:creationId xmlns:a16="http://schemas.microsoft.com/office/drawing/2014/main" id="{EA43C507-1019-F858-61AE-F0284A9830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1424"/>
              <a:ext cx="92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8" name="Rectangle 258">
              <a:extLst>
                <a:ext uri="{FF2B5EF4-FFF2-40B4-BE49-F238E27FC236}">
                  <a16:creationId xmlns:a16="http://schemas.microsoft.com/office/drawing/2014/main" id="{432D3431-2771-181A-81BA-7B315AC643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1404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59" name="Rectangle 259">
              <a:extLst>
                <a:ext uri="{FF2B5EF4-FFF2-40B4-BE49-F238E27FC236}">
                  <a16:creationId xmlns:a16="http://schemas.microsoft.com/office/drawing/2014/main" id="{C1F897A6-C780-2502-9CCC-4BC4BEA5A2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1386"/>
              <a:ext cx="8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0" name="Freeform 260">
              <a:extLst>
                <a:ext uri="{FF2B5EF4-FFF2-40B4-BE49-F238E27FC236}">
                  <a16:creationId xmlns:a16="http://schemas.microsoft.com/office/drawing/2014/main" id="{8C94F348-8B17-CAC6-092E-FAE69D4072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" y="1370"/>
              <a:ext cx="164" cy="136"/>
            </a:xfrm>
            <a:custGeom>
              <a:avLst/>
              <a:gdLst>
                <a:gd name="T0" fmla="*/ 164 w 164"/>
                <a:gd name="T1" fmla="*/ 135 h 136"/>
                <a:gd name="T2" fmla="*/ 161 w 164"/>
                <a:gd name="T3" fmla="*/ 136 h 136"/>
                <a:gd name="T4" fmla="*/ 0 w 164"/>
                <a:gd name="T5" fmla="*/ 3 h 136"/>
                <a:gd name="T6" fmla="*/ 3 w 164"/>
                <a:gd name="T7" fmla="*/ 0 h 136"/>
                <a:gd name="T8" fmla="*/ 164 w 164"/>
                <a:gd name="T9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6">
                  <a:moveTo>
                    <a:pt x="164" y="135"/>
                  </a:moveTo>
                  <a:lnTo>
                    <a:pt x="161" y="136"/>
                  </a:lnTo>
                  <a:lnTo>
                    <a:pt x="0" y="3"/>
                  </a:lnTo>
                  <a:lnTo>
                    <a:pt x="3" y="0"/>
                  </a:lnTo>
                  <a:lnTo>
                    <a:pt x="16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1" name="Freeform 261">
              <a:extLst>
                <a:ext uri="{FF2B5EF4-FFF2-40B4-BE49-F238E27FC236}">
                  <a16:creationId xmlns:a16="http://schemas.microsoft.com/office/drawing/2014/main" id="{CBA6A57C-9B75-7232-28F4-DDF58286AF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1372"/>
              <a:ext cx="128" cy="134"/>
            </a:xfrm>
            <a:custGeom>
              <a:avLst/>
              <a:gdLst>
                <a:gd name="T0" fmla="*/ 0 w 128"/>
                <a:gd name="T1" fmla="*/ 1 h 134"/>
                <a:gd name="T2" fmla="*/ 125 w 128"/>
                <a:gd name="T3" fmla="*/ 134 h 134"/>
                <a:gd name="T4" fmla="*/ 128 w 128"/>
                <a:gd name="T5" fmla="*/ 133 h 134"/>
                <a:gd name="T6" fmla="*/ 2 w 128"/>
                <a:gd name="T7" fmla="*/ 0 h 134"/>
                <a:gd name="T8" fmla="*/ 0 w 128"/>
                <a:gd name="T9" fmla="*/ 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34">
                  <a:moveTo>
                    <a:pt x="0" y="1"/>
                  </a:moveTo>
                  <a:lnTo>
                    <a:pt x="125" y="134"/>
                  </a:lnTo>
                  <a:lnTo>
                    <a:pt x="128" y="133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2" name="Freeform 262">
              <a:extLst>
                <a:ext uri="{FF2B5EF4-FFF2-40B4-BE49-F238E27FC236}">
                  <a16:creationId xmlns:a16="http://schemas.microsoft.com/office/drawing/2014/main" id="{1E1FFA37-CD1A-5A34-E263-24449483D7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8" y="1372"/>
              <a:ext cx="93" cy="134"/>
            </a:xfrm>
            <a:custGeom>
              <a:avLst/>
              <a:gdLst>
                <a:gd name="T0" fmla="*/ 93 w 93"/>
                <a:gd name="T1" fmla="*/ 133 h 134"/>
                <a:gd name="T2" fmla="*/ 89 w 93"/>
                <a:gd name="T3" fmla="*/ 134 h 134"/>
                <a:gd name="T4" fmla="*/ 0 w 93"/>
                <a:gd name="T5" fmla="*/ 0 h 134"/>
                <a:gd name="T6" fmla="*/ 4 w 93"/>
                <a:gd name="T7" fmla="*/ 0 h 134"/>
                <a:gd name="T8" fmla="*/ 93 w 93"/>
                <a:gd name="T9" fmla="*/ 13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34">
                  <a:moveTo>
                    <a:pt x="93" y="133"/>
                  </a:moveTo>
                  <a:lnTo>
                    <a:pt x="89" y="134"/>
                  </a:lnTo>
                  <a:lnTo>
                    <a:pt x="0" y="0"/>
                  </a:lnTo>
                  <a:lnTo>
                    <a:pt x="4" y="0"/>
                  </a:lnTo>
                  <a:lnTo>
                    <a:pt x="93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3" name="Freeform 263">
              <a:extLst>
                <a:ext uri="{FF2B5EF4-FFF2-40B4-BE49-F238E27FC236}">
                  <a16:creationId xmlns:a16="http://schemas.microsoft.com/office/drawing/2014/main" id="{D87DC666-F0EA-9E27-02CB-3F0E3F1539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8" y="1372"/>
              <a:ext cx="58" cy="134"/>
            </a:xfrm>
            <a:custGeom>
              <a:avLst/>
              <a:gdLst>
                <a:gd name="T0" fmla="*/ 58 w 58"/>
                <a:gd name="T1" fmla="*/ 133 h 134"/>
                <a:gd name="T2" fmla="*/ 54 w 58"/>
                <a:gd name="T3" fmla="*/ 134 h 134"/>
                <a:gd name="T4" fmla="*/ 0 w 58"/>
                <a:gd name="T5" fmla="*/ 0 h 134"/>
                <a:gd name="T6" fmla="*/ 4 w 58"/>
                <a:gd name="T7" fmla="*/ 0 h 134"/>
                <a:gd name="T8" fmla="*/ 58 w 58"/>
                <a:gd name="T9" fmla="*/ 13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4">
                  <a:moveTo>
                    <a:pt x="58" y="133"/>
                  </a:moveTo>
                  <a:lnTo>
                    <a:pt x="54" y="134"/>
                  </a:lnTo>
                  <a:lnTo>
                    <a:pt x="0" y="0"/>
                  </a:lnTo>
                  <a:lnTo>
                    <a:pt x="4" y="0"/>
                  </a:lnTo>
                  <a:lnTo>
                    <a:pt x="58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4" name="Freeform 264">
              <a:extLst>
                <a:ext uri="{FF2B5EF4-FFF2-40B4-BE49-F238E27FC236}">
                  <a16:creationId xmlns:a16="http://schemas.microsoft.com/office/drawing/2014/main" id="{732EA479-EB97-B4F0-7602-FDF2CCCE0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1372"/>
              <a:ext cx="22" cy="134"/>
            </a:xfrm>
            <a:custGeom>
              <a:avLst/>
              <a:gdLst>
                <a:gd name="T0" fmla="*/ 0 w 22"/>
                <a:gd name="T1" fmla="*/ 0 h 134"/>
                <a:gd name="T2" fmla="*/ 18 w 22"/>
                <a:gd name="T3" fmla="*/ 134 h 134"/>
                <a:gd name="T4" fmla="*/ 22 w 22"/>
                <a:gd name="T5" fmla="*/ 134 h 134"/>
                <a:gd name="T6" fmla="*/ 4 w 22"/>
                <a:gd name="T7" fmla="*/ 0 h 134"/>
                <a:gd name="T8" fmla="*/ 0 w 22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4">
                  <a:moveTo>
                    <a:pt x="0" y="0"/>
                  </a:moveTo>
                  <a:lnTo>
                    <a:pt x="18" y="134"/>
                  </a:lnTo>
                  <a:lnTo>
                    <a:pt x="22" y="13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5" name="Freeform 265">
              <a:extLst>
                <a:ext uri="{FF2B5EF4-FFF2-40B4-BE49-F238E27FC236}">
                  <a16:creationId xmlns:a16="http://schemas.microsoft.com/office/drawing/2014/main" id="{C7F556A6-662A-852E-DAD6-7E80C97DDF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1372"/>
              <a:ext cx="21" cy="133"/>
            </a:xfrm>
            <a:custGeom>
              <a:avLst/>
              <a:gdLst>
                <a:gd name="T0" fmla="*/ 0 w 21"/>
                <a:gd name="T1" fmla="*/ 133 h 133"/>
                <a:gd name="T2" fmla="*/ 3 w 21"/>
                <a:gd name="T3" fmla="*/ 133 h 133"/>
                <a:gd name="T4" fmla="*/ 21 w 21"/>
                <a:gd name="T5" fmla="*/ 0 h 133"/>
                <a:gd name="T6" fmla="*/ 18 w 21"/>
                <a:gd name="T7" fmla="*/ 0 h 133"/>
                <a:gd name="T8" fmla="*/ 0 w 2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3">
                  <a:moveTo>
                    <a:pt x="0" y="133"/>
                  </a:moveTo>
                  <a:lnTo>
                    <a:pt x="3" y="133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0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6" name="Freeform 266">
              <a:extLst>
                <a:ext uri="{FF2B5EF4-FFF2-40B4-BE49-F238E27FC236}">
                  <a16:creationId xmlns:a16="http://schemas.microsoft.com/office/drawing/2014/main" id="{89D395B6-DA42-7B66-2972-C083523629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1372"/>
              <a:ext cx="57" cy="134"/>
            </a:xfrm>
            <a:custGeom>
              <a:avLst/>
              <a:gdLst>
                <a:gd name="T0" fmla="*/ 57 w 57"/>
                <a:gd name="T1" fmla="*/ 0 h 134"/>
                <a:gd name="T2" fmla="*/ 3 w 57"/>
                <a:gd name="T3" fmla="*/ 134 h 134"/>
                <a:gd name="T4" fmla="*/ 0 w 57"/>
                <a:gd name="T5" fmla="*/ 133 h 134"/>
                <a:gd name="T6" fmla="*/ 54 w 57"/>
                <a:gd name="T7" fmla="*/ 0 h 134"/>
                <a:gd name="T8" fmla="*/ 57 w 5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34">
                  <a:moveTo>
                    <a:pt x="57" y="0"/>
                  </a:moveTo>
                  <a:lnTo>
                    <a:pt x="3" y="134"/>
                  </a:lnTo>
                  <a:lnTo>
                    <a:pt x="0" y="133"/>
                  </a:lnTo>
                  <a:lnTo>
                    <a:pt x="54" y="0"/>
                  </a:ln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7" name="Freeform 267">
              <a:extLst>
                <a:ext uri="{FF2B5EF4-FFF2-40B4-BE49-F238E27FC236}">
                  <a16:creationId xmlns:a16="http://schemas.microsoft.com/office/drawing/2014/main" id="{6349B96A-70FA-3F72-3545-8DED130EA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2" y="1372"/>
              <a:ext cx="93" cy="134"/>
            </a:xfrm>
            <a:custGeom>
              <a:avLst/>
              <a:gdLst>
                <a:gd name="T0" fmla="*/ 93 w 93"/>
                <a:gd name="T1" fmla="*/ 0 h 134"/>
                <a:gd name="T2" fmla="*/ 3 w 93"/>
                <a:gd name="T3" fmla="*/ 134 h 134"/>
                <a:gd name="T4" fmla="*/ 0 w 93"/>
                <a:gd name="T5" fmla="*/ 133 h 134"/>
                <a:gd name="T6" fmla="*/ 89 w 93"/>
                <a:gd name="T7" fmla="*/ 0 h 134"/>
                <a:gd name="T8" fmla="*/ 93 w 93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34">
                  <a:moveTo>
                    <a:pt x="93" y="0"/>
                  </a:moveTo>
                  <a:lnTo>
                    <a:pt x="3" y="134"/>
                  </a:lnTo>
                  <a:lnTo>
                    <a:pt x="0" y="133"/>
                  </a:lnTo>
                  <a:lnTo>
                    <a:pt x="89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8" name="Freeform 268">
              <a:extLst>
                <a:ext uri="{FF2B5EF4-FFF2-40B4-BE49-F238E27FC236}">
                  <a16:creationId xmlns:a16="http://schemas.microsoft.com/office/drawing/2014/main" id="{C4732048-9E96-F14A-7A37-8A9E30C06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1371"/>
              <a:ext cx="127" cy="135"/>
            </a:xfrm>
            <a:custGeom>
              <a:avLst/>
              <a:gdLst>
                <a:gd name="T0" fmla="*/ 0 w 127"/>
                <a:gd name="T1" fmla="*/ 134 h 135"/>
                <a:gd name="T2" fmla="*/ 2 w 127"/>
                <a:gd name="T3" fmla="*/ 135 h 135"/>
                <a:gd name="T4" fmla="*/ 127 w 127"/>
                <a:gd name="T5" fmla="*/ 1 h 135"/>
                <a:gd name="T6" fmla="*/ 125 w 127"/>
                <a:gd name="T7" fmla="*/ 0 h 135"/>
                <a:gd name="T8" fmla="*/ 0 w 127"/>
                <a:gd name="T9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35">
                  <a:moveTo>
                    <a:pt x="0" y="134"/>
                  </a:moveTo>
                  <a:lnTo>
                    <a:pt x="2" y="135"/>
                  </a:lnTo>
                  <a:lnTo>
                    <a:pt x="127" y="1"/>
                  </a:lnTo>
                  <a:lnTo>
                    <a:pt x="125" y="0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69" name="Freeform 269">
              <a:extLst>
                <a:ext uri="{FF2B5EF4-FFF2-40B4-BE49-F238E27FC236}">
                  <a16:creationId xmlns:a16="http://schemas.microsoft.com/office/drawing/2014/main" id="{ED9B8418-BF5A-DDC9-9FEA-7F67B5705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1" y="1370"/>
              <a:ext cx="164" cy="136"/>
            </a:xfrm>
            <a:custGeom>
              <a:avLst/>
              <a:gdLst>
                <a:gd name="T0" fmla="*/ 164 w 164"/>
                <a:gd name="T1" fmla="*/ 3 h 136"/>
                <a:gd name="T2" fmla="*/ 3 w 164"/>
                <a:gd name="T3" fmla="*/ 136 h 136"/>
                <a:gd name="T4" fmla="*/ 0 w 164"/>
                <a:gd name="T5" fmla="*/ 135 h 136"/>
                <a:gd name="T6" fmla="*/ 162 w 164"/>
                <a:gd name="T7" fmla="*/ 0 h 136"/>
                <a:gd name="T8" fmla="*/ 164 w 164"/>
                <a:gd name="T9" fmla="*/ 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6">
                  <a:moveTo>
                    <a:pt x="164" y="3"/>
                  </a:moveTo>
                  <a:lnTo>
                    <a:pt x="3" y="136"/>
                  </a:lnTo>
                  <a:lnTo>
                    <a:pt x="0" y="135"/>
                  </a:lnTo>
                  <a:lnTo>
                    <a:pt x="162" y="0"/>
                  </a:lnTo>
                  <a:lnTo>
                    <a:pt x="16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0" name="Freeform 270">
              <a:extLst>
                <a:ext uri="{FF2B5EF4-FFF2-40B4-BE49-F238E27FC236}">
                  <a16:creationId xmlns:a16="http://schemas.microsoft.com/office/drawing/2014/main" id="{CD063125-D3EF-4F0B-2C02-87AE8981D3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1" y="1221"/>
              <a:ext cx="1170" cy="85"/>
            </a:xfrm>
            <a:custGeom>
              <a:avLst/>
              <a:gdLst>
                <a:gd name="T0" fmla="*/ 1170 w 1170"/>
                <a:gd name="T1" fmla="*/ 85 h 85"/>
                <a:gd name="T2" fmla="*/ 0 w 1170"/>
                <a:gd name="T3" fmla="*/ 85 h 85"/>
                <a:gd name="T4" fmla="*/ 202 w 1170"/>
                <a:gd name="T5" fmla="*/ 0 h 85"/>
                <a:gd name="T6" fmla="*/ 967 w 1170"/>
                <a:gd name="T7" fmla="*/ 0 h 85"/>
                <a:gd name="T8" fmla="*/ 1170 w 1170"/>
                <a:gd name="T9" fmla="*/ 85 h 85"/>
                <a:gd name="T10" fmla="*/ 14 w 1170"/>
                <a:gd name="T11" fmla="*/ 83 h 85"/>
                <a:gd name="T12" fmla="*/ 1158 w 1170"/>
                <a:gd name="T13" fmla="*/ 83 h 85"/>
                <a:gd name="T14" fmla="*/ 967 w 1170"/>
                <a:gd name="T15" fmla="*/ 3 h 85"/>
                <a:gd name="T16" fmla="*/ 204 w 1170"/>
                <a:gd name="T17" fmla="*/ 3 h 85"/>
                <a:gd name="T18" fmla="*/ 14 w 1170"/>
                <a:gd name="T19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0" h="85">
                  <a:moveTo>
                    <a:pt x="1170" y="85"/>
                  </a:moveTo>
                  <a:lnTo>
                    <a:pt x="0" y="85"/>
                  </a:lnTo>
                  <a:lnTo>
                    <a:pt x="202" y="0"/>
                  </a:lnTo>
                  <a:lnTo>
                    <a:pt x="967" y="0"/>
                  </a:lnTo>
                  <a:lnTo>
                    <a:pt x="1170" y="85"/>
                  </a:lnTo>
                  <a:close/>
                  <a:moveTo>
                    <a:pt x="14" y="83"/>
                  </a:moveTo>
                  <a:lnTo>
                    <a:pt x="1158" y="83"/>
                  </a:lnTo>
                  <a:lnTo>
                    <a:pt x="967" y="3"/>
                  </a:lnTo>
                  <a:lnTo>
                    <a:pt x="204" y="3"/>
                  </a:lnTo>
                  <a:lnTo>
                    <a:pt x="14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1" name="Rectangle 271">
              <a:extLst>
                <a:ext uri="{FF2B5EF4-FFF2-40B4-BE49-F238E27FC236}">
                  <a16:creationId xmlns:a16="http://schemas.microsoft.com/office/drawing/2014/main" id="{0BC73CA2-3F8B-6689-B73C-FAA441E210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1284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2" name="Rectangle 272">
              <a:extLst>
                <a:ext uri="{FF2B5EF4-FFF2-40B4-BE49-F238E27FC236}">
                  <a16:creationId xmlns:a16="http://schemas.microsoft.com/office/drawing/2014/main" id="{9F880377-6096-75EB-AE5F-1D4265C4C5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1269"/>
              <a:ext cx="988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3" name="Rectangle 273">
              <a:extLst>
                <a:ext uri="{FF2B5EF4-FFF2-40B4-BE49-F238E27FC236}">
                  <a16:creationId xmlns:a16="http://schemas.microsoft.com/office/drawing/2014/main" id="{48BAB7B4-C986-B719-5969-C078A848C7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1255"/>
              <a:ext cx="92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4" name="Rectangle 274">
              <a:extLst>
                <a:ext uri="{FF2B5EF4-FFF2-40B4-BE49-F238E27FC236}">
                  <a16:creationId xmlns:a16="http://schemas.microsoft.com/office/drawing/2014/main" id="{C233327D-7CB1-B4E1-828E-2162CABC7B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1242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5" name="Rectangle 275">
              <a:extLst>
                <a:ext uri="{FF2B5EF4-FFF2-40B4-BE49-F238E27FC236}">
                  <a16:creationId xmlns:a16="http://schemas.microsoft.com/office/drawing/2014/main" id="{F095AB89-466E-89A1-89B1-378DFE0B06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1231"/>
              <a:ext cx="81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6" name="Freeform 276">
              <a:extLst>
                <a:ext uri="{FF2B5EF4-FFF2-40B4-BE49-F238E27FC236}">
                  <a16:creationId xmlns:a16="http://schemas.microsoft.com/office/drawing/2014/main" id="{D7DBCE70-2A20-2E15-081A-321A26B34D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" y="1222"/>
              <a:ext cx="164" cy="84"/>
            </a:xfrm>
            <a:custGeom>
              <a:avLst/>
              <a:gdLst>
                <a:gd name="T0" fmla="*/ 0 w 164"/>
                <a:gd name="T1" fmla="*/ 2 h 84"/>
                <a:gd name="T2" fmla="*/ 161 w 164"/>
                <a:gd name="T3" fmla="*/ 84 h 84"/>
                <a:gd name="T4" fmla="*/ 164 w 164"/>
                <a:gd name="T5" fmla="*/ 82 h 84"/>
                <a:gd name="T6" fmla="*/ 2 w 164"/>
                <a:gd name="T7" fmla="*/ 0 h 84"/>
                <a:gd name="T8" fmla="*/ 0 w 164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84">
                  <a:moveTo>
                    <a:pt x="0" y="2"/>
                  </a:moveTo>
                  <a:lnTo>
                    <a:pt x="161" y="84"/>
                  </a:lnTo>
                  <a:lnTo>
                    <a:pt x="164" y="8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7" name="Freeform 277">
              <a:extLst>
                <a:ext uri="{FF2B5EF4-FFF2-40B4-BE49-F238E27FC236}">
                  <a16:creationId xmlns:a16="http://schemas.microsoft.com/office/drawing/2014/main" id="{7360AD73-7009-2981-087C-E702CAFD91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7" y="1222"/>
              <a:ext cx="128" cy="84"/>
            </a:xfrm>
            <a:custGeom>
              <a:avLst/>
              <a:gdLst>
                <a:gd name="T0" fmla="*/ 0 w 128"/>
                <a:gd name="T1" fmla="*/ 1 h 84"/>
                <a:gd name="T2" fmla="*/ 126 w 128"/>
                <a:gd name="T3" fmla="*/ 84 h 84"/>
                <a:gd name="T4" fmla="*/ 128 w 128"/>
                <a:gd name="T5" fmla="*/ 82 h 84"/>
                <a:gd name="T6" fmla="*/ 3 w 128"/>
                <a:gd name="T7" fmla="*/ 0 h 84"/>
                <a:gd name="T8" fmla="*/ 0 w 128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0" y="1"/>
                  </a:moveTo>
                  <a:lnTo>
                    <a:pt x="126" y="84"/>
                  </a:lnTo>
                  <a:lnTo>
                    <a:pt x="128" y="82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8" name="Freeform 278">
              <a:extLst>
                <a:ext uri="{FF2B5EF4-FFF2-40B4-BE49-F238E27FC236}">
                  <a16:creationId xmlns:a16="http://schemas.microsoft.com/office/drawing/2014/main" id="{CAF3CD69-7E97-CCDB-2FC5-9C1F0C4B8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9" y="1222"/>
              <a:ext cx="92" cy="84"/>
            </a:xfrm>
            <a:custGeom>
              <a:avLst/>
              <a:gdLst>
                <a:gd name="T0" fmla="*/ 0 w 92"/>
                <a:gd name="T1" fmla="*/ 1 h 84"/>
                <a:gd name="T2" fmla="*/ 89 w 92"/>
                <a:gd name="T3" fmla="*/ 84 h 84"/>
                <a:gd name="T4" fmla="*/ 92 w 92"/>
                <a:gd name="T5" fmla="*/ 82 h 84"/>
                <a:gd name="T6" fmla="*/ 3 w 92"/>
                <a:gd name="T7" fmla="*/ 0 h 84"/>
                <a:gd name="T8" fmla="*/ 0 w 92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84">
                  <a:moveTo>
                    <a:pt x="0" y="1"/>
                  </a:moveTo>
                  <a:lnTo>
                    <a:pt x="89" y="84"/>
                  </a:lnTo>
                  <a:lnTo>
                    <a:pt x="92" y="82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79" name="Freeform 279">
              <a:extLst>
                <a:ext uri="{FF2B5EF4-FFF2-40B4-BE49-F238E27FC236}">
                  <a16:creationId xmlns:a16="http://schemas.microsoft.com/office/drawing/2014/main" id="{C2D3AA62-B5BD-DB1F-B2D3-E12B200A3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9" y="1222"/>
              <a:ext cx="57" cy="83"/>
            </a:xfrm>
            <a:custGeom>
              <a:avLst/>
              <a:gdLst>
                <a:gd name="T0" fmla="*/ 0 w 57"/>
                <a:gd name="T1" fmla="*/ 1 h 83"/>
                <a:gd name="T2" fmla="*/ 54 w 57"/>
                <a:gd name="T3" fmla="*/ 83 h 83"/>
                <a:gd name="T4" fmla="*/ 57 w 57"/>
                <a:gd name="T5" fmla="*/ 82 h 83"/>
                <a:gd name="T6" fmla="*/ 3 w 57"/>
                <a:gd name="T7" fmla="*/ 0 h 83"/>
                <a:gd name="T8" fmla="*/ 0 w 57"/>
                <a:gd name="T9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3">
                  <a:moveTo>
                    <a:pt x="0" y="1"/>
                  </a:moveTo>
                  <a:lnTo>
                    <a:pt x="54" y="83"/>
                  </a:lnTo>
                  <a:lnTo>
                    <a:pt x="57" y="82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0" name="Freeform 280">
              <a:extLst>
                <a:ext uri="{FF2B5EF4-FFF2-40B4-BE49-F238E27FC236}">
                  <a16:creationId xmlns:a16="http://schemas.microsoft.com/office/drawing/2014/main" id="{4907F7AE-BBC1-EA44-9568-8375C059B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1222"/>
              <a:ext cx="22" cy="83"/>
            </a:xfrm>
            <a:custGeom>
              <a:avLst/>
              <a:gdLst>
                <a:gd name="T0" fmla="*/ 22 w 22"/>
                <a:gd name="T1" fmla="*/ 82 h 83"/>
                <a:gd name="T2" fmla="*/ 18 w 22"/>
                <a:gd name="T3" fmla="*/ 83 h 83"/>
                <a:gd name="T4" fmla="*/ 0 w 22"/>
                <a:gd name="T5" fmla="*/ 0 h 83"/>
                <a:gd name="T6" fmla="*/ 4 w 22"/>
                <a:gd name="T7" fmla="*/ 0 h 83"/>
                <a:gd name="T8" fmla="*/ 22 w 22"/>
                <a:gd name="T9" fmla="*/ 8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83">
                  <a:moveTo>
                    <a:pt x="22" y="82"/>
                  </a:moveTo>
                  <a:lnTo>
                    <a:pt x="18" y="83"/>
                  </a:lnTo>
                  <a:lnTo>
                    <a:pt x="0" y="0"/>
                  </a:lnTo>
                  <a:lnTo>
                    <a:pt x="4" y="0"/>
                  </a:lnTo>
                  <a:lnTo>
                    <a:pt x="2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1" name="Freeform 281">
              <a:extLst>
                <a:ext uri="{FF2B5EF4-FFF2-40B4-BE49-F238E27FC236}">
                  <a16:creationId xmlns:a16="http://schemas.microsoft.com/office/drawing/2014/main" id="{E6D6DD0B-86DA-E652-1AAE-68C41884C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1222"/>
              <a:ext cx="21" cy="83"/>
            </a:xfrm>
            <a:custGeom>
              <a:avLst/>
              <a:gdLst>
                <a:gd name="T0" fmla="*/ 21 w 21"/>
                <a:gd name="T1" fmla="*/ 0 h 83"/>
                <a:gd name="T2" fmla="*/ 3 w 21"/>
                <a:gd name="T3" fmla="*/ 83 h 83"/>
                <a:gd name="T4" fmla="*/ 0 w 21"/>
                <a:gd name="T5" fmla="*/ 82 h 83"/>
                <a:gd name="T6" fmla="*/ 18 w 21"/>
                <a:gd name="T7" fmla="*/ 0 h 83"/>
                <a:gd name="T8" fmla="*/ 21 w 2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3">
                  <a:moveTo>
                    <a:pt x="21" y="0"/>
                  </a:moveTo>
                  <a:lnTo>
                    <a:pt x="3" y="83"/>
                  </a:lnTo>
                  <a:lnTo>
                    <a:pt x="0" y="82"/>
                  </a:lnTo>
                  <a:lnTo>
                    <a:pt x="18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2" name="Freeform 282">
              <a:extLst>
                <a:ext uri="{FF2B5EF4-FFF2-40B4-BE49-F238E27FC236}">
                  <a16:creationId xmlns:a16="http://schemas.microsoft.com/office/drawing/2014/main" id="{2BD2D32F-BBDD-4EF3-BA29-0E2C1F8A22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1222"/>
              <a:ext cx="57" cy="84"/>
            </a:xfrm>
            <a:custGeom>
              <a:avLst/>
              <a:gdLst>
                <a:gd name="T0" fmla="*/ 0 w 57"/>
                <a:gd name="T1" fmla="*/ 82 h 84"/>
                <a:gd name="T2" fmla="*/ 3 w 57"/>
                <a:gd name="T3" fmla="*/ 84 h 84"/>
                <a:gd name="T4" fmla="*/ 57 w 57"/>
                <a:gd name="T5" fmla="*/ 1 h 84"/>
                <a:gd name="T6" fmla="*/ 53 w 57"/>
                <a:gd name="T7" fmla="*/ 0 h 84"/>
                <a:gd name="T8" fmla="*/ 0 w 57"/>
                <a:gd name="T9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4">
                  <a:moveTo>
                    <a:pt x="0" y="82"/>
                  </a:moveTo>
                  <a:lnTo>
                    <a:pt x="3" y="84"/>
                  </a:lnTo>
                  <a:lnTo>
                    <a:pt x="57" y="1"/>
                  </a:lnTo>
                  <a:lnTo>
                    <a:pt x="53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3" name="Freeform 283">
              <a:extLst>
                <a:ext uri="{FF2B5EF4-FFF2-40B4-BE49-F238E27FC236}">
                  <a16:creationId xmlns:a16="http://schemas.microsoft.com/office/drawing/2014/main" id="{1654E3C0-25F3-59DD-D0EE-6C64884C0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1" y="1221"/>
              <a:ext cx="93" cy="85"/>
            </a:xfrm>
            <a:custGeom>
              <a:avLst/>
              <a:gdLst>
                <a:gd name="T0" fmla="*/ 0 w 93"/>
                <a:gd name="T1" fmla="*/ 83 h 85"/>
                <a:gd name="T2" fmla="*/ 4 w 93"/>
                <a:gd name="T3" fmla="*/ 85 h 85"/>
                <a:gd name="T4" fmla="*/ 93 w 93"/>
                <a:gd name="T5" fmla="*/ 2 h 85"/>
                <a:gd name="T6" fmla="*/ 90 w 93"/>
                <a:gd name="T7" fmla="*/ 0 h 85"/>
                <a:gd name="T8" fmla="*/ 0 w 93"/>
                <a:gd name="T9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5">
                  <a:moveTo>
                    <a:pt x="0" y="83"/>
                  </a:moveTo>
                  <a:lnTo>
                    <a:pt x="4" y="85"/>
                  </a:lnTo>
                  <a:lnTo>
                    <a:pt x="93" y="2"/>
                  </a:lnTo>
                  <a:lnTo>
                    <a:pt x="90" y="0"/>
                  </a:ln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4" name="Freeform 284">
              <a:extLst>
                <a:ext uri="{FF2B5EF4-FFF2-40B4-BE49-F238E27FC236}">
                  <a16:creationId xmlns:a16="http://schemas.microsoft.com/office/drawing/2014/main" id="{A6246E9F-6D27-1085-85E1-ABEE3B02C9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1221"/>
              <a:ext cx="128" cy="85"/>
            </a:xfrm>
            <a:custGeom>
              <a:avLst/>
              <a:gdLst>
                <a:gd name="T0" fmla="*/ 0 w 128"/>
                <a:gd name="T1" fmla="*/ 82 h 85"/>
                <a:gd name="T2" fmla="*/ 2 w 128"/>
                <a:gd name="T3" fmla="*/ 85 h 85"/>
                <a:gd name="T4" fmla="*/ 128 w 128"/>
                <a:gd name="T5" fmla="*/ 2 h 85"/>
                <a:gd name="T6" fmla="*/ 125 w 128"/>
                <a:gd name="T7" fmla="*/ 0 h 85"/>
                <a:gd name="T8" fmla="*/ 0 w 128"/>
                <a:gd name="T9" fmla="*/ 8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5">
                  <a:moveTo>
                    <a:pt x="0" y="82"/>
                  </a:moveTo>
                  <a:lnTo>
                    <a:pt x="2" y="85"/>
                  </a:lnTo>
                  <a:lnTo>
                    <a:pt x="128" y="2"/>
                  </a:lnTo>
                  <a:lnTo>
                    <a:pt x="125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5" name="Freeform 285">
              <a:extLst>
                <a:ext uri="{FF2B5EF4-FFF2-40B4-BE49-F238E27FC236}">
                  <a16:creationId xmlns:a16="http://schemas.microsoft.com/office/drawing/2014/main" id="{CC273A47-116C-A28B-AEAA-563789146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1" y="1221"/>
              <a:ext cx="164" cy="85"/>
            </a:xfrm>
            <a:custGeom>
              <a:avLst/>
              <a:gdLst>
                <a:gd name="T0" fmla="*/ 0 w 164"/>
                <a:gd name="T1" fmla="*/ 83 h 85"/>
                <a:gd name="T2" fmla="*/ 3 w 164"/>
                <a:gd name="T3" fmla="*/ 85 h 85"/>
                <a:gd name="T4" fmla="*/ 164 w 164"/>
                <a:gd name="T5" fmla="*/ 2 h 85"/>
                <a:gd name="T6" fmla="*/ 162 w 164"/>
                <a:gd name="T7" fmla="*/ 0 h 85"/>
                <a:gd name="T8" fmla="*/ 0 w 164"/>
                <a:gd name="T9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85">
                  <a:moveTo>
                    <a:pt x="0" y="83"/>
                  </a:moveTo>
                  <a:lnTo>
                    <a:pt x="3" y="85"/>
                  </a:lnTo>
                  <a:lnTo>
                    <a:pt x="164" y="2"/>
                  </a:lnTo>
                  <a:lnTo>
                    <a:pt x="162" y="0"/>
                  </a:ln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6" name="Freeform 286">
              <a:extLst>
                <a:ext uri="{FF2B5EF4-FFF2-40B4-BE49-F238E27FC236}">
                  <a16:creationId xmlns:a16="http://schemas.microsoft.com/office/drawing/2014/main" id="{46441A47-F005-8558-C816-0693124148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95" y="1120"/>
              <a:ext cx="1183" cy="41"/>
            </a:xfrm>
            <a:custGeom>
              <a:avLst/>
              <a:gdLst>
                <a:gd name="T0" fmla="*/ 1183 w 1183"/>
                <a:gd name="T1" fmla="*/ 41 h 41"/>
                <a:gd name="T2" fmla="*/ 0 w 1183"/>
                <a:gd name="T3" fmla="*/ 41 h 41"/>
                <a:gd name="T4" fmla="*/ 209 w 1183"/>
                <a:gd name="T5" fmla="*/ 0 h 41"/>
                <a:gd name="T6" fmla="*/ 974 w 1183"/>
                <a:gd name="T7" fmla="*/ 0 h 41"/>
                <a:gd name="T8" fmla="*/ 1183 w 1183"/>
                <a:gd name="T9" fmla="*/ 41 h 41"/>
                <a:gd name="T10" fmla="*/ 26 w 1183"/>
                <a:gd name="T11" fmla="*/ 38 h 41"/>
                <a:gd name="T12" fmla="*/ 1157 w 1183"/>
                <a:gd name="T13" fmla="*/ 38 h 41"/>
                <a:gd name="T14" fmla="*/ 973 w 1183"/>
                <a:gd name="T15" fmla="*/ 2 h 41"/>
                <a:gd name="T16" fmla="*/ 209 w 1183"/>
                <a:gd name="T17" fmla="*/ 2 h 41"/>
                <a:gd name="T18" fmla="*/ 26 w 1183"/>
                <a:gd name="T1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3" h="41">
                  <a:moveTo>
                    <a:pt x="1183" y="41"/>
                  </a:moveTo>
                  <a:lnTo>
                    <a:pt x="0" y="41"/>
                  </a:lnTo>
                  <a:lnTo>
                    <a:pt x="209" y="0"/>
                  </a:lnTo>
                  <a:lnTo>
                    <a:pt x="974" y="0"/>
                  </a:lnTo>
                  <a:lnTo>
                    <a:pt x="1183" y="41"/>
                  </a:lnTo>
                  <a:close/>
                  <a:moveTo>
                    <a:pt x="26" y="38"/>
                  </a:moveTo>
                  <a:lnTo>
                    <a:pt x="1157" y="38"/>
                  </a:lnTo>
                  <a:lnTo>
                    <a:pt x="973" y="2"/>
                  </a:lnTo>
                  <a:lnTo>
                    <a:pt x="209" y="2"/>
                  </a:lnTo>
                  <a:lnTo>
                    <a:pt x="2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7" name="Rectangle 287">
              <a:extLst>
                <a:ext uri="{FF2B5EF4-FFF2-40B4-BE49-F238E27FC236}">
                  <a16:creationId xmlns:a16="http://schemas.microsoft.com/office/drawing/2014/main" id="{BA8A307A-5705-9AB7-C1B1-88EE7A1233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1149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8" name="Rectangle 288">
              <a:extLst>
                <a:ext uri="{FF2B5EF4-FFF2-40B4-BE49-F238E27FC236}">
                  <a16:creationId xmlns:a16="http://schemas.microsoft.com/office/drawing/2014/main" id="{CD77D08B-DC9D-CA5D-1324-87501E65CF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1141"/>
              <a:ext cx="988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89" name="Rectangle 289">
              <a:extLst>
                <a:ext uri="{FF2B5EF4-FFF2-40B4-BE49-F238E27FC236}">
                  <a16:creationId xmlns:a16="http://schemas.microsoft.com/office/drawing/2014/main" id="{A0E1D59E-A841-8032-07A2-A7C09C5460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1135"/>
              <a:ext cx="92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0" name="Rectangle 290">
              <a:extLst>
                <a:ext uri="{FF2B5EF4-FFF2-40B4-BE49-F238E27FC236}">
                  <a16:creationId xmlns:a16="http://schemas.microsoft.com/office/drawing/2014/main" id="{19759181-B7CC-1DA9-2B87-1DC435ADAE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1130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1" name="Rectangle 291">
              <a:extLst>
                <a:ext uri="{FF2B5EF4-FFF2-40B4-BE49-F238E27FC236}">
                  <a16:creationId xmlns:a16="http://schemas.microsoft.com/office/drawing/2014/main" id="{FB21A04B-C656-3DC7-6AEC-A8CAE9452E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1125"/>
              <a:ext cx="8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2" name="Freeform 292">
              <a:extLst>
                <a:ext uri="{FF2B5EF4-FFF2-40B4-BE49-F238E27FC236}">
                  <a16:creationId xmlns:a16="http://schemas.microsoft.com/office/drawing/2014/main" id="{E5CB9082-8ED9-EE47-6F80-0BE04F1BE8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8" y="1120"/>
              <a:ext cx="162" cy="41"/>
            </a:xfrm>
            <a:custGeom>
              <a:avLst/>
              <a:gdLst>
                <a:gd name="T0" fmla="*/ 162 w 162"/>
                <a:gd name="T1" fmla="*/ 38 h 41"/>
                <a:gd name="T2" fmla="*/ 161 w 162"/>
                <a:gd name="T3" fmla="*/ 41 h 41"/>
                <a:gd name="T4" fmla="*/ 0 w 162"/>
                <a:gd name="T5" fmla="*/ 3 h 41"/>
                <a:gd name="T6" fmla="*/ 1 w 162"/>
                <a:gd name="T7" fmla="*/ 0 h 41"/>
                <a:gd name="T8" fmla="*/ 162 w 162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41">
                  <a:moveTo>
                    <a:pt x="162" y="38"/>
                  </a:moveTo>
                  <a:lnTo>
                    <a:pt x="161" y="41"/>
                  </a:lnTo>
                  <a:lnTo>
                    <a:pt x="0" y="3"/>
                  </a:lnTo>
                  <a:lnTo>
                    <a:pt x="1" y="0"/>
                  </a:lnTo>
                  <a:lnTo>
                    <a:pt x="16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3" name="Freeform 293">
              <a:extLst>
                <a:ext uri="{FF2B5EF4-FFF2-40B4-BE49-F238E27FC236}">
                  <a16:creationId xmlns:a16="http://schemas.microsoft.com/office/drawing/2014/main" id="{C1167A1A-A26F-8092-E257-A68F76FE8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1120"/>
              <a:ext cx="127" cy="41"/>
            </a:xfrm>
            <a:custGeom>
              <a:avLst/>
              <a:gdLst>
                <a:gd name="T0" fmla="*/ 0 w 127"/>
                <a:gd name="T1" fmla="*/ 3 h 41"/>
                <a:gd name="T2" fmla="*/ 125 w 127"/>
                <a:gd name="T3" fmla="*/ 41 h 41"/>
                <a:gd name="T4" fmla="*/ 127 w 127"/>
                <a:gd name="T5" fmla="*/ 38 h 41"/>
                <a:gd name="T6" fmla="*/ 1 w 127"/>
                <a:gd name="T7" fmla="*/ 0 h 41"/>
                <a:gd name="T8" fmla="*/ 0 w 127"/>
                <a:gd name="T9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41">
                  <a:moveTo>
                    <a:pt x="0" y="3"/>
                  </a:moveTo>
                  <a:lnTo>
                    <a:pt x="125" y="41"/>
                  </a:lnTo>
                  <a:lnTo>
                    <a:pt x="127" y="38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4" name="Freeform 294">
              <a:extLst>
                <a:ext uri="{FF2B5EF4-FFF2-40B4-BE49-F238E27FC236}">
                  <a16:creationId xmlns:a16="http://schemas.microsoft.com/office/drawing/2014/main" id="{16F187DC-8185-57F4-9D26-F933B11AD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0" y="1120"/>
              <a:ext cx="91" cy="41"/>
            </a:xfrm>
            <a:custGeom>
              <a:avLst/>
              <a:gdLst>
                <a:gd name="T0" fmla="*/ 0 w 91"/>
                <a:gd name="T1" fmla="*/ 2 h 41"/>
                <a:gd name="T2" fmla="*/ 89 w 91"/>
                <a:gd name="T3" fmla="*/ 41 h 41"/>
                <a:gd name="T4" fmla="*/ 91 w 91"/>
                <a:gd name="T5" fmla="*/ 38 h 41"/>
                <a:gd name="T6" fmla="*/ 1 w 91"/>
                <a:gd name="T7" fmla="*/ 0 h 41"/>
                <a:gd name="T8" fmla="*/ 0 w 91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1">
                  <a:moveTo>
                    <a:pt x="0" y="2"/>
                  </a:moveTo>
                  <a:lnTo>
                    <a:pt x="89" y="41"/>
                  </a:lnTo>
                  <a:lnTo>
                    <a:pt x="91" y="38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5" name="Freeform 295">
              <a:extLst>
                <a:ext uri="{FF2B5EF4-FFF2-40B4-BE49-F238E27FC236}">
                  <a16:creationId xmlns:a16="http://schemas.microsoft.com/office/drawing/2014/main" id="{DBC57826-D7D9-7402-98C1-DC0C94304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0" y="1120"/>
              <a:ext cx="56" cy="40"/>
            </a:xfrm>
            <a:custGeom>
              <a:avLst/>
              <a:gdLst>
                <a:gd name="T0" fmla="*/ 0 w 56"/>
                <a:gd name="T1" fmla="*/ 2 h 40"/>
                <a:gd name="T2" fmla="*/ 53 w 56"/>
                <a:gd name="T3" fmla="*/ 40 h 40"/>
                <a:gd name="T4" fmla="*/ 56 w 56"/>
                <a:gd name="T5" fmla="*/ 38 h 40"/>
                <a:gd name="T6" fmla="*/ 2 w 56"/>
                <a:gd name="T7" fmla="*/ 0 h 40"/>
                <a:gd name="T8" fmla="*/ 0 w 56"/>
                <a:gd name="T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0">
                  <a:moveTo>
                    <a:pt x="0" y="2"/>
                  </a:moveTo>
                  <a:lnTo>
                    <a:pt x="53" y="40"/>
                  </a:lnTo>
                  <a:lnTo>
                    <a:pt x="56" y="38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6" name="Freeform 296">
              <a:extLst>
                <a:ext uri="{FF2B5EF4-FFF2-40B4-BE49-F238E27FC236}">
                  <a16:creationId xmlns:a16="http://schemas.microsoft.com/office/drawing/2014/main" id="{86483EB6-A592-4559-E0F8-5565C4837A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1121"/>
              <a:ext cx="22" cy="39"/>
            </a:xfrm>
            <a:custGeom>
              <a:avLst/>
              <a:gdLst>
                <a:gd name="T0" fmla="*/ 0 w 22"/>
                <a:gd name="T1" fmla="*/ 0 h 39"/>
                <a:gd name="T2" fmla="*/ 18 w 22"/>
                <a:gd name="T3" fmla="*/ 39 h 39"/>
                <a:gd name="T4" fmla="*/ 22 w 22"/>
                <a:gd name="T5" fmla="*/ 38 h 39"/>
                <a:gd name="T6" fmla="*/ 3 w 22"/>
                <a:gd name="T7" fmla="*/ 0 h 39"/>
                <a:gd name="T8" fmla="*/ 0 w 2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0" y="0"/>
                  </a:moveTo>
                  <a:lnTo>
                    <a:pt x="18" y="39"/>
                  </a:lnTo>
                  <a:lnTo>
                    <a:pt x="22" y="38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7" name="Freeform 297">
              <a:extLst>
                <a:ext uri="{FF2B5EF4-FFF2-40B4-BE49-F238E27FC236}">
                  <a16:creationId xmlns:a16="http://schemas.microsoft.com/office/drawing/2014/main" id="{79E22952-65D2-B841-37A8-34B9BB5D5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1121"/>
              <a:ext cx="21" cy="39"/>
            </a:xfrm>
            <a:custGeom>
              <a:avLst/>
              <a:gdLst>
                <a:gd name="T0" fmla="*/ 0 w 21"/>
                <a:gd name="T1" fmla="*/ 38 h 39"/>
                <a:gd name="T2" fmla="*/ 3 w 21"/>
                <a:gd name="T3" fmla="*/ 39 h 39"/>
                <a:gd name="T4" fmla="*/ 21 w 21"/>
                <a:gd name="T5" fmla="*/ 0 h 39"/>
                <a:gd name="T6" fmla="*/ 18 w 21"/>
                <a:gd name="T7" fmla="*/ 0 h 39"/>
                <a:gd name="T8" fmla="*/ 0 w 21"/>
                <a:gd name="T9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0" y="38"/>
                  </a:moveTo>
                  <a:lnTo>
                    <a:pt x="3" y="39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8" name="Freeform 298">
              <a:extLst>
                <a:ext uri="{FF2B5EF4-FFF2-40B4-BE49-F238E27FC236}">
                  <a16:creationId xmlns:a16="http://schemas.microsoft.com/office/drawing/2014/main" id="{DDCC90D8-CB9C-D838-B69F-FCE1D8EEC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1120"/>
              <a:ext cx="57" cy="40"/>
            </a:xfrm>
            <a:custGeom>
              <a:avLst/>
              <a:gdLst>
                <a:gd name="T0" fmla="*/ 0 w 57"/>
                <a:gd name="T1" fmla="*/ 38 h 40"/>
                <a:gd name="T2" fmla="*/ 3 w 57"/>
                <a:gd name="T3" fmla="*/ 40 h 40"/>
                <a:gd name="T4" fmla="*/ 57 w 57"/>
                <a:gd name="T5" fmla="*/ 2 h 40"/>
                <a:gd name="T6" fmla="*/ 54 w 57"/>
                <a:gd name="T7" fmla="*/ 0 h 40"/>
                <a:gd name="T8" fmla="*/ 0 w 57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0">
                  <a:moveTo>
                    <a:pt x="0" y="38"/>
                  </a:moveTo>
                  <a:lnTo>
                    <a:pt x="3" y="40"/>
                  </a:lnTo>
                  <a:lnTo>
                    <a:pt x="57" y="2"/>
                  </a:lnTo>
                  <a:lnTo>
                    <a:pt x="54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99" name="Freeform 299">
              <a:extLst>
                <a:ext uri="{FF2B5EF4-FFF2-40B4-BE49-F238E27FC236}">
                  <a16:creationId xmlns:a16="http://schemas.microsoft.com/office/drawing/2014/main" id="{2B091F8F-CE65-E955-96F8-937A484F89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3" y="1120"/>
              <a:ext cx="90" cy="41"/>
            </a:xfrm>
            <a:custGeom>
              <a:avLst/>
              <a:gdLst>
                <a:gd name="T0" fmla="*/ 0 w 90"/>
                <a:gd name="T1" fmla="*/ 38 h 41"/>
                <a:gd name="T2" fmla="*/ 1 w 90"/>
                <a:gd name="T3" fmla="*/ 41 h 41"/>
                <a:gd name="T4" fmla="*/ 90 w 90"/>
                <a:gd name="T5" fmla="*/ 2 h 41"/>
                <a:gd name="T6" fmla="*/ 89 w 90"/>
                <a:gd name="T7" fmla="*/ 0 h 41"/>
                <a:gd name="T8" fmla="*/ 0 w 90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1">
                  <a:moveTo>
                    <a:pt x="0" y="38"/>
                  </a:moveTo>
                  <a:lnTo>
                    <a:pt x="1" y="41"/>
                  </a:lnTo>
                  <a:lnTo>
                    <a:pt x="90" y="2"/>
                  </a:lnTo>
                  <a:lnTo>
                    <a:pt x="89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0" name="Freeform 300">
              <a:extLst>
                <a:ext uri="{FF2B5EF4-FFF2-40B4-BE49-F238E27FC236}">
                  <a16:creationId xmlns:a16="http://schemas.microsoft.com/office/drawing/2014/main" id="{D7DB3A1F-302F-C381-8A31-8239D0E47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1120"/>
              <a:ext cx="127" cy="41"/>
            </a:xfrm>
            <a:custGeom>
              <a:avLst/>
              <a:gdLst>
                <a:gd name="T0" fmla="*/ 0 w 127"/>
                <a:gd name="T1" fmla="*/ 38 h 41"/>
                <a:gd name="T2" fmla="*/ 2 w 127"/>
                <a:gd name="T3" fmla="*/ 41 h 41"/>
                <a:gd name="T4" fmla="*/ 127 w 127"/>
                <a:gd name="T5" fmla="*/ 3 h 41"/>
                <a:gd name="T6" fmla="*/ 126 w 127"/>
                <a:gd name="T7" fmla="*/ 0 h 41"/>
                <a:gd name="T8" fmla="*/ 0 w 127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41">
                  <a:moveTo>
                    <a:pt x="0" y="38"/>
                  </a:moveTo>
                  <a:lnTo>
                    <a:pt x="2" y="41"/>
                  </a:lnTo>
                  <a:lnTo>
                    <a:pt x="127" y="3"/>
                  </a:lnTo>
                  <a:lnTo>
                    <a:pt x="126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1" name="Freeform 301">
              <a:extLst>
                <a:ext uri="{FF2B5EF4-FFF2-40B4-BE49-F238E27FC236}">
                  <a16:creationId xmlns:a16="http://schemas.microsoft.com/office/drawing/2014/main" id="{BAB91468-0AD7-6625-4436-94E379CAA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3" y="1120"/>
              <a:ext cx="161" cy="41"/>
            </a:xfrm>
            <a:custGeom>
              <a:avLst/>
              <a:gdLst>
                <a:gd name="T0" fmla="*/ 161 w 161"/>
                <a:gd name="T1" fmla="*/ 3 h 41"/>
                <a:gd name="T2" fmla="*/ 1 w 161"/>
                <a:gd name="T3" fmla="*/ 41 h 41"/>
                <a:gd name="T4" fmla="*/ 0 w 161"/>
                <a:gd name="T5" fmla="*/ 38 h 41"/>
                <a:gd name="T6" fmla="*/ 160 w 161"/>
                <a:gd name="T7" fmla="*/ 0 h 41"/>
                <a:gd name="T8" fmla="*/ 161 w 161"/>
                <a:gd name="T9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1">
                  <a:moveTo>
                    <a:pt x="161" y="3"/>
                  </a:moveTo>
                  <a:lnTo>
                    <a:pt x="1" y="41"/>
                  </a:lnTo>
                  <a:lnTo>
                    <a:pt x="0" y="38"/>
                  </a:lnTo>
                  <a:lnTo>
                    <a:pt x="160" y="0"/>
                  </a:lnTo>
                  <a:lnTo>
                    <a:pt x="16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2" name="Freeform 302">
              <a:extLst>
                <a:ext uri="{FF2B5EF4-FFF2-40B4-BE49-F238E27FC236}">
                  <a16:creationId xmlns:a16="http://schemas.microsoft.com/office/drawing/2014/main" id="{E725DD54-CDF2-E375-BA23-93B5F76D4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4" y="422"/>
              <a:ext cx="1164" cy="182"/>
            </a:xfrm>
            <a:custGeom>
              <a:avLst/>
              <a:gdLst>
                <a:gd name="T0" fmla="*/ 1164 w 1164"/>
                <a:gd name="T1" fmla="*/ 0 h 182"/>
                <a:gd name="T2" fmla="*/ 964 w 1164"/>
                <a:gd name="T3" fmla="*/ 182 h 182"/>
                <a:gd name="T4" fmla="*/ 199 w 1164"/>
                <a:gd name="T5" fmla="*/ 182 h 182"/>
                <a:gd name="T6" fmla="*/ 198 w 1164"/>
                <a:gd name="T7" fmla="*/ 181 h 182"/>
                <a:gd name="T8" fmla="*/ 0 w 1164"/>
                <a:gd name="T9" fmla="*/ 0 h 182"/>
                <a:gd name="T10" fmla="*/ 1164 w 1164"/>
                <a:gd name="T11" fmla="*/ 0 h 182"/>
                <a:gd name="T12" fmla="*/ 964 w 1164"/>
                <a:gd name="T13" fmla="*/ 179 h 182"/>
                <a:gd name="T14" fmla="*/ 1157 w 1164"/>
                <a:gd name="T15" fmla="*/ 2 h 182"/>
                <a:gd name="T16" fmla="*/ 7 w 1164"/>
                <a:gd name="T17" fmla="*/ 2 h 182"/>
                <a:gd name="T18" fmla="*/ 200 w 1164"/>
                <a:gd name="T19" fmla="*/ 179 h 182"/>
                <a:gd name="T20" fmla="*/ 964 w 1164"/>
                <a:gd name="T21" fmla="*/ 1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4" h="182">
                  <a:moveTo>
                    <a:pt x="1164" y="0"/>
                  </a:moveTo>
                  <a:lnTo>
                    <a:pt x="964" y="182"/>
                  </a:lnTo>
                  <a:lnTo>
                    <a:pt x="199" y="182"/>
                  </a:lnTo>
                  <a:lnTo>
                    <a:pt x="198" y="181"/>
                  </a:lnTo>
                  <a:lnTo>
                    <a:pt x="0" y="0"/>
                  </a:lnTo>
                  <a:lnTo>
                    <a:pt x="1164" y="0"/>
                  </a:lnTo>
                  <a:close/>
                  <a:moveTo>
                    <a:pt x="964" y="179"/>
                  </a:moveTo>
                  <a:lnTo>
                    <a:pt x="1157" y="2"/>
                  </a:lnTo>
                  <a:lnTo>
                    <a:pt x="7" y="2"/>
                  </a:lnTo>
                  <a:lnTo>
                    <a:pt x="200" y="179"/>
                  </a:lnTo>
                  <a:lnTo>
                    <a:pt x="964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3" name="Rectangle 303">
              <a:extLst>
                <a:ext uri="{FF2B5EF4-FFF2-40B4-BE49-F238E27FC236}">
                  <a16:creationId xmlns:a16="http://schemas.microsoft.com/office/drawing/2014/main" id="{107B13AE-9716-86A3-9942-4E99A4FFF7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463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4" name="Rectangle 304">
              <a:extLst>
                <a:ext uri="{FF2B5EF4-FFF2-40B4-BE49-F238E27FC236}">
                  <a16:creationId xmlns:a16="http://schemas.microsoft.com/office/drawing/2014/main" id="{3890BCDE-777D-ACF6-B07D-A453EDCF3E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499"/>
              <a:ext cx="988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5" name="Rectangle 305">
              <a:extLst>
                <a:ext uri="{FF2B5EF4-FFF2-40B4-BE49-F238E27FC236}">
                  <a16:creationId xmlns:a16="http://schemas.microsoft.com/office/drawing/2014/main" id="{7ED2A969-3237-7E25-4041-B4989DFE6A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530"/>
              <a:ext cx="92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6" name="Rectangle 306">
              <a:extLst>
                <a:ext uri="{FF2B5EF4-FFF2-40B4-BE49-F238E27FC236}">
                  <a16:creationId xmlns:a16="http://schemas.microsoft.com/office/drawing/2014/main" id="{3D2AEE01-1F16-F3EC-FFD4-A98C515EFAB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557"/>
              <a:ext cx="861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7" name="Rectangle 307">
              <a:extLst>
                <a:ext uri="{FF2B5EF4-FFF2-40B4-BE49-F238E27FC236}">
                  <a16:creationId xmlns:a16="http://schemas.microsoft.com/office/drawing/2014/main" id="{F5096EF8-096F-BF65-28C0-635EA1E00F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580"/>
              <a:ext cx="81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8" name="Freeform 308">
              <a:extLst>
                <a:ext uri="{FF2B5EF4-FFF2-40B4-BE49-F238E27FC236}">
                  <a16:creationId xmlns:a16="http://schemas.microsoft.com/office/drawing/2014/main" id="{939E9208-5618-E5D0-D88B-A519F910F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2" y="423"/>
              <a:ext cx="164" cy="180"/>
            </a:xfrm>
            <a:custGeom>
              <a:avLst/>
              <a:gdLst>
                <a:gd name="T0" fmla="*/ 0 w 164"/>
                <a:gd name="T1" fmla="*/ 1 h 180"/>
                <a:gd name="T2" fmla="*/ 161 w 164"/>
                <a:gd name="T3" fmla="*/ 180 h 180"/>
                <a:gd name="T4" fmla="*/ 164 w 164"/>
                <a:gd name="T5" fmla="*/ 179 h 180"/>
                <a:gd name="T6" fmla="*/ 3 w 164"/>
                <a:gd name="T7" fmla="*/ 0 h 180"/>
                <a:gd name="T8" fmla="*/ 0 w 164"/>
                <a:gd name="T9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80">
                  <a:moveTo>
                    <a:pt x="0" y="1"/>
                  </a:moveTo>
                  <a:lnTo>
                    <a:pt x="161" y="180"/>
                  </a:lnTo>
                  <a:lnTo>
                    <a:pt x="164" y="179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09" name="Freeform 309">
              <a:extLst>
                <a:ext uri="{FF2B5EF4-FFF2-40B4-BE49-F238E27FC236}">
                  <a16:creationId xmlns:a16="http://schemas.microsoft.com/office/drawing/2014/main" id="{92BF4EBC-BD83-6868-9267-DE9AD5B7F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422"/>
              <a:ext cx="128" cy="181"/>
            </a:xfrm>
            <a:custGeom>
              <a:avLst/>
              <a:gdLst>
                <a:gd name="T0" fmla="*/ 128 w 128"/>
                <a:gd name="T1" fmla="*/ 180 h 181"/>
                <a:gd name="T2" fmla="*/ 124 w 128"/>
                <a:gd name="T3" fmla="*/ 181 h 181"/>
                <a:gd name="T4" fmla="*/ 0 w 128"/>
                <a:gd name="T5" fmla="*/ 1 h 181"/>
                <a:gd name="T6" fmla="*/ 2 w 128"/>
                <a:gd name="T7" fmla="*/ 0 h 181"/>
                <a:gd name="T8" fmla="*/ 128 w 128"/>
                <a:gd name="T9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128" y="180"/>
                  </a:moveTo>
                  <a:lnTo>
                    <a:pt x="124" y="181"/>
                  </a:lnTo>
                  <a:lnTo>
                    <a:pt x="0" y="1"/>
                  </a:lnTo>
                  <a:lnTo>
                    <a:pt x="2" y="0"/>
                  </a:lnTo>
                  <a:lnTo>
                    <a:pt x="128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0" name="Freeform 310">
              <a:extLst>
                <a:ext uri="{FF2B5EF4-FFF2-40B4-BE49-F238E27FC236}">
                  <a16:creationId xmlns:a16="http://schemas.microsoft.com/office/drawing/2014/main" id="{D2FF166A-0EC7-F3AC-C173-6C8E03408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2" y="422"/>
              <a:ext cx="93" cy="180"/>
            </a:xfrm>
            <a:custGeom>
              <a:avLst/>
              <a:gdLst>
                <a:gd name="T0" fmla="*/ 93 w 93"/>
                <a:gd name="T1" fmla="*/ 180 h 180"/>
                <a:gd name="T2" fmla="*/ 89 w 93"/>
                <a:gd name="T3" fmla="*/ 180 h 180"/>
                <a:gd name="T4" fmla="*/ 0 w 93"/>
                <a:gd name="T5" fmla="*/ 1 h 180"/>
                <a:gd name="T6" fmla="*/ 3 w 93"/>
                <a:gd name="T7" fmla="*/ 0 h 180"/>
                <a:gd name="T8" fmla="*/ 93 w 93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0">
                  <a:moveTo>
                    <a:pt x="93" y="180"/>
                  </a:moveTo>
                  <a:lnTo>
                    <a:pt x="89" y="180"/>
                  </a:lnTo>
                  <a:lnTo>
                    <a:pt x="0" y="1"/>
                  </a:lnTo>
                  <a:lnTo>
                    <a:pt x="3" y="0"/>
                  </a:lnTo>
                  <a:lnTo>
                    <a:pt x="93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1" name="Freeform 311">
              <a:extLst>
                <a:ext uri="{FF2B5EF4-FFF2-40B4-BE49-F238E27FC236}">
                  <a16:creationId xmlns:a16="http://schemas.microsoft.com/office/drawing/2014/main" id="{2AEE22A9-44F6-F96A-4EE7-644585103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423"/>
              <a:ext cx="57" cy="179"/>
            </a:xfrm>
            <a:custGeom>
              <a:avLst/>
              <a:gdLst>
                <a:gd name="T0" fmla="*/ 57 w 57"/>
                <a:gd name="T1" fmla="*/ 179 h 179"/>
                <a:gd name="T2" fmla="*/ 54 w 57"/>
                <a:gd name="T3" fmla="*/ 179 h 179"/>
                <a:gd name="T4" fmla="*/ 0 w 57"/>
                <a:gd name="T5" fmla="*/ 0 h 179"/>
                <a:gd name="T6" fmla="*/ 3 w 57"/>
                <a:gd name="T7" fmla="*/ 0 h 179"/>
                <a:gd name="T8" fmla="*/ 57 w 57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79">
                  <a:moveTo>
                    <a:pt x="57" y="179"/>
                  </a:moveTo>
                  <a:lnTo>
                    <a:pt x="54" y="179"/>
                  </a:lnTo>
                  <a:lnTo>
                    <a:pt x="0" y="0"/>
                  </a:lnTo>
                  <a:lnTo>
                    <a:pt x="3" y="0"/>
                  </a:ln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2" name="Freeform 312">
              <a:extLst>
                <a:ext uri="{FF2B5EF4-FFF2-40B4-BE49-F238E27FC236}">
                  <a16:creationId xmlns:a16="http://schemas.microsoft.com/office/drawing/2014/main" id="{3988E171-EE1C-916F-F246-207004B74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423"/>
              <a:ext cx="21" cy="179"/>
            </a:xfrm>
            <a:custGeom>
              <a:avLst/>
              <a:gdLst>
                <a:gd name="T0" fmla="*/ 0 w 21"/>
                <a:gd name="T1" fmla="*/ 0 h 179"/>
                <a:gd name="T2" fmla="*/ 18 w 21"/>
                <a:gd name="T3" fmla="*/ 179 h 179"/>
                <a:gd name="T4" fmla="*/ 21 w 21"/>
                <a:gd name="T5" fmla="*/ 179 h 179"/>
                <a:gd name="T6" fmla="*/ 3 w 21"/>
                <a:gd name="T7" fmla="*/ 0 h 179"/>
                <a:gd name="T8" fmla="*/ 0 w 21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9">
                  <a:moveTo>
                    <a:pt x="0" y="0"/>
                  </a:moveTo>
                  <a:lnTo>
                    <a:pt x="18" y="179"/>
                  </a:lnTo>
                  <a:lnTo>
                    <a:pt x="21" y="179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3" name="Freeform 313">
              <a:extLst>
                <a:ext uri="{FF2B5EF4-FFF2-40B4-BE49-F238E27FC236}">
                  <a16:creationId xmlns:a16="http://schemas.microsoft.com/office/drawing/2014/main" id="{9AFA2D2D-7E40-C927-5C00-04C29B587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423"/>
              <a:ext cx="21" cy="179"/>
            </a:xfrm>
            <a:custGeom>
              <a:avLst/>
              <a:gdLst>
                <a:gd name="T0" fmla="*/ 0 w 21"/>
                <a:gd name="T1" fmla="*/ 179 h 179"/>
                <a:gd name="T2" fmla="*/ 3 w 21"/>
                <a:gd name="T3" fmla="*/ 179 h 179"/>
                <a:gd name="T4" fmla="*/ 21 w 21"/>
                <a:gd name="T5" fmla="*/ 0 h 179"/>
                <a:gd name="T6" fmla="*/ 18 w 21"/>
                <a:gd name="T7" fmla="*/ 0 h 179"/>
                <a:gd name="T8" fmla="*/ 0 w 21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9">
                  <a:moveTo>
                    <a:pt x="0" y="179"/>
                  </a:moveTo>
                  <a:lnTo>
                    <a:pt x="3" y="179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4" name="Freeform 314">
              <a:extLst>
                <a:ext uri="{FF2B5EF4-FFF2-40B4-BE49-F238E27FC236}">
                  <a16:creationId xmlns:a16="http://schemas.microsoft.com/office/drawing/2014/main" id="{6D9E2EF9-0D93-D50E-5490-810ABF5E7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8" y="423"/>
              <a:ext cx="58" cy="179"/>
            </a:xfrm>
            <a:custGeom>
              <a:avLst/>
              <a:gdLst>
                <a:gd name="T0" fmla="*/ 58 w 58"/>
                <a:gd name="T1" fmla="*/ 0 h 179"/>
                <a:gd name="T2" fmla="*/ 4 w 58"/>
                <a:gd name="T3" fmla="*/ 179 h 179"/>
                <a:gd name="T4" fmla="*/ 0 w 58"/>
                <a:gd name="T5" fmla="*/ 179 h 179"/>
                <a:gd name="T6" fmla="*/ 54 w 58"/>
                <a:gd name="T7" fmla="*/ 0 h 179"/>
                <a:gd name="T8" fmla="*/ 58 w 58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79">
                  <a:moveTo>
                    <a:pt x="58" y="0"/>
                  </a:moveTo>
                  <a:lnTo>
                    <a:pt x="4" y="179"/>
                  </a:lnTo>
                  <a:lnTo>
                    <a:pt x="0" y="179"/>
                  </a:lnTo>
                  <a:lnTo>
                    <a:pt x="54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5" name="Freeform 315">
              <a:extLst>
                <a:ext uri="{FF2B5EF4-FFF2-40B4-BE49-F238E27FC236}">
                  <a16:creationId xmlns:a16="http://schemas.microsoft.com/office/drawing/2014/main" id="{51809820-8CDD-3A1F-7192-8836FBB30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8" y="422"/>
              <a:ext cx="93" cy="180"/>
            </a:xfrm>
            <a:custGeom>
              <a:avLst/>
              <a:gdLst>
                <a:gd name="T0" fmla="*/ 93 w 93"/>
                <a:gd name="T1" fmla="*/ 1 h 180"/>
                <a:gd name="T2" fmla="*/ 4 w 93"/>
                <a:gd name="T3" fmla="*/ 180 h 180"/>
                <a:gd name="T4" fmla="*/ 0 w 93"/>
                <a:gd name="T5" fmla="*/ 180 h 180"/>
                <a:gd name="T6" fmla="*/ 89 w 93"/>
                <a:gd name="T7" fmla="*/ 0 h 180"/>
                <a:gd name="T8" fmla="*/ 93 w 93"/>
                <a:gd name="T9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0">
                  <a:moveTo>
                    <a:pt x="93" y="1"/>
                  </a:moveTo>
                  <a:lnTo>
                    <a:pt x="4" y="180"/>
                  </a:lnTo>
                  <a:lnTo>
                    <a:pt x="0" y="180"/>
                  </a:lnTo>
                  <a:lnTo>
                    <a:pt x="89" y="0"/>
                  </a:lnTo>
                  <a:lnTo>
                    <a:pt x="9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6" name="Freeform 316">
              <a:extLst>
                <a:ext uri="{FF2B5EF4-FFF2-40B4-BE49-F238E27FC236}">
                  <a16:creationId xmlns:a16="http://schemas.microsoft.com/office/drawing/2014/main" id="{EBED74F5-315B-830A-54E9-E2598B1A4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422"/>
              <a:ext cx="128" cy="181"/>
            </a:xfrm>
            <a:custGeom>
              <a:avLst/>
              <a:gdLst>
                <a:gd name="T0" fmla="*/ 128 w 128"/>
                <a:gd name="T1" fmla="*/ 1 h 181"/>
                <a:gd name="T2" fmla="*/ 2 w 128"/>
                <a:gd name="T3" fmla="*/ 181 h 181"/>
                <a:gd name="T4" fmla="*/ 0 w 128"/>
                <a:gd name="T5" fmla="*/ 180 h 181"/>
                <a:gd name="T6" fmla="*/ 124 w 128"/>
                <a:gd name="T7" fmla="*/ 0 h 181"/>
                <a:gd name="T8" fmla="*/ 128 w 128"/>
                <a:gd name="T9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128" y="1"/>
                  </a:moveTo>
                  <a:lnTo>
                    <a:pt x="2" y="181"/>
                  </a:lnTo>
                  <a:lnTo>
                    <a:pt x="0" y="180"/>
                  </a:lnTo>
                  <a:lnTo>
                    <a:pt x="124" y="0"/>
                  </a:lnTo>
                  <a:lnTo>
                    <a:pt x="12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7" name="Freeform 317">
              <a:extLst>
                <a:ext uri="{FF2B5EF4-FFF2-40B4-BE49-F238E27FC236}">
                  <a16:creationId xmlns:a16="http://schemas.microsoft.com/office/drawing/2014/main" id="{4534FAD7-562F-6963-BC4C-C7728FEDF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" y="423"/>
              <a:ext cx="164" cy="180"/>
            </a:xfrm>
            <a:custGeom>
              <a:avLst/>
              <a:gdLst>
                <a:gd name="T0" fmla="*/ 0 w 164"/>
                <a:gd name="T1" fmla="*/ 179 h 180"/>
                <a:gd name="T2" fmla="*/ 3 w 164"/>
                <a:gd name="T3" fmla="*/ 180 h 180"/>
                <a:gd name="T4" fmla="*/ 164 w 164"/>
                <a:gd name="T5" fmla="*/ 1 h 180"/>
                <a:gd name="T6" fmla="*/ 160 w 164"/>
                <a:gd name="T7" fmla="*/ 0 h 180"/>
                <a:gd name="T8" fmla="*/ 0 w 164"/>
                <a:gd name="T9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80">
                  <a:moveTo>
                    <a:pt x="0" y="179"/>
                  </a:moveTo>
                  <a:lnTo>
                    <a:pt x="3" y="180"/>
                  </a:lnTo>
                  <a:lnTo>
                    <a:pt x="164" y="1"/>
                  </a:lnTo>
                  <a:lnTo>
                    <a:pt x="160" y="0"/>
                  </a:lnTo>
                  <a:lnTo>
                    <a:pt x="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8" name="Freeform 318">
              <a:extLst>
                <a:ext uri="{FF2B5EF4-FFF2-40B4-BE49-F238E27FC236}">
                  <a16:creationId xmlns:a16="http://schemas.microsoft.com/office/drawing/2014/main" id="{018F1BEE-E220-6670-E7E2-4719EC9B09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4" y="674"/>
              <a:ext cx="1165" cy="136"/>
            </a:xfrm>
            <a:custGeom>
              <a:avLst/>
              <a:gdLst>
                <a:gd name="T0" fmla="*/ 1165 w 1165"/>
                <a:gd name="T1" fmla="*/ 0 h 136"/>
                <a:gd name="T2" fmla="*/ 1162 w 1165"/>
                <a:gd name="T3" fmla="*/ 2 h 136"/>
                <a:gd name="T4" fmla="*/ 965 w 1165"/>
                <a:gd name="T5" fmla="*/ 136 h 136"/>
                <a:gd name="T6" fmla="*/ 199 w 1165"/>
                <a:gd name="T7" fmla="*/ 136 h 136"/>
                <a:gd name="T8" fmla="*/ 198 w 1165"/>
                <a:gd name="T9" fmla="*/ 135 h 136"/>
                <a:gd name="T10" fmla="*/ 0 w 1165"/>
                <a:gd name="T11" fmla="*/ 0 h 136"/>
                <a:gd name="T12" fmla="*/ 1165 w 1165"/>
                <a:gd name="T13" fmla="*/ 0 h 136"/>
                <a:gd name="T14" fmla="*/ 964 w 1165"/>
                <a:gd name="T15" fmla="*/ 133 h 136"/>
                <a:gd name="T16" fmla="*/ 1156 w 1165"/>
                <a:gd name="T17" fmla="*/ 2 h 136"/>
                <a:gd name="T18" fmla="*/ 8 w 1165"/>
                <a:gd name="T19" fmla="*/ 2 h 136"/>
                <a:gd name="T20" fmla="*/ 200 w 1165"/>
                <a:gd name="T21" fmla="*/ 133 h 136"/>
                <a:gd name="T22" fmla="*/ 964 w 1165"/>
                <a:gd name="T23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5" h="136">
                  <a:moveTo>
                    <a:pt x="1165" y="0"/>
                  </a:moveTo>
                  <a:lnTo>
                    <a:pt x="1162" y="2"/>
                  </a:lnTo>
                  <a:lnTo>
                    <a:pt x="965" y="136"/>
                  </a:lnTo>
                  <a:lnTo>
                    <a:pt x="199" y="136"/>
                  </a:lnTo>
                  <a:lnTo>
                    <a:pt x="198" y="135"/>
                  </a:lnTo>
                  <a:lnTo>
                    <a:pt x="0" y="0"/>
                  </a:lnTo>
                  <a:lnTo>
                    <a:pt x="1165" y="0"/>
                  </a:lnTo>
                  <a:close/>
                  <a:moveTo>
                    <a:pt x="964" y="133"/>
                  </a:moveTo>
                  <a:lnTo>
                    <a:pt x="1156" y="2"/>
                  </a:lnTo>
                  <a:lnTo>
                    <a:pt x="8" y="2"/>
                  </a:lnTo>
                  <a:lnTo>
                    <a:pt x="200" y="133"/>
                  </a:lnTo>
                  <a:lnTo>
                    <a:pt x="964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19" name="Rectangle 319">
              <a:extLst>
                <a:ext uri="{FF2B5EF4-FFF2-40B4-BE49-F238E27FC236}">
                  <a16:creationId xmlns:a16="http://schemas.microsoft.com/office/drawing/2014/main" id="{DC95C540-9F62-510B-7EAA-5F1803C16B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705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0" name="Rectangle 320">
              <a:extLst>
                <a:ext uri="{FF2B5EF4-FFF2-40B4-BE49-F238E27FC236}">
                  <a16:creationId xmlns:a16="http://schemas.microsoft.com/office/drawing/2014/main" id="{EFAE5FE2-36C5-6235-308D-A2503545B8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732"/>
              <a:ext cx="988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1" name="Rectangle 321">
              <a:extLst>
                <a:ext uri="{FF2B5EF4-FFF2-40B4-BE49-F238E27FC236}">
                  <a16:creationId xmlns:a16="http://schemas.microsoft.com/office/drawing/2014/main" id="{4B5E763F-D829-6AAA-3012-913211D604F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754"/>
              <a:ext cx="92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2" name="Rectangle 322">
              <a:extLst>
                <a:ext uri="{FF2B5EF4-FFF2-40B4-BE49-F238E27FC236}">
                  <a16:creationId xmlns:a16="http://schemas.microsoft.com/office/drawing/2014/main" id="{B14E696F-0AE1-6583-9F0F-D80697754F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775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3" name="Rectangle 323">
              <a:extLst>
                <a:ext uri="{FF2B5EF4-FFF2-40B4-BE49-F238E27FC236}">
                  <a16:creationId xmlns:a16="http://schemas.microsoft.com/office/drawing/2014/main" id="{7429FB08-98C7-0CB4-15BA-58F5AB8279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792"/>
              <a:ext cx="81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4" name="Freeform 324">
              <a:extLst>
                <a:ext uri="{FF2B5EF4-FFF2-40B4-BE49-F238E27FC236}">
                  <a16:creationId xmlns:a16="http://schemas.microsoft.com/office/drawing/2014/main" id="{2649B73B-ADC2-AF60-0C71-4E72F325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1" y="674"/>
              <a:ext cx="164" cy="136"/>
            </a:xfrm>
            <a:custGeom>
              <a:avLst/>
              <a:gdLst>
                <a:gd name="T0" fmla="*/ 164 w 164"/>
                <a:gd name="T1" fmla="*/ 134 h 136"/>
                <a:gd name="T2" fmla="*/ 162 w 164"/>
                <a:gd name="T3" fmla="*/ 136 h 136"/>
                <a:gd name="T4" fmla="*/ 0 w 164"/>
                <a:gd name="T5" fmla="*/ 2 h 136"/>
                <a:gd name="T6" fmla="*/ 3 w 164"/>
                <a:gd name="T7" fmla="*/ 0 h 136"/>
                <a:gd name="T8" fmla="*/ 164 w 164"/>
                <a:gd name="T9" fmla="*/ 13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6">
                  <a:moveTo>
                    <a:pt x="164" y="134"/>
                  </a:moveTo>
                  <a:lnTo>
                    <a:pt x="162" y="136"/>
                  </a:lnTo>
                  <a:lnTo>
                    <a:pt x="0" y="2"/>
                  </a:lnTo>
                  <a:lnTo>
                    <a:pt x="3" y="0"/>
                  </a:lnTo>
                  <a:lnTo>
                    <a:pt x="164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5" name="Freeform 325">
              <a:extLst>
                <a:ext uri="{FF2B5EF4-FFF2-40B4-BE49-F238E27FC236}">
                  <a16:creationId xmlns:a16="http://schemas.microsoft.com/office/drawing/2014/main" id="{3F2EE9C6-15EE-2AC8-D285-DEC562AA5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6" y="675"/>
              <a:ext cx="128" cy="135"/>
            </a:xfrm>
            <a:custGeom>
              <a:avLst/>
              <a:gdLst>
                <a:gd name="T0" fmla="*/ 0 w 128"/>
                <a:gd name="T1" fmla="*/ 1 h 135"/>
                <a:gd name="T2" fmla="*/ 125 w 128"/>
                <a:gd name="T3" fmla="*/ 135 h 135"/>
                <a:gd name="T4" fmla="*/ 128 w 128"/>
                <a:gd name="T5" fmla="*/ 134 h 135"/>
                <a:gd name="T6" fmla="*/ 3 w 128"/>
                <a:gd name="T7" fmla="*/ 0 h 135"/>
                <a:gd name="T8" fmla="*/ 0 w 128"/>
                <a:gd name="T9" fmla="*/ 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35">
                  <a:moveTo>
                    <a:pt x="0" y="1"/>
                  </a:moveTo>
                  <a:lnTo>
                    <a:pt x="125" y="135"/>
                  </a:lnTo>
                  <a:lnTo>
                    <a:pt x="128" y="134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6" name="Freeform 326">
              <a:extLst>
                <a:ext uri="{FF2B5EF4-FFF2-40B4-BE49-F238E27FC236}">
                  <a16:creationId xmlns:a16="http://schemas.microsoft.com/office/drawing/2014/main" id="{A71A60DB-15C7-F425-FB56-034E9935A0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2" y="674"/>
              <a:ext cx="93" cy="135"/>
            </a:xfrm>
            <a:custGeom>
              <a:avLst/>
              <a:gdLst>
                <a:gd name="T0" fmla="*/ 93 w 93"/>
                <a:gd name="T1" fmla="*/ 135 h 135"/>
                <a:gd name="T2" fmla="*/ 89 w 93"/>
                <a:gd name="T3" fmla="*/ 135 h 135"/>
                <a:gd name="T4" fmla="*/ 0 w 93"/>
                <a:gd name="T5" fmla="*/ 2 h 135"/>
                <a:gd name="T6" fmla="*/ 3 w 93"/>
                <a:gd name="T7" fmla="*/ 0 h 135"/>
                <a:gd name="T8" fmla="*/ 93 w 93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35">
                  <a:moveTo>
                    <a:pt x="93" y="135"/>
                  </a:moveTo>
                  <a:lnTo>
                    <a:pt x="89" y="135"/>
                  </a:lnTo>
                  <a:lnTo>
                    <a:pt x="0" y="2"/>
                  </a:lnTo>
                  <a:lnTo>
                    <a:pt x="3" y="0"/>
                  </a:lnTo>
                  <a:lnTo>
                    <a:pt x="9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7" name="Freeform 327">
              <a:extLst>
                <a:ext uri="{FF2B5EF4-FFF2-40B4-BE49-F238E27FC236}">
                  <a16:creationId xmlns:a16="http://schemas.microsoft.com/office/drawing/2014/main" id="{8929F103-95E0-EC13-39E2-3E16434FD2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674"/>
              <a:ext cx="57" cy="135"/>
            </a:xfrm>
            <a:custGeom>
              <a:avLst/>
              <a:gdLst>
                <a:gd name="T0" fmla="*/ 57 w 57"/>
                <a:gd name="T1" fmla="*/ 135 h 135"/>
                <a:gd name="T2" fmla="*/ 54 w 57"/>
                <a:gd name="T3" fmla="*/ 135 h 135"/>
                <a:gd name="T4" fmla="*/ 0 w 57"/>
                <a:gd name="T5" fmla="*/ 1 h 135"/>
                <a:gd name="T6" fmla="*/ 3 w 57"/>
                <a:gd name="T7" fmla="*/ 0 h 135"/>
                <a:gd name="T8" fmla="*/ 57 w 57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35">
                  <a:moveTo>
                    <a:pt x="57" y="135"/>
                  </a:moveTo>
                  <a:lnTo>
                    <a:pt x="54" y="135"/>
                  </a:lnTo>
                  <a:lnTo>
                    <a:pt x="0" y="1"/>
                  </a:lnTo>
                  <a:lnTo>
                    <a:pt x="3" y="0"/>
                  </a:lnTo>
                  <a:lnTo>
                    <a:pt x="57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8" name="Freeform 328">
              <a:extLst>
                <a:ext uri="{FF2B5EF4-FFF2-40B4-BE49-F238E27FC236}">
                  <a16:creationId xmlns:a16="http://schemas.microsoft.com/office/drawing/2014/main" id="{18BB23E0-2AFC-4E3F-E9FF-372D8A43B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675"/>
              <a:ext cx="21" cy="134"/>
            </a:xfrm>
            <a:custGeom>
              <a:avLst/>
              <a:gdLst>
                <a:gd name="T0" fmla="*/ 0 w 21"/>
                <a:gd name="T1" fmla="*/ 0 h 134"/>
                <a:gd name="T2" fmla="*/ 18 w 21"/>
                <a:gd name="T3" fmla="*/ 134 h 134"/>
                <a:gd name="T4" fmla="*/ 21 w 21"/>
                <a:gd name="T5" fmla="*/ 134 h 134"/>
                <a:gd name="T6" fmla="*/ 3 w 21"/>
                <a:gd name="T7" fmla="*/ 0 h 134"/>
                <a:gd name="T8" fmla="*/ 0 w 21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4">
                  <a:moveTo>
                    <a:pt x="0" y="0"/>
                  </a:moveTo>
                  <a:lnTo>
                    <a:pt x="18" y="134"/>
                  </a:lnTo>
                  <a:lnTo>
                    <a:pt x="21" y="134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29" name="Freeform 329">
              <a:extLst>
                <a:ext uri="{FF2B5EF4-FFF2-40B4-BE49-F238E27FC236}">
                  <a16:creationId xmlns:a16="http://schemas.microsoft.com/office/drawing/2014/main" id="{D1E948F5-2088-553F-86C9-CA4940267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675"/>
              <a:ext cx="22" cy="134"/>
            </a:xfrm>
            <a:custGeom>
              <a:avLst/>
              <a:gdLst>
                <a:gd name="T0" fmla="*/ 0 w 22"/>
                <a:gd name="T1" fmla="*/ 134 h 134"/>
                <a:gd name="T2" fmla="*/ 4 w 22"/>
                <a:gd name="T3" fmla="*/ 134 h 134"/>
                <a:gd name="T4" fmla="*/ 22 w 22"/>
                <a:gd name="T5" fmla="*/ 0 h 134"/>
                <a:gd name="T6" fmla="*/ 18 w 22"/>
                <a:gd name="T7" fmla="*/ 0 h 134"/>
                <a:gd name="T8" fmla="*/ 0 w 22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4">
                  <a:moveTo>
                    <a:pt x="0" y="134"/>
                  </a:moveTo>
                  <a:lnTo>
                    <a:pt x="4" y="13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0" name="Freeform 330">
              <a:extLst>
                <a:ext uri="{FF2B5EF4-FFF2-40B4-BE49-F238E27FC236}">
                  <a16:creationId xmlns:a16="http://schemas.microsoft.com/office/drawing/2014/main" id="{617DEB9C-4504-7372-6B9A-F248A93C2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8" y="674"/>
              <a:ext cx="58" cy="135"/>
            </a:xfrm>
            <a:custGeom>
              <a:avLst/>
              <a:gdLst>
                <a:gd name="T0" fmla="*/ 58 w 58"/>
                <a:gd name="T1" fmla="*/ 1 h 135"/>
                <a:gd name="T2" fmla="*/ 4 w 58"/>
                <a:gd name="T3" fmla="*/ 135 h 135"/>
                <a:gd name="T4" fmla="*/ 0 w 58"/>
                <a:gd name="T5" fmla="*/ 135 h 135"/>
                <a:gd name="T6" fmla="*/ 54 w 58"/>
                <a:gd name="T7" fmla="*/ 0 h 135"/>
                <a:gd name="T8" fmla="*/ 58 w 58"/>
                <a:gd name="T9" fmla="*/ 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5">
                  <a:moveTo>
                    <a:pt x="58" y="1"/>
                  </a:moveTo>
                  <a:lnTo>
                    <a:pt x="4" y="135"/>
                  </a:lnTo>
                  <a:lnTo>
                    <a:pt x="0" y="135"/>
                  </a:lnTo>
                  <a:lnTo>
                    <a:pt x="54" y="0"/>
                  </a:lnTo>
                  <a:lnTo>
                    <a:pt x="5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1" name="Freeform 331">
              <a:extLst>
                <a:ext uri="{FF2B5EF4-FFF2-40B4-BE49-F238E27FC236}">
                  <a16:creationId xmlns:a16="http://schemas.microsoft.com/office/drawing/2014/main" id="{BB016F70-0C7B-EB02-8C78-ECBB489286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8" y="674"/>
              <a:ext cx="93" cy="135"/>
            </a:xfrm>
            <a:custGeom>
              <a:avLst/>
              <a:gdLst>
                <a:gd name="T0" fmla="*/ 93 w 93"/>
                <a:gd name="T1" fmla="*/ 2 h 135"/>
                <a:gd name="T2" fmla="*/ 4 w 93"/>
                <a:gd name="T3" fmla="*/ 135 h 135"/>
                <a:gd name="T4" fmla="*/ 0 w 93"/>
                <a:gd name="T5" fmla="*/ 135 h 135"/>
                <a:gd name="T6" fmla="*/ 89 w 93"/>
                <a:gd name="T7" fmla="*/ 0 h 135"/>
                <a:gd name="T8" fmla="*/ 93 w 93"/>
                <a:gd name="T9" fmla="*/ 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35">
                  <a:moveTo>
                    <a:pt x="93" y="2"/>
                  </a:moveTo>
                  <a:lnTo>
                    <a:pt x="4" y="135"/>
                  </a:lnTo>
                  <a:lnTo>
                    <a:pt x="0" y="135"/>
                  </a:lnTo>
                  <a:lnTo>
                    <a:pt x="89" y="0"/>
                  </a:lnTo>
                  <a:lnTo>
                    <a:pt x="9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2" name="Freeform 332">
              <a:extLst>
                <a:ext uri="{FF2B5EF4-FFF2-40B4-BE49-F238E27FC236}">
                  <a16:creationId xmlns:a16="http://schemas.microsoft.com/office/drawing/2014/main" id="{5AF87E08-9302-3F74-6C28-3332E51F0D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674"/>
              <a:ext cx="128" cy="136"/>
            </a:xfrm>
            <a:custGeom>
              <a:avLst/>
              <a:gdLst>
                <a:gd name="T0" fmla="*/ 0 w 128"/>
                <a:gd name="T1" fmla="*/ 135 h 136"/>
                <a:gd name="T2" fmla="*/ 3 w 128"/>
                <a:gd name="T3" fmla="*/ 136 h 136"/>
                <a:gd name="T4" fmla="*/ 128 w 128"/>
                <a:gd name="T5" fmla="*/ 2 h 136"/>
                <a:gd name="T6" fmla="*/ 125 w 128"/>
                <a:gd name="T7" fmla="*/ 0 h 136"/>
                <a:gd name="T8" fmla="*/ 0 w 128"/>
                <a:gd name="T9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36">
                  <a:moveTo>
                    <a:pt x="0" y="135"/>
                  </a:moveTo>
                  <a:lnTo>
                    <a:pt x="3" y="136"/>
                  </a:lnTo>
                  <a:lnTo>
                    <a:pt x="128" y="2"/>
                  </a:lnTo>
                  <a:lnTo>
                    <a:pt x="125" y="0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3" name="Freeform 333">
              <a:extLst>
                <a:ext uri="{FF2B5EF4-FFF2-40B4-BE49-F238E27FC236}">
                  <a16:creationId xmlns:a16="http://schemas.microsoft.com/office/drawing/2014/main" id="{0238419D-6D65-2D20-F0EF-1060C4FF7B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" y="674"/>
              <a:ext cx="164" cy="136"/>
            </a:xfrm>
            <a:custGeom>
              <a:avLst/>
              <a:gdLst>
                <a:gd name="T0" fmla="*/ 164 w 164"/>
                <a:gd name="T1" fmla="*/ 2 h 136"/>
                <a:gd name="T2" fmla="*/ 3 w 164"/>
                <a:gd name="T3" fmla="*/ 136 h 136"/>
                <a:gd name="T4" fmla="*/ 0 w 164"/>
                <a:gd name="T5" fmla="*/ 134 h 136"/>
                <a:gd name="T6" fmla="*/ 161 w 164"/>
                <a:gd name="T7" fmla="*/ 0 h 136"/>
                <a:gd name="T8" fmla="*/ 164 w 164"/>
                <a:gd name="T9" fmla="*/ 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6">
                  <a:moveTo>
                    <a:pt x="164" y="2"/>
                  </a:moveTo>
                  <a:lnTo>
                    <a:pt x="3" y="136"/>
                  </a:lnTo>
                  <a:lnTo>
                    <a:pt x="0" y="134"/>
                  </a:lnTo>
                  <a:lnTo>
                    <a:pt x="161" y="0"/>
                  </a:lnTo>
                  <a:lnTo>
                    <a:pt x="16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4" name="Freeform 334">
              <a:extLst>
                <a:ext uri="{FF2B5EF4-FFF2-40B4-BE49-F238E27FC236}">
                  <a16:creationId xmlns:a16="http://schemas.microsoft.com/office/drawing/2014/main" id="{CE87EE3F-D5DF-8F16-17F0-5B5C78BEB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1" y="875"/>
              <a:ext cx="1170" cy="84"/>
            </a:xfrm>
            <a:custGeom>
              <a:avLst/>
              <a:gdLst>
                <a:gd name="T0" fmla="*/ 1170 w 1170"/>
                <a:gd name="T1" fmla="*/ 0 h 84"/>
                <a:gd name="T2" fmla="*/ 968 w 1170"/>
                <a:gd name="T3" fmla="*/ 84 h 84"/>
                <a:gd name="T4" fmla="*/ 202 w 1170"/>
                <a:gd name="T5" fmla="*/ 84 h 84"/>
                <a:gd name="T6" fmla="*/ 0 w 1170"/>
                <a:gd name="T7" fmla="*/ 0 h 84"/>
                <a:gd name="T8" fmla="*/ 1170 w 1170"/>
                <a:gd name="T9" fmla="*/ 0 h 84"/>
                <a:gd name="T10" fmla="*/ 967 w 1170"/>
                <a:gd name="T11" fmla="*/ 82 h 84"/>
                <a:gd name="T12" fmla="*/ 1157 w 1170"/>
                <a:gd name="T13" fmla="*/ 2 h 84"/>
                <a:gd name="T14" fmla="*/ 14 w 1170"/>
                <a:gd name="T15" fmla="*/ 2 h 84"/>
                <a:gd name="T16" fmla="*/ 204 w 1170"/>
                <a:gd name="T17" fmla="*/ 82 h 84"/>
                <a:gd name="T18" fmla="*/ 967 w 1170"/>
                <a:gd name="T19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0" h="84">
                  <a:moveTo>
                    <a:pt x="1170" y="0"/>
                  </a:moveTo>
                  <a:lnTo>
                    <a:pt x="968" y="84"/>
                  </a:lnTo>
                  <a:lnTo>
                    <a:pt x="202" y="84"/>
                  </a:lnTo>
                  <a:lnTo>
                    <a:pt x="0" y="0"/>
                  </a:lnTo>
                  <a:lnTo>
                    <a:pt x="1170" y="0"/>
                  </a:lnTo>
                  <a:close/>
                  <a:moveTo>
                    <a:pt x="967" y="82"/>
                  </a:moveTo>
                  <a:lnTo>
                    <a:pt x="1157" y="2"/>
                  </a:lnTo>
                  <a:lnTo>
                    <a:pt x="14" y="2"/>
                  </a:lnTo>
                  <a:lnTo>
                    <a:pt x="204" y="82"/>
                  </a:lnTo>
                  <a:lnTo>
                    <a:pt x="967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5" name="Rectangle 335">
              <a:extLst>
                <a:ext uri="{FF2B5EF4-FFF2-40B4-BE49-F238E27FC236}">
                  <a16:creationId xmlns:a16="http://schemas.microsoft.com/office/drawing/2014/main" id="{6E743079-7A7D-CBBF-62B4-25C1A5BFDCF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894"/>
              <a:ext cx="1066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6" name="Rectangle 336">
              <a:extLst>
                <a:ext uri="{FF2B5EF4-FFF2-40B4-BE49-F238E27FC236}">
                  <a16:creationId xmlns:a16="http://schemas.microsoft.com/office/drawing/2014/main" id="{CAF44742-C9B1-0254-5CCE-B25DBCB4CF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910"/>
              <a:ext cx="988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7" name="Rectangle 337">
              <a:extLst>
                <a:ext uri="{FF2B5EF4-FFF2-40B4-BE49-F238E27FC236}">
                  <a16:creationId xmlns:a16="http://schemas.microsoft.com/office/drawing/2014/main" id="{7DBD26EC-958C-696E-C8E3-D59C6452F14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924"/>
              <a:ext cx="92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8" name="Rectangle 338">
              <a:extLst>
                <a:ext uri="{FF2B5EF4-FFF2-40B4-BE49-F238E27FC236}">
                  <a16:creationId xmlns:a16="http://schemas.microsoft.com/office/drawing/2014/main" id="{45C9FE16-865B-2504-C027-89FD58918B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937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39" name="Rectangle 339">
              <a:extLst>
                <a:ext uri="{FF2B5EF4-FFF2-40B4-BE49-F238E27FC236}">
                  <a16:creationId xmlns:a16="http://schemas.microsoft.com/office/drawing/2014/main" id="{CE8CAA77-B4D9-93D1-9B5F-99D7183D89C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947"/>
              <a:ext cx="810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0" name="Freeform 340">
              <a:extLst>
                <a:ext uri="{FF2B5EF4-FFF2-40B4-BE49-F238E27FC236}">
                  <a16:creationId xmlns:a16="http://schemas.microsoft.com/office/drawing/2014/main" id="{4EDD0189-796E-5566-1EE1-C59D1DC91F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2" y="875"/>
              <a:ext cx="163" cy="84"/>
            </a:xfrm>
            <a:custGeom>
              <a:avLst/>
              <a:gdLst>
                <a:gd name="T0" fmla="*/ 0 w 163"/>
                <a:gd name="T1" fmla="*/ 2 h 84"/>
                <a:gd name="T2" fmla="*/ 161 w 163"/>
                <a:gd name="T3" fmla="*/ 84 h 84"/>
                <a:gd name="T4" fmla="*/ 163 w 163"/>
                <a:gd name="T5" fmla="*/ 82 h 84"/>
                <a:gd name="T6" fmla="*/ 2 w 163"/>
                <a:gd name="T7" fmla="*/ 0 h 84"/>
                <a:gd name="T8" fmla="*/ 0 w 163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84">
                  <a:moveTo>
                    <a:pt x="0" y="2"/>
                  </a:moveTo>
                  <a:lnTo>
                    <a:pt x="161" y="84"/>
                  </a:lnTo>
                  <a:lnTo>
                    <a:pt x="163" y="8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1" name="Freeform 341">
              <a:extLst>
                <a:ext uri="{FF2B5EF4-FFF2-40B4-BE49-F238E27FC236}">
                  <a16:creationId xmlns:a16="http://schemas.microsoft.com/office/drawing/2014/main" id="{26BCC60A-BEC5-3513-83AF-6DD720904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6" y="875"/>
              <a:ext cx="128" cy="84"/>
            </a:xfrm>
            <a:custGeom>
              <a:avLst/>
              <a:gdLst>
                <a:gd name="T0" fmla="*/ 0 w 128"/>
                <a:gd name="T1" fmla="*/ 2 h 84"/>
                <a:gd name="T2" fmla="*/ 125 w 128"/>
                <a:gd name="T3" fmla="*/ 84 h 84"/>
                <a:gd name="T4" fmla="*/ 128 w 128"/>
                <a:gd name="T5" fmla="*/ 82 h 84"/>
                <a:gd name="T6" fmla="*/ 2 w 128"/>
                <a:gd name="T7" fmla="*/ 0 h 84"/>
                <a:gd name="T8" fmla="*/ 0 w 128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0" y="2"/>
                  </a:moveTo>
                  <a:lnTo>
                    <a:pt x="125" y="84"/>
                  </a:lnTo>
                  <a:lnTo>
                    <a:pt x="128" y="8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2" name="Freeform 342">
              <a:extLst>
                <a:ext uri="{FF2B5EF4-FFF2-40B4-BE49-F238E27FC236}">
                  <a16:creationId xmlns:a16="http://schemas.microsoft.com/office/drawing/2014/main" id="{C9ED1B8C-A8C0-9BB4-D246-999DC4A564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1" y="875"/>
              <a:ext cx="93" cy="84"/>
            </a:xfrm>
            <a:custGeom>
              <a:avLst/>
              <a:gdLst>
                <a:gd name="T0" fmla="*/ 0 w 93"/>
                <a:gd name="T1" fmla="*/ 2 h 84"/>
                <a:gd name="T2" fmla="*/ 90 w 93"/>
                <a:gd name="T3" fmla="*/ 84 h 84"/>
                <a:gd name="T4" fmla="*/ 93 w 93"/>
                <a:gd name="T5" fmla="*/ 83 h 84"/>
                <a:gd name="T6" fmla="*/ 3 w 93"/>
                <a:gd name="T7" fmla="*/ 0 h 84"/>
                <a:gd name="T8" fmla="*/ 0 w 93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4">
                  <a:moveTo>
                    <a:pt x="0" y="2"/>
                  </a:moveTo>
                  <a:lnTo>
                    <a:pt x="90" y="84"/>
                  </a:lnTo>
                  <a:lnTo>
                    <a:pt x="93" y="83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3" name="Freeform 343">
              <a:extLst>
                <a:ext uri="{FF2B5EF4-FFF2-40B4-BE49-F238E27FC236}">
                  <a16:creationId xmlns:a16="http://schemas.microsoft.com/office/drawing/2014/main" id="{2E19B6BC-5470-336A-5121-AA05DF20F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7" y="876"/>
              <a:ext cx="57" cy="83"/>
            </a:xfrm>
            <a:custGeom>
              <a:avLst/>
              <a:gdLst>
                <a:gd name="T0" fmla="*/ 0 w 57"/>
                <a:gd name="T1" fmla="*/ 1 h 83"/>
                <a:gd name="T2" fmla="*/ 53 w 57"/>
                <a:gd name="T3" fmla="*/ 83 h 83"/>
                <a:gd name="T4" fmla="*/ 57 w 57"/>
                <a:gd name="T5" fmla="*/ 82 h 83"/>
                <a:gd name="T6" fmla="*/ 3 w 57"/>
                <a:gd name="T7" fmla="*/ 0 h 83"/>
                <a:gd name="T8" fmla="*/ 0 w 57"/>
                <a:gd name="T9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3">
                  <a:moveTo>
                    <a:pt x="0" y="1"/>
                  </a:moveTo>
                  <a:lnTo>
                    <a:pt x="53" y="83"/>
                  </a:lnTo>
                  <a:lnTo>
                    <a:pt x="57" y="82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4" name="Freeform 344">
              <a:extLst>
                <a:ext uri="{FF2B5EF4-FFF2-40B4-BE49-F238E27FC236}">
                  <a16:creationId xmlns:a16="http://schemas.microsoft.com/office/drawing/2014/main" id="{50F87A72-4923-3334-8345-CFF3A1487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876"/>
              <a:ext cx="21" cy="82"/>
            </a:xfrm>
            <a:custGeom>
              <a:avLst/>
              <a:gdLst>
                <a:gd name="T0" fmla="*/ 21 w 21"/>
                <a:gd name="T1" fmla="*/ 82 h 82"/>
                <a:gd name="T2" fmla="*/ 18 w 21"/>
                <a:gd name="T3" fmla="*/ 82 h 82"/>
                <a:gd name="T4" fmla="*/ 0 w 21"/>
                <a:gd name="T5" fmla="*/ 0 h 82"/>
                <a:gd name="T6" fmla="*/ 3 w 21"/>
                <a:gd name="T7" fmla="*/ 0 h 82"/>
                <a:gd name="T8" fmla="*/ 21 w 21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2">
                  <a:moveTo>
                    <a:pt x="21" y="82"/>
                  </a:moveTo>
                  <a:lnTo>
                    <a:pt x="18" y="82"/>
                  </a:lnTo>
                  <a:lnTo>
                    <a:pt x="0" y="0"/>
                  </a:lnTo>
                  <a:lnTo>
                    <a:pt x="3" y="0"/>
                  </a:lnTo>
                  <a:lnTo>
                    <a:pt x="2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5" name="Freeform 345">
              <a:extLst>
                <a:ext uri="{FF2B5EF4-FFF2-40B4-BE49-F238E27FC236}">
                  <a16:creationId xmlns:a16="http://schemas.microsoft.com/office/drawing/2014/main" id="{338CBCCA-91E2-0058-BC15-417AAF6DA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876"/>
              <a:ext cx="22" cy="82"/>
            </a:xfrm>
            <a:custGeom>
              <a:avLst/>
              <a:gdLst>
                <a:gd name="T0" fmla="*/ 22 w 22"/>
                <a:gd name="T1" fmla="*/ 0 h 82"/>
                <a:gd name="T2" fmla="*/ 4 w 22"/>
                <a:gd name="T3" fmla="*/ 82 h 82"/>
                <a:gd name="T4" fmla="*/ 0 w 22"/>
                <a:gd name="T5" fmla="*/ 82 h 82"/>
                <a:gd name="T6" fmla="*/ 18 w 22"/>
                <a:gd name="T7" fmla="*/ 0 h 82"/>
                <a:gd name="T8" fmla="*/ 22 w 2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82">
                  <a:moveTo>
                    <a:pt x="22" y="0"/>
                  </a:moveTo>
                  <a:lnTo>
                    <a:pt x="4" y="82"/>
                  </a:lnTo>
                  <a:lnTo>
                    <a:pt x="0" y="82"/>
                  </a:lnTo>
                  <a:lnTo>
                    <a:pt x="18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6" name="Freeform 346">
              <a:extLst>
                <a:ext uri="{FF2B5EF4-FFF2-40B4-BE49-F238E27FC236}">
                  <a16:creationId xmlns:a16="http://schemas.microsoft.com/office/drawing/2014/main" id="{286AE8AF-89A6-4752-E4D0-850756EAA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9" y="875"/>
              <a:ext cx="57" cy="84"/>
            </a:xfrm>
            <a:custGeom>
              <a:avLst/>
              <a:gdLst>
                <a:gd name="T0" fmla="*/ 0 w 57"/>
                <a:gd name="T1" fmla="*/ 83 h 84"/>
                <a:gd name="T2" fmla="*/ 4 w 57"/>
                <a:gd name="T3" fmla="*/ 84 h 84"/>
                <a:gd name="T4" fmla="*/ 57 w 57"/>
                <a:gd name="T5" fmla="*/ 1 h 84"/>
                <a:gd name="T6" fmla="*/ 54 w 57"/>
                <a:gd name="T7" fmla="*/ 0 h 84"/>
                <a:gd name="T8" fmla="*/ 0 w 57"/>
                <a:gd name="T9" fmla="*/ 8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4">
                  <a:moveTo>
                    <a:pt x="0" y="83"/>
                  </a:moveTo>
                  <a:lnTo>
                    <a:pt x="4" y="84"/>
                  </a:lnTo>
                  <a:lnTo>
                    <a:pt x="57" y="1"/>
                  </a:lnTo>
                  <a:lnTo>
                    <a:pt x="54" y="0"/>
                  </a:ln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7" name="Freeform 347">
              <a:extLst>
                <a:ext uri="{FF2B5EF4-FFF2-40B4-BE49-F238E27FC236}">
                  <a16:creationId xmlns:a16="http://schemas.microsoft.com/office/drawing/2014/main" id="{C6C70BF0-18A8-B6AB-79F9-F16620F909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9" y="875"/>
              <a:ext cx="92" cy="84"/>
            </a:xfrm>
            <a:custGeom>
              <a:avLst/>
              <a:gdLst>
                <a:gd name="T0" fmla="*/ 0 w 92"/>
                <a:gd name="T1" fmla="*/ 83 h 84"/>
                <a:gd name="T2" fmla="*/ 2 w 92"/>
                <a:gd name="T3" fmla="*/ 84 h 84"/>
                <a:gd name="T4" fmla="*/ 92 w 92"/>
                <a:gd name="T5" fmla="*/ 2 h 84"/>
                <a:gd name="T6" fmla="*/ 89 w 92"/>
                <a:gd name="T7" fmla="*/ 0 h 84"/>
                <a:gd name="T8" fmla="*/ 0 w 92"/>
                <a:gd name="T9" fmla="*/ 8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84">
                  <a:moveTo>
                    <a:pt x="0" y="83"/>
                  </a:moveTo>
                  <a:lnTo>
                    <a:pt x="2" y="84"/>
                  </a:lnTo>
                  <a:lnTo>
                    <a:pt x="92" y="2"/>
                  </a:lnTo>
                  <a:lnTo>
                    <a:pt x="89" y="0"/>
                  </a:ln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8" name="Freeform 348">
              <a:extLst>
                <a:ext uri="{FF2B5EF4-FFF2-40B4-BE49-F238E27FC236}">
                  <a16:creationId xmlns:a16="http://schemas.microsoft.com/office/drawing/2014/main" id="{9BB60479-9FB0-4189-5BC1-B695DC853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875"/>
              <a:ext cx="128" cy="84"/>
            </a:xfrm>
            <a:custGeom>
              <a:avLst/>
              <a:gdLst>
                <a:gd name="T0" fmla="*/ 0 w 128"/>
                <a:gd name="T1" fmla="*/ 82 h 84"/>
                <a:gd name="T2" fmla="*/ 3 w 128"/>
                <a:gd name="T3" fmla="*/ 84 h 84"/>
                <a:gd name="T4" fmla="*/ 128 w 128"/>
                <a:gd name="T5" fmla="*/ 2 h 84"/>
                <a:gd name="T6" fmla="*/ 126 w 128"/>
                <a:gd name="T7" fmla="*/ 0 h 84"/>
                <a:gd name="T8" fmla="*/ 0 w 128"/>
                <a:gd name="T9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0" y="82"/>
                  </a:moveTo>
                  <a:lnTo>
                    <a:pt x="3" y="84"/>
                  </a:lnTo>
                  <a:lnTo>
                    <a:pt x="128" y="2"/>
                  </a:lnTo>
                  <a:lnTo>
                    <a:pt x="126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49" name="Freeform 349">
              <a:extLst>
                <a:ext uri="{FF2B5EF4-FFF2-40B4-BE49-F238E27FC236}">
                  <a16:creationId xmlns:a16="http://schemas.microsoft.com/office/drawing/2014/main" id="{20546081-AEA8-8AE7-C13C-C1F456679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8" y="875"/>
              <a:ext cx="163" cy="84"/>
            </a:xfrm>
            <a:custGeom>
              <a:avLst/>
              <a:gdLst>
                <a:gd name="T0" fmla="*/ 0 w 163"/>
                <a:gd name="T1" fmla="*/ 82 h 84"/>
                <a:gd name="T2" fmla="*/ 2 w 163"/>
                <a:gd name="T3" fmla="*/ 84 h 84"/>
                <a:gd name="T4" fmla="*/ 163 w 163"/>
                <a:gd name="T5" fmla="*/ 2 h 84"/>
                <a:gd name="T6" fmla="*/ 161 w 163"/>
                <a:gd name="T7" fmla="*/ 0 h 84"/>
                <a:gd name="T8" fmla="*/ 0 w 163"/>
                <a:gd name="T9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84">
                  <a:moveTo>
                    <a:pt x="0" y="82"/>
                  </a:moveTo>
                  <a:lnTo>
                    <a:pt x="2" y="84"/>
                  </a:lnTo>
                  <a:lnTo>
                    <a:pt x="163" y="2"/>
                  </a:lnTo>
                  <a:lnTo>
                    <a:pt x="161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0" name="Freeform 350">
              <a:extLst>
                <a:ext uri="{FF2B5EF4-FFF2-40B4-BE49-F238E27FC236}">
                  <a16:creationId xmlns:a16="http://schemas.microsoft.com/office/drawing/2014/main" id="{4C2FB8EB-AF7D-A962-EAFB-5E1F734D5C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95" y="1020"/>
              <a:ext cx="1183" cy="41"/>
            </a:xfrm>
            <a:custGeom>
              <a:avLst/>
              <a:gdLst>
                <a:gd name="T0" fmla="*/ 1183 w 1183"/>
                <a:gd name="T1" fmla="*/ 0 h 41"/>
                <a:gd name="T2" fmla="*/ 973 w 1183"/>
                <a:gd name="T3" fmla="*/ 41 h 41"/>
                <a:gd name="T4" fmla="*/ 208 w 1183"/>
                <a:gd name="T5" fmla="*/ 41 h 41"/>
                <a:gd name="T6" fmla="*/ 0 w 1183"/>
                <a:gd name="T7" fmla="*/ 0 h 41"/>
                <a:gd name="T8" fmla="*/ 1183 w 1183"/>
                <a:gd name="T9" fmla="*/ 0 h 41"/>
                <a:gd name="T10" fmla="*/ 973 w 1183"/>
                <a:gd name="T11" fmla="*/ 38 h 41"/>
                <a:gd name="T12" fmla="*/ 1157 w 1183"/>
                <a:gd name="T13" fmla="*/ 2 h 41"/>
                <a:gd name="T14" fmla="*/ 26 w 1183"/>
                <a:gd name="T15" fmla="*/ 2 h 41"/>
                <a:gd name="T16" fmla="*/ 209 w 1183"/>
                <a:gd name="T17" fmla="*/ 38 h 41"/>
                <a:gd name="T18" fmla="*/ 973 w 1183"/>
                <a:gd name="T1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3" h="41">
                  <a:moveTo>
                    <a:pt x="1183" y="0"/>
                  </a:moveTo>
                  <a:lnTo>
                    <a:pt x="973" y="41"/>
                  </a:lnTo>
                  <a:lnTo>
                    <a:pt x="208" y="41"/>
                  </a:lnTo>
                  <a:lnTo>
                    <a:pt x="0" y="0"/>
                  </a:lnTo>
                  <a:lnTo>
                    <a:pt x="1183" y="0"/>
                  </a:lnTo>
                  <a:close/>
                  <a:moveTo>
                    <a:pt x="973" y="38"/>
                  </a:moveTo>
                  <a:lnTo>
                    <a:pt x="1157" y="2"/>
                  </a:lnTo>
                  <a:lnTo>
                    <a:pt x="26" y="2"/>
                  </a:lnTo>
                  <a:lnTo>
                    <a:pt x="209" y="38"/>
                  </a:lnTo>
                  <a:lnTo>
                    <a:pt x="973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1" name="Rectangle 351">
              <a:extLst>
                <a:ext uri="{FF2B5EF4-FFF2-40B4-BE49-F238E27FC236}">
                  <a16:creationId xmlns:a16="http://schemas.microsoft.com/office/drawing/2014/main" id="{6B174FF6-D9AA-3B86-3444-0D908F7496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53" y="1029"/>
              <a:ext cx="1066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2" name="Rectangle 352">
              <a:extLst>
                <a:ext uri="{FF2B5EF4-FFF2-40B4-BE49-F238E27FC236}">
                  <a16:creationId xmlns:a16="http://schemas.microsoft.com/office/drawing/2014/main" id="{1B5EAB49-A471-944E-E47D-724F86E00B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92" y="1037"/>
              <a:ext cx="988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3" name="Rectangle 353">
              <a:extLst>
                <a:ext uri="{FF2B5EF4-FFF2-40B4-BE49-F238E27FC236}">
                  <a16:creationId xmlns:a16="http://schemas.microsoft.com/office/drawing/2014/main" id="{A35E6D85-1390-485B-7E20-9378FCC634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26" y="1043"/>
              <a:ext cx="92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4" name="Rectangle 354">
              <a:extLst>
                <a:ext uri="{FF2B5EF4-FFF2-40B4-BE49-F238E27FC236}">
                  <a16:creationId xmlns:a16="http://schemas.microsoft.com/office/drawing/2014/main" id="{DD608CD2-61CE-53E6-45BE-7ECFB2A384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56" y="1049"/>
              <a:ext cx="86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5" name="Rectangle 355">
              <a:extLst>
                <a:ext uri="{FF2B5EF4-FFF2-40B4-BE49-F238E27FC236}">
                  <a16:creationId xmlns:a16="http://schemas.microsoft.com/office/drawing/2014/main" id="{C6C6757C-385D-7F74-3E96-0C8078BFD9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1" y="1054"/>
              <a:ext cx="8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6" name="Freeform 356">
              <a:extLst>
                <a:ext uri="{FF2B5EF4-FFF2-40B4-BE49-F238E27FC236}">
                  <a16:creationId xmlns:a16="http://schemas.microsoft.com/office/drawing/2014/main" id="{52C0092A-7704-B122-AC2F-D699BC105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3" y="1020"/>
              <a:ext cx="161" cy="40"/>
            </a:xfrm>
            <a:custGeom>
              <a:avLst/>
              <a:gdLst>
                <a:gd name="T0" fmla="*/ 161 w 161"/>
                <a:gd name="T1" fmla="*/ 38 h 40"/>
                <a:gd name="T2" fmla="*/ 160 w 161"/>
                <a:gd name="T3" fmla="*/ 40 h 40"/>
                <a:gd name="T4" fmla="*/ 0 w 161"/>
                <a:gd name="T5" fmla="*/ 2 h 40"/>
                <a:gd name="T6" fmla="*/ 1 w 161"/>
                <a:gd name="T7" fmla="*/ 0 h 40"/>
                <a:gd name="T8" fmla="*/ 161 w 161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0">
                  <a:moveTo>
                    <a:pt x="161" y="38"/>
                  </a:moveTo>
                  <a:lnTo>
                    <a:pt x="160" y="40"/>
                  </a:lnTo>
                  <a:lnTo>
                    <a:pt x="0" y="2"/>
                  </a:lnTo>
                  <a:lnTo>
                    <a:pt x="1" y="0"/>
                  </a:lnTo>
                  <a:lnTo>
                    <a:pt x="16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7" name="Freeform 357">
              <a:extLst>
                <a:ext uri="{FF2B5EF4-FFF2-40B4-BE49-F238E27FC236}">
                  <a16:creationId xmlns:a16="http://schemas.microsoft.com/office/drawing/2014/main" id="{8EB92C4F-CA16-2A3C-7933-BBB84E1EB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7" y="1020"/>
              <a:ext cx="126" cy="41"/>
            </a:xfrm>
            <a:custGeom>
              <a:avLst/>
              <a:gdLst>
                <a:gd name="T0" fmla="*/ 0 w 126"/>
                <a:gd name="T1" fmla="*/ 2 h 41"/>
                <a:gd name="T2" fmla="*/ 125 w 126"/>
                <a:gd name="T3" fmla="*/ 41 h 41"/>
                <a:gd name="T4" fmla="*/ 126 w 126"/>
                <a:gd name="T5" fmla="*/ 39 h 41"/>
                <a:gd name="T6" fmla="*/ 1 w 126"/>
                <a:gd name="T7" fmla="*/ 0 h 41"/>
                <a:gd name="T8" fmla="*/ 0 w 126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1">
                  <a:moveTo>
                    <a:pt x="0" y="2"/>
                  </a:moveTo>
                  <a:lnTo>
                    <a:pt x="125" y="41"/>
                  </a:lnTo>
                  <a:lnTo>
                    <a:pt x="126" y="39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8" name="Freeform 358">
              <a:extLst>
                <a:ext uri="{FF2B5EF4-FFF2-40B4-BE49-F238E27FC236}">
                  <a16:creationId xmlns:a16="http://schemas.microsoft.com/office/drawing/2014/main" id="{4E37E41D-AFCB-35C6-A0D1-545D6CB09B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2" y="1020"/>
              <a:ext cx="91" cy="40"/>
            </a:xfrm>
            <a:custGeom>
              <a:avLst/>
              <a:gdLst>
                <a:gd name="T0" fmla="*/ 0 w 91"/>
                <a:gd name="T1" fmla="*/ 2 h 40"/>
                <a:gd name="T2" fmla="*/ 89 w 91"/>
                <a:gd name="T3" fmla="*/ 40 h 40"/>
                <a:gd name="T4" fmla="*/ 91 w 91"/>
                <a:gd name="T5" fmla="*/ 39 h 40"/>
                <a:gd name="T6" fmla="*/ 2 w 91"/>
                <a:gd name="T7" fmla="*/ 0 h 40"/>
                <a:gd name="T8" fmla="*/ 0 w 91"/>
                <a:gd name="T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0">
                  <a:moveTo>
                    <a:pt x="0" y="2"/>
                  </a:moveTo>
                  <a:lnTo>
                    <a:pt x="89" y="40"/>
                  </a:lnTo>
                  <a:lnTo>
                    <a:pt x="91" y="39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59" name="Freeform 359">
              <a:extLst>
                <a:ext uri="{FF2B5EF4-FFF2-40B4-BE49-F238E27FC236}">
                  <a16:creationId xmlns:a16="http://schemas.microsoft.com/office/drawing/2014/main" id="{34FD8F6B-73F8-B8ED-255E-8B01550A33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8" y="1021"/>
              <a:ext cx="56" cy="39"/>
            </a:xfrm>
            <a:custGeom>
              <a:avLst/>
              <a:gdLst>
                <a:gd name="T0" fmla="*/ 0 w 56"/>
                <a:gd name="T1" fmla="*/ 1 h 39"/>
                <a:gd name="T2" fmla="*/ 53 w 56"/>
                <a:gd name="T3" fmla="*/ 39 h 39"/>
                <a:gd name="T4" fmla="*/ 56 w 56"/>
                <a:gd name="T5" fmla="*/ 38 h 39"/>
                <a:gd name="T6" fmla="*/ 2 w 56"/>
                <a:gd name="T7" fmla="*/ 0 h 39"/>
                <a:gd name="T8" fmla="*/ 0 w 56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9">
                  <a:moveTo>
                    <a:pt x="0" y="1"/>
                  </a:moveTo>
                  <a:lnTo>
                    <a:pt x="53" y="39"/>
                  </a:lnTo>
                  <a:lnTo>
                    <a:pt x="56" y="38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0" name="Freeform 360">
              <a:extLst>
                <a:ext uri="{FF2B5EF4-FFF2-40B4-BE49-F238E27FC236}">
                  <a16:creationId xmlns:a16="http://schemas.microsoft.com/office/drawing/2014/main" id="{89A5E4BA-AD46-A87C-9B53-3C2448627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2" y="1021"/>
              <a:ext cx="21" cy="39"/>
            </a:xfrm>
            <a:custGeom>
              <a:avLst/>
              <a:gdLst>
                <a:gd name="T0" fmla="*/ 0 w 21"/>
                <a:gd name="T1" fmla="*/ 1 h 39"/>
                <a:gd name="T2" fmla="*/ 18 w 21"/>
                <a:gd name="T3" fmla="*/ 39 h 39"/>
                <a:gd name="T4" fmla="*/ 21 w 21"/>
                <a:gd name="T5" fmla="*/ 38 h 39"/>
                <a:gd name="T6" fmla="*/ 3 w 21"/>
                <a:gd name="T7" fmla="*/ 0 h 39"/>
                <a:gd name="T8" fmla="*/ 0 w 21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0" y="1"/>
                  </a:moveTo>
                  <a:lnTo>
                    <a:pt x="18" y="39"/>
                  </a:lnTo>
                  <a:lnTo>
                    <a:pt x="21" y="38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1" name="Freeform 361">
              <a:extLst>
                <a:ext uri="{FF2B5EF4-FFF2-40B4-BE49-F238E27FC236}">
                  <a16:creationId xmlns:a16="http://schemas.microsoft.com/office/drawing/2014/main" id="{1AAEB1D6-5423-B3C0-0AED-3CD2D50EE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9" y="1021"/>
              <a:ext cx="22" cy="39"/>
            </a:xfrm>
            <a:custGeom>
              <a:avLst/>
              <a:gdLst>
                <a:gd name="T0" fmla="*/ 0 w 22"/>
                <a:gd name="T1" fmla="*/ 38 h 39"/>
                <a:gd name="T2" fmla="*/ 4 w 22"/>
                <a:gd name="T3" fmla="*/ 39 h 39"/>
                <a:gd name="T4" fmla="*/ 22 w 22"/>
                <a:gd name="T5" fmla="*/ 1 h 39"/>
                <a:gd name="T6" fmla="*/ 18 w 22"/>
                <a:gd name="T7" fmla="*/ 0 h 39"/>
                <a:gd name="T8" fmla="*/ 0 w 22"/>
                <a:gd name="T9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0" y="38"/>
                  </a:moveTo>
                  <a:lnTo>
                    <a:pt x="4" y="39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2" name="Freeform 362">
              <a:extLst>
                <a:ext uri="{FF2B5EF4-FFF2-40B4-BE49-F238E27FC236}">
                  <a16:creationId xmlns:a16="http://schemas.microsoft.com/office/drawing/2014/main" id="{F0E060DD-6551-34E2-88A4-51080B07CD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9" y="1021"/>
              <a:ext cx="56" cy="39"/>
            </a:xfrm>
            <a:custGeom>
              <a:avLst/>
              <a:gdLst>
                <a:gd name="T0" fmla="*/ 0 w 56"/>
                <a:gd name="T1" fmla="*/ 38 h 39"/>
                <a:gd name="T2" fmla="*/ 3 w 56"/>
                <a:gd name="T3" fmla="*/ 39 h 39"/>
                <a:gd name="T4" fmla="*/ 56 w 56"/>
                <a:gd name="T5" fmla="*/ 1 h 39"/>
                <a:gd name="T6" fmla="*/ 54 w 56"/>
                <a:gd name="T7" fmla="*/ 0 h 39"/>
                <a:gd name="T8" fmla="*/ 0 w 56"/>
                <a:gd name="T9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9">
                  <a:moveTo>
                    <a:pt x="0" y="38"/>
                  </a:moveTo>
                  <a:lnTo>
                    <a:pt x="3" y="39"/>
                  </a:lnTo>
                  <a:lnTo>
                    <a:pt x="56" y="1"/>
                  </a:lnTo>
                  <a:lnTo>
                    <a:pt x="54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3" name="Freeform 363">
              <a:extLst>
                <a:ext uri="{FF2B5EF4-FFF2-40B4-BE49-F238E27FC236}">
                  <a16:creationId xmlns:a16="http://schemas.microsoft.com/office/drawing/2014/main" id="{BF8A6B68-5912-946D-405E-414AF3B55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9" y="1020"/>
              <a:ext cx="91" cy="40"/>
            </a:xfrm>
            <a:custGeom>
              <a:avLst/>
              <a:gdLst>
                <a:gd name="T0" fmla="*/ 0 w 91"/>
                <a:gd name="T1" fmla="*/ 39 h 40"/>
                <a:gd name="T2" fmla="*/ 2 w 91"/>
                <a:gd name="T3" fmla="*/ 40 h 40"/>
                <a:gd name="T4" fmla="*/ 91 w 91"/>
                <a:gd name="T5" fmla="*/ 2 h 40"/>
                <a:gd name="T6" fmla="*/ 89 w 91"/>
                <a:gd name="T7" fmla="*/ 0 h 40"/>
                <a:gd name="T8" fmla="*/ 0 w 91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0">
                  <a:moveTo>
                    <a:pt x="0" y="39"/>
                  </a:moveTo>
                  <a:lnTo>
                    <a:pt x="2" y="40"/>
                  </a:lnTo>
                  <a:lnTo>
                    <a:pt x="91" y="2"/>
                  </a:lnTo>
                  <a:lnTo>
                    <a:pt x="8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4" name="Freeform 364">
              <a:extLst>
                <a:ext uri="{FF2B5EF4-FFF2-40B4-BE49-F238E27FC236}">
                  <a16:creationId xmlns:a16="http://schemas.microsoft.com/office/drawing/2014/main" id="{E6BC842F-2DB3-44E1-6E44-8696E08DE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9" y="1020"/>
              <a:ext cx="126" cy="41"/>
            </a:xfrm>
            <a:custGeom>
              <a:avLst/>
              <a:gdLst>
                <a:gd name="T0" fmla="*/ 0 w 126"/>
                <a:gd name="T1" fmla="*/ 38 h 41"/>
                <a:gd name="T2" fmla="*/ 1 w 126"/>
                <a:gd name="T3" fmla="*/ 41 h 41"/>
                <a:gd name="T4" fmla="*/ 126 w 126"/>
                <a:gd name="T5" fmla="*/ 2 h 41"/>
                <a:gd name="T6" fmla="*/ 125 w 126"/>
                <a:gd name="T7" fmla="*/ 0 h 41"/>
                <a:gd name="T8" fmla="*/ 0 w 126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1">
                  <a:moveTo>
                    <a:pt x="0" y="38"/>
                  </a:moveTo>
                  <a:lnTo>
                    <a:pt x="1" y="41"/>
                  </a:lnTo>
                  <a:lnTo>
                    <a:pt x="126" y="2"/>
                  </a:lnTo>
                  <a:lnTo>
                    <a:pt x="125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  <p:sp>
          <p:nvSpPr>
            <p:cNvPr id="165" name="Freeform 365">
              <a:extLst>
                <a:ext uri="{FF2B5EF4-FFF2-40B4-BE49-F238E27FC236}">
                  <a16:creationId xmlns:a16="http://schemas.microsoft.com/office/drawing/2014/main" id="{E55A3BA9-D381-6EE7-FB40-7D26ADDB7C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8" y="1020"/>
              <a:ext cx="162" cy="40"/>
            </a:xfrm>
            <a:custGeom>
              <a:avLst/>
              <a:gdLst>
                <a:gd name="T0" fmla="*/ 162 w 162"/>
                <a:gd name="T1" fmla="*/ 2 h 40"/>
                <a:gd name="T2" fmla="*/ 1 w 162"/>
                <a:gd name="T3" fmla="*/ 40 h 40"/>
                <a:gd name="T4" fmla="*/ 0 w 162"/>
                <a:gd name="T5" fmla="*/ 38 h 40"/>
                <a:gd name="T6" fmla="*/ 161 w 162"/>
                <a:gd name="T7" fmla="*/ 0 h 40"/>
                <a:gd name="T8" fmla="*/ 162 w 162"/>
                <a:gd name="T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40">
                  <a:moveTo>
                    <a:pt x="162" y="2"/>
                  </a:moveTo>
                  <a:lnTo>
                    <a:pt x="1" y="40"/>
                  </a:lnTo>
                  <a:lnTo>
                    <a:pt x="0" y="38"/>
                  </a:lnTo>
                  <a:lnTo>
                    <a:pt x="161" y="0"/>
                  </a:lnTo>
                  <a:lnTo>
                    <a:pt x="1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7200"/>
            </a:p>
          </p:txBody>
        </p:sp>
      </p:grpSp>
    </p:spTree>
    <p:extLst>
      <p:ext uri="{BB962C8B-B14F-4D97-AF65-F5344CB8AC3E}">
        <p14:creationId xmlns:p14="http://schemas.microsoft.com/office/powerpoint/2010/main" val="201509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586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EE7A0-FE4F-476B-ABD7-373671B9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987550"/>
          </a:xfrm>
          <a:prstGeom prst="rect">
            <a:avLst/>
          </a:prstGeom>
        </p:spPr>
        <p:txBody>
          <a:bodyPr vert="horz" wrap="square" lIns="50400" tIns="50400" rIns="50400" bIns="50400" rtlCol="0" anchor="t">
            <a:spAutoFit/>
          </a:bodyPr>
          <a:lstStyle/>
          <a:p>
            <a:r>
              <a:rPr lang="ru-RU" dirty="0" err="1"/>
              <a:t>Rock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— напишите здесь основную идею вашего слайда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10151-D83F-42B2-9D1E-86EB2AAE2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389" y="3617913"/>
            <a:ext cx="22790150" cy="8785225"/>
          </a:xfrm>
          <a:prstGeom prst="rect">
            <a:avLst/>
          </a:prstGeom>
        </p:spPr>
        <p:txBody>
          <a:bodyPr vert="horz" lIns="50400" tIns="50400" rIns="50400" bIns="5040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CBAAE-B71D-4496-8180-442C661DC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96763" y="12597912"/>
            <a:ext cx="1080000" cy="900000"/>
          </a:xfrm>
          <a:prstGeom prst="rect">
            <a:avLst/>
          </a:prstGeom>
          <a:ln w="12700" cap="sq">
            <a:noFill/>
            <a:bevel/>
          </a:ln>
        </p:spPr>
        <p:txBody>
          <a:bodyPr vert="horz" lIns="50400" tIns="50400" rIns="50400" bIns="50400" rtlCol="0" anchor="ctr"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fld id="{D977F6D6-9B5F-484A-9E89-3E1DE07AA3A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533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978" r:id="rId2"/>
    <p:sldLayoutId id="2147483987" r:id="rId3"/>
    <p:sldLayoutId id="2147483983" r:id="rId4"/>
    <p:sldLayoutId id="2147483976" r:id="rId5"/>
    <p:sldLayoutId id="2147483981" r:id="rId6"/>
    <p:sldLayoutId id="2147483984" r:id="rId7"/>
    <p:sldLayoutId id="2147483985" r:id="rId8"/>
    <p:sldLayoutId id="2147483986" r:id="rId9"/>
    <p:sldLayoutId id="2147483977" r:id="rId10"/>
    <p:sldLayoutId id="2147483980" r:id="rId11"/>
    <p:sldLayoutId id="2147483988" r:id="rId12"/>
    <p:sldLayoutId id="2147483989" r:id="rId13"/>
    <p:sldLayoutId id="2147483991" r:id="rId14"/>
    <p:sldLayoutId id="2147483970" r:id="rId15"/>
    <p:sldLayoutId id="2147483848" r:id="rId16"/>
    <p:sldLayoutId id="2147483962" r:id="rId17"/>
    <p:sldLayoutId id="2147483933" r:id="rId18"/>
    <p:sldLayoutId id="2147483968" r:id="rId19"/>
    <p:sldLayoutId id="2147483899" r:id="rId20"/>
    <p:sldLayoutId id="2147483902" r:id="rId21"/>
    <p:sldLayoutId id="2147483936" r:id="rId22"/>
    <p:sldLayoutId id="2147483903" r:id="rId23"/>
    <p:sldLayoutId id="2147483937" r:id="rId24"/>
    <p:sldLayoutId id="2147483941" r:id="rId25"/>
    <p:sldLayoutId id="2147483948" r:id="rId26"/>
    <p:sldLayoutId id="2147483896" r:id="rId27"/>
    <p:sldLayoutId id="2147483935" r:id="rId28"/>
    <p:sldLayoutId id="2147483897" r:id="rId29"/>
    <p:sldLayoutId id="2147483845" r:id="rId30"/>
    <p:sldLayoutId id="2147483966" r:id="rId31"/>
    <p:sldLayoutId id="2147483963" r:id="rId32"/>
    <p:sldLayoutId id="2147483965" r:id="rId33"/>
    <p:sldLayoutId id="2147483849" r:id="rId34"/>
    <p:sldLayoutId id="2147483967" r:id="rId35"/>
    <p:sldLayoutId id="2147483881" r:id="rId36"/>
    <p:sldLayoutId id="2147483975" r:id="rId37"/>
    <p:sldLayoutId id="2147483850" r:id="rId38"/>
    <p:sldLayoutId id="2147483973" r:id="rId39"/>
    <p:sldLayoutId id="2147483974" r:id="rId40"/>
    <p:sldLayoutId id="2147483992" r:id="rId41"/>
    <p:sldLayoutId id="2147483852" r:id="rId42"/>
    <p:sldLayoutId id="2147483910" r:id="rId43"/>
    <p:sldLayoutId id="2147483854" r:id="rId44"/>
    <p:sldLayoutId id="2147483911" r:id="rId45"/>
    <p:sldLayoutId id="2147483865" r:id="rId46"/>
    <p:sldLayoutId id="2147483912" r:id="rId47"/>
    <p:sldLayoutId id="2147483866" r:id="rId48"/>
    <p:sldLayoutId id="2147483913" r:id="rId49"/>
    <p:sldLayoutId id="2147483867" r:id="rId50"/>
    <p:sldLayoutId id="2147483914" r:id="rId51"/>
    <p:sldLayoutId id="2147483868" r:id="rId52"/>
    <p:sldLayoutId id="2147483915" r:id="rId53"/>
    <p:sldLayoutId id="2147483869" r:id="rId54"/>
    <p:sldLayoutId id="2147483919" r:id="rId55"/>
    <p:sldLayoutId id="2147483870" r:id="rId56"/>
    <p:sldLayoutId id="2147483871" r:id="rId57"/>
    <p:sldLayoutId id="2147483916" r:id="rId58"/>
    <p:sldLayoutId id="2147483882" r:id="rId59"/>
    <p:sldLayoutId id="2147483872" r:id="rId60"/>
    <p:sldLayoutId id="2147483917" r:id="rId61"/>
    <p:sldLayoutId id="2147483883" r:id="rId62"/>
    <p:sldLayoutId id="2147483884" r:id="rId63"/>
    <p:sldLayoutId id="2147483885" r:id="rId64"/>
    <p:sldLayoutId id="2147483918" r:id="rId65"/>
    <p:sldLayoutId id="2147483886" r:id="rId66"/>
    <p:sldLayoutId id="2147483888" r:id="rId67"/>
    <p:sldLayoutId id="2147483921" r:id="rId68"/>
    <p:sldLayoutId id="2147483892" r:id="rId69"/>
    <p:sldLayoutId id="2147483890" r:id="rId70"/>
    <p:sldLayoutId id="2147483924" r:id="rId71"/>
    <p:sldLayoutId id="2147483894" r:id="rId72"/>
    <p:sldLayoutId id="2147483895" r:id="rId73"/>
    <p:sldLayoutId id="2147483923" r:id="rId74"/>
    <p:sldLayoutId id="2147483928" r:id="rId75"/>
    <p:sldLayoutId id="2147483929" r:id="rId76"/>
    <p:sldLayoutId id="2147483934" r:id="rId77"/>
    <p:sldLayoutId id="2147483926" r:id="rId78"/>
    <p:sldLayoutId id="2147483927" r:id="rId79"/>
    <p:sldLayoutId id="2147483898" r:id="rId80"/>
    <p:sldLayoutId id="2147483931" r:id="rId81"/>
    <p:sldLayoutId id="2147483942" r:id="rId82"/>
    <p:sldLayoutId id="2147483943" r:id="rId83"/>
    <p:sldLayoutId id="2147483946" r:id="rId84"/>
    <p:sldLayoutId id="2147483947" r:id="rId85"/>
    <p:sldLayoutId id="2147483949" r:id="rId86"/>
    <p:sldLayoutId id="2147483950" r:id="rId87"/>
    <p:sldLayoutId id="2147483969" r:id="rId88"/>
    <p:sldLayoutId id="2147483993" r:id="rId89"/>
    <p:sldLayoutId id="2147483994" r:id="rId9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5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  <p15:guide id="3" pos="491" userDrawn="1">
          <p15:clr>
            <a:srgbClr val="F26B43"/>
          </p15:clr>
        </p15:guide>
        <p15:guide id="4" pos="14869" userDrawn="1">
          <p15:clr>
            <a:srgbClr val="F26B43"/>
          </p15:clr>
        </p15:guide>
        <p15:guide id="5" orient="horz" pos="464" userDrawn="1">
          <p15:clr>
            <a:srgbClr val="F26B43"/>
          </p15:clr>
        </p15:guide>
        <p15:guide id="6" orient="horz" pos="1712" userDrawn="1">
          <p15:clr>
            <a:srgbClr val="F26B43"/>
          </p15:clr>
        </p15:guide>
        <p15:guide id="7" orient="horz" pos="2279" userDrawn="1">
          <p15:clr>
            <a:srgbClr val="F26B43"/>
          </p15:clr>
        </p15:guide>
        <p15:guide id="8" orient="horz" pos="78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9.emf"/><Relationship Id="rId18" Type="http://schemas.openxmlformats.org/officeDocument/2006/relationships/image" Target="../media/image5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12" Type="http://schemas.openxmlformats.org/officeDocument/2006/relationships/image" Target="../media/image48.emf"/><Relationship Id="rId17" Type="http://schemas.openxmlformats.org/officeDocument/2006/relationships/image" Target="../media/image53.emf"/><Relationship Id="rId2" Type="http://schemas.openxmlformats.org/officeDocument/2006/relationships/image" Target="../media/image38.emf"/><Relationship Id="rId16" Type="http://schemas.openxmlformats.org/officeDocument/2006/relationships/image" Target="../media/image52.emf"/><Relationship Id="rId20" Type="http://schemas.openxmlformats.org/officeDocument/2006/relationships/image" Target="../media/image56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emf"/><Relationship Id="rId11" Type="http://schemas.openxmlformats.org/officeDocument/2006/relationships/image" Target="../media/image47.emf"/><Relationship Id="rId5" Type="http://schemas.openxmlformats.org/officeDocument/2006/relationships/image" Target="../media/image41.emf"/><Relationship Id="rId15" Type="http://schemas.openxmlformats.org/officeDocument/2006/relationships/image" Target="../media/image51.emf"/><Relationship Id="rId10" Type="http://schemas.openxmlformats.org/officeDocument/2006/relationships/image" Target="../media/image46.emf"/><Relationship Id="rId19" Type="http://schemas.openxmlformats.org/officeDocument/2006/relationships/image" Target="../media/image55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Relationship Id="rId1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png"/><Relationship Id="rId5" Type="http://schemas.microsoft.com/office/2014/relationships/chartEx" Target="../charts/chartEx1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FB2D710F-F46A-4945-A865-CDCAC21F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4090569"/>
          </a:xfrm>
        </p:spPr>
        <p:txBody>
          <a:bodyPr/>
          <a:lstStyle/>
          <a:p>
            <a:r>
              <a:rPr lang="ru-RU" sz="7200" dirty="0"/>
              <a:t>Анализ разработки месторождений. Часть 2</a:t>
            </a:r>
            <a:br>
              <a:rPr lang="ru-RU" sz="7200" dirty="0"/>
            </a:br>
            <a:r>
              <a:rPr lang="ru-RU" sz="7200" dirty="0"/>
              <a:t>Инструментарий разработчика</a:t>
            </a:r>
            <a:endParaRPr lang="ru-RU" sz="8000" dirty="0"/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9EECC29A-3A26-40C8-B368-81ACBDE3C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736" y="10402684"/>
            <a:ext cx="18000000" cy="849681"/>
          </a:xfrm>
        </p:spPr>
        <p:txBody>
          <a:bodyPr/>
          <a:lstStyle/>
          <a:p>
            <a:r>
              <a:rPr lang="ru-RU" dirty="0" err="1"/>
              <a:t>Вафин</a:t>
            </a:r>
            <a:r>
              <a:rPr lang="ru-RU" dirty="0"/>
              <a:t> Альберт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A9B23F5-AA95-4936-96B9-6801429164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35" y="11396908"/>
            <a:ext cx="18000000" cy="1098980"/>
          </a:xfrm>
        </p:spPr>
        <p:txBody>
          <a:bodyPr/>
          <a:lstStyle/>
          <a:p>
            <a:r>
              <a:rPr lang="ru-RU" dirty="0"/>
              <a:t>Сервисное подразделение ООО «РФД»</a:t>
            </a:r>
          </a:p>
          <a:p>
            <a:r>
              <a:rPr lang="ru-RU" dirty="0"/>
              <a:t>август 2023</a:t>
            </a:r>
          </a:p>
        </p:txBody>
      </p:sp>
    </p:spTree>
    <p:extLst>
      <p:ext uri="{BB962C8B-B14F-4D97-AF65-F5344CB8AC3E}">
        <p14:creationId xmlns:p14="http://schemas.microsoft.com/office/powerpoint/2010/main" val="303622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985377"/>
          </a:xfrm>
        </p:spPr>
        <p:txBody>
          <a:bodyPr/>
          <a:lstStyle/>
          <a:p>
            <a:r>
              <a:rPr lang="ru-RU" dirty="0"/>
              <a:t>Дополнительная информация по анализу разработки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498B87B-C6CF-4F3A-83EF-1DFAD5442D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888860"/>
              </p:ext>
            </p:extLst>
          </p:nvPr>
        </p:nvGraphicFramePr>
        <p:xfrm>
          <a:off x="1611029" y="3247052"/>
          <a:ext cx="20707795" cy="8859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54B11F-7414-4CE5-ACAE-BB2224310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902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Текущее решение от пользователей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DDA9AE1D-B278-4F0D-847C-F833E179B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60995"/>
              </p:ext>
            </p:extLst>
          </p:nvPr>
        </p:nvGraphicFramePr>
        <p:xfrm>
          <a:off x="2555776" y="3000718"/>
          <a:ext cx="19489215" cy="1677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0EC675-2EFA-439B-AC85-3EF4B8969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4227" y="4980946"/>
            <a:ext cx="10280764" cy="8114242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3894904" y="5678408"/>
            <a:ext cx="3458817" cy="3182"/>
          </a:xfrm>
          <a:prstGeom prst="line">
            <a:avLst/>
          </a:prstGeom>
          <a:ln w="444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17059988" y="6379052"/>
            <a:ext cx="4452312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17136187" y="7517456"/>
            <a:ext cx="88397" cy="8477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14" idx="4"/>
          </p:cNvCxnSpPr>
          <p:nvPr/>
        </p:nvCxnSpPr>
        <p:spPr>
          <a:xfrm>
            <a:off x="17180386" y="7602233"/>
            <a:ext cx="44198" cy="4097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152853" y="5678408"/>
            <a:ext cx="2862470" cy="471116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2400" b="1" dirty="0"/>
              <a:t>Объекты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182801" y="8802509"/>
            <a:ext cx="3602155" cy="471116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2400" b="1" dirty="0"/>
              <a:t>Мероприятия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17444968" y="5679999"/>
            <a:ext cx="4600023" cy="15854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4" idx="3"/>
          </p:cNvCxnSpPr>
          <p:nvPr/>
        </p:nvCxnSpPr>
        <p:spPr>
          <a:xfrm flipH="1" flipV="1">
            <a:off x="17353722" y="7602233"/>
            <a:ext cx="4691269" cy="1435834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1A2C97-A8C7-4020-8B4F-C5700DCC9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388" y="5177293"/>
            <a:ext cx="10410216" cy="69260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A621D60-4F3A-49F8-9CE9-8BC1403BCD0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3" y="3004194"/>
            <a:ext cx="1699648" cy="16996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059" y="3025423"/>
            <a:ext cx="1699648" cy="16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8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Обработки данных</a:t>
            </a:r>
            <a:r>
              <a:rPr lang="en-US" dirty="0"/>
              <a:t> </a:t>
            </a:r>
            <a:r>
              <a:rPr lang="ru-RU" dirty="0"/>
              <a:t>от пользователей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415C6-9C36-4223-B133-7EEB0A694C81}"/>
              </a:ext>
            </a:extLst>
          </p:cNvPr>
          <p:cNvSpPr txBox="1"/>
          <p:nvPr/>
        </p:nvSpPr>
        <p:spPr>
          <a:xfrm>
            <a:off x="1313151" y="5012032"/>
            <a:ext cx="1017477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u="sng" dirty="0"/>
              <a:t>Тест месячных показателей содержит следующие проверки:</a:t>
            </a:r>
          </a:p>
          <a:p>
            <a:pPr marL="571500" indent="-571500">
              <a:buFontTx/>
              <a:buChar char="-"/>
            </a:pPr>
            <a:r>
              <a:rPr lang="ru-RU" dirty="0"/>
              <a:t>отсутствие пустых записей</a:t>
            </a:r>
          </a:p>
          <a:p>
            <a:pPr marL="571500" indent="-571500">
              <a:buFontTx/>
              <a:buChar char="-"/>
            </a:pPr>
            <a:r>
              <a:rPr lang="ru-RU" dirty="0"/>
              <a:t>отсутствие отрицательных значений</a:t>
            </a:r>
          </a:p>
          <a:p>
            <a:pPr marL="571500" indent="-571500">
              <a:buFontTx/>
              <a:buChar char="-"/>
            </a:pPr>
            <a:r>
              <a:rPr lang="ru-RU" dirty="0"/>
              <a:t>наличие времени работы</a:t>
            </a:r>
          </a:p>
          <a:p>
            <a:pPr marL="571500" indent="-571500">
              <a:buFontTx/>
              <a:buChar char="-"/>
            </a:pPr>
            <a:r>
              <a:rPr lang="ru-RU" dirty="0"/>
              <a:t>наличие </a:t>
            </a:r>
            <a:r>
              <a:rPr lang="ru-RU" dirty="0" err="1"/>
              <a:t>экспл.объекта</a:t>
            </a:r>
            <a:endParaRPr lang="ru-RU" dirty="0"/>
          </a:p>
          <a:p>
            <a:pPr marL="571500" indent="-571500">
              <a:buFontTx/>
              <a:buChar char="-"/>
            </a:pPr>
            <a:r>
              <a:rPr lang="ru-RU" dirty="0"/>
              <a:t>наличие способа эксплуатации</a:t>
            </a:r>
          </a:p>
          <a:p>
            <a:pPr marL="571500" indent="-571500">
              <a:buFontTx/>
              <a:buChar char="-"/>
            </a:pPr>
            <a:r>
              <a:rPr lang="ru-RU" dirty="0"/>
              <a:t>пропущенные месяцы</a:t>
            </a:r>
          </a:p>
          <a:p>
            <a:pPr marL="571500" indent="-571500">
              <a:buFontTx/>
              <a:buChar char="-"/>
            </a:pPr>
            <a:r>
              <a:rPr lang="ru-RU" dirty="0"/>
              <a:t>соответствие календарным периодам</a:t>
            </a:r>
          </a:p>
          <a:p>
            <a:pPr marL="571500" indent="-571500">
              <a:buFontTx/>
              <a:buChar char="-"/>
            </a:pPr>
            <a:r>
              <a:rPr lang="ru-RU" dirty="0"/>
              <a:t>даты начинаются с начала месяца</a:t>
            </a:r>
          </a:p>
          <a:p>
            <a:pPr marL="571500" indent="-571500">
              <a:buFontTx/>
              <a:buChar char="-"/>
            </a:pPr>
            <a:r>
              <a:rPr lang="ru-RU" dirty="0"/>
              <a:t>ограничения максимальных дебитов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2028A-11E6-432B-946B-28FD600C7BAD}"/>
              </a:ext>
            </a:extLst>
          </p:cNvPr>
          <p:cNvSpPr txBox="1"/>
          <p:nvPr/>
        </p:nvSpPr>
        <p:spPr>
          <a:xfrm>
            <a:off x="13394836" y="4836921"/>
            <a:ext cx="1071622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u="sng" dirty="0"/>
              <a:t>Тест интервалов перфорации содержит следующие проверки:</a:t>
            </a:r>
          </a:p>
          <a:p>
            <a:pPr marL="571500" indent="-571500">
              <a:buFontTx/>
              <a:buChar char="-"/>
            </a:pPr>
            <a:r>
              <a:rPr lang="ru-RU" dirty="0"/>
              <a:t>отсутствие добычи до проведения перфорации</a:t>
            </a:r>
          </a:p>
          <a:p>
            <a:pPr marL="571500" indent="-571500">
              <a:buFontTx/>
              <a:buChar char="-"/>
            </a:pPr>
            <a:r>
              <a:rPr lang="ru-RU" dirty="0"/>
              <a:t>изолированные интервалы без соответствующих им по дате и глубине интервалов перфорации</a:t>
            </a:r>
          </a:p>
          <a:p>
            <a:pPr marL="571500" indent="-571500">
              <a:buFontTx/>
              <a:buChar char="-"/>
            </a:pPr>
            <a:r>
              <a:rPr lang="ru-RU" dirty="0"/>
              <a:t>корректность интервалов (кровля выше подошвы)</a:t>
            </a:r>
          </a:p>
          <a:p>
            <a:pPr marL="571500" indent="-571500">
              <a:buFontTx/>
              <a:buChar char="-"/>
            </a:pPr>
            <a:r>
              <a:rPr lang="ru-RU" dirty="0"/>
              <a:t>интервалы нулевой длины</a:t>
            </a:r>
          </a:p>
          <a:p>
            <a:pPr marL="571500" indent="-571500">
              <a:buFontTx/>
              <a:buChar char="-"/>
            </a:pPr>
            <a:r>
              <a:rPr lang="ru-RU" dirty="0"/>
              <a:t>признаки отсутствия данных</a:t>
            </a:r>
          </a:p>
          <a:p>
            <a:pPr marL="571500" indent="-571500">
              <a:buFontTx/>
              <a:buChar char="-"/>
            </a:pPr>
            <a:r>
              <a:rPr lang="ru-RU" dirty="0"/>
              <a:t>привязка ГРП и перфораций по разрезу и пластам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657AE-D0C9-4A19-AF38-906542DF4868}"/>
              </a:ext>
            </a:extLst>
          </p:cNvPr>
          <p:cNvSpPr txBox="1"/>
          <p:nvPr/>
        </p:nvSpPr>
        <p:spPr>
          <a:xfrm>
            <a:off x="6342351" y="2591376"/>
            <a:ext cx="10291156" cy="1209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b="1" dirty="0"/>
              <a:t>Автоматизация эвристических проверок корректности информации</a:t>
            </a:r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CDCB28A5-8B3A-4C63-9B01-165BAD755029}"/>
              </a:ext>
            </a:extLst>
          </p:cNvPr>
          <p:cNvSpPr/>
          <p:nvPr/>
        </p:nvSpPr>
        <p:spPr>
          <a:xfrm rot="10800000">
            <a:off x="6666807" y="4006735"/>
            <a:ext cx="1878677" cy="1005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FEC05B65-8D86-470B-9837-A3B718526BF0}"/>
              </a:ext>
            </a:extLst>
          </p:cNvPr>
          <p:cNvSpPr/>
          <p:nvPr/>
        </p:nvSpPr>
        <p:spPr>
          <a:xfrm rot="10800000">
            <a:off x="13959841" y="4006735"/>
            <a:ext cx="1878677" cy="1005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10701D-DF03-4567-B081-1E416F58D0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1D6F54-A154-4A8D-A236-1F7EC4CB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51" y="2307087"/>
            <a:ext cx="1699648" cy="16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8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CDBC3AF-C591-4F70-872E-841D4D1A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4256768"/>
          </a:xfrm>
        </p:spPr>
        <p:txBody>
          <a:bodyPr/>
          <a:lstStyle/>
          <a:p>
            <a:r>
              <a:rPr lang="ru-RU" dirty="0"/>
              <a:t>Сводные таблицы</a:t>
            </a:r>
            <a:br>
              <a:rPr lang="ru-RU" dirty="0"/>
            </a:br>
            <a:r>
              <a:rPr lang="ru-RU" dirty="0"/>
              <a:t>инженера-разработчика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6725718-F3F3-454D-90AF-367BB38A6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AEE31-A4EB-40B8-8921-66471A84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75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Обработка данных и подготовка инструментария</a:t>
            </a:r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675CFEFB-9D63-431E-9B8B-6C0EE70A5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017"/>
          <a:stretch/>
        </p:blipFill>
        <p:spPr>
          <a:xfrm>
            <a:off x="16383000" y="4189114"/>
            <a:ext cx="6849629" cy="9151328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41241F6-5E05-4377-8675-35E99B3D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80883"/>
              </p:ext>
            </p:extLst>
          </p:nvPr>
        </p:nvGraphicFramePr>
        <p:xfrm>
          <a:off x="10172074" y="5329373"/>
          <a:ext cx="4918913" cy="737616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4918913">
                  <a:extLst>
                    <a:ext uri="{9D8B030D-6E8A-4147-A177-3AD203B41FA5}">
                      <a16:colId xmlns:a16="http://schemas.microsoft.com/office/drawing/2014/main" val="131060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dirty="0">
                          <a:effectLst/>
                        </a:rPr>
                        <a:t>Блок/залежь</a:t>
                      </a:r>
                      <a:endParaRPr lang="ru-RU" sz="24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010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Primary Fluid Type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30498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НГЗ газ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00904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 err="1">
                          <a:effectLst/>
                          <a:latin typeface="+mn-lt"/>
                        </a:rPr>
                        <a:t>Нак</a:t>
                      </a:r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. добыча газа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08219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Текущий КИН газ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48737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>
                          <a:effectLst/>
                          <a:latin typeface="+mn-lt"/>
                        </a:rPr>
                        <a:t>Остаточные запасы газа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12915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НГЗ нефть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1058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 err="1">
                          <a:effectLst/>
                          <a:latin typeface="+mn-lt"/>
                        </a:rPr>
                        <a:t>Нак</a:t>
                      </a:r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. добыча нефти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7132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Текущий КИН нефть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3398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Темпе отбора запасов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0103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Остаточные запасы нефти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05046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 err="1">
                          <a:effectLst/>
                          <a:latin typeface="+mn-lt"/>
                        </a:rPr>
                        <a:t>Нак</a:t>
                      </a:r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. добыча воды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746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 err="1">
                          <a:effectLst/>
                          <a:latin typeface="+mn-lt"/>
                        </a:rPr>
                        <a:t>Нак</a:t>
                      </a:r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. закачка газа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86987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 err="1">
                          <a:effectLst/>
                          <a:latin typeface="+mn-lt"/>
                        </a:rPr>
                        <a:t>Нак</a:t>
                      </a:r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. закачка воды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7974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Компенсация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77630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>
                          <a:effectLst/>
                          <a:latin typeface="+mn-lt"/>
                        </a:rPr>
                        <a:t>Накопленная компенсация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2759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Закачанный поровый объем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69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Скважин всего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77195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Скважин на объекте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23517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Действующие добывающие нефть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3985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Действующие добывающие газ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72822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u="none" strike="noStrike" dirty="0">
                          <a:effectLst/>
                          <a:latin typeface="+mn-lt"/>
                        </a:rPr>
                        <a:t>Действующие нагнетательные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86394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Пластовое давление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44137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Забойное давление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54120095"/>
                  </a:ext>
                </a:extLst>
              </a:tr>
            </a:tbl>
          </a:graphicData>
        </a:graphic>
      </p:graphicFrame>
      <p:sp>
        <p:nvSpPr>
          <p:cNvPr id="3" name="Знак ''плюс'' 2">
            <a:extLst>
              <a:ext uri="{FF2B5EF4-FFF2-40B4-BE49-F238E27FC236}">
                <a16:creationId xmlns:a16="http://schemas.microsoft.com/office/drawing/2014/main" id="{8E10338D-FA1F-4B22-B77D-178D2264753B}"/>
              </a:ext>
            </a:extLst>
          </p:cNvPr>
          <p:cNvSpPr/>
          <p:nvPr/>
        </p:nvSpPr>
        <p:spPr>
          <a:xfrm>
            <a:off x="15109325" y="8178373"/>
            <a:ext cx="1273675" cy="1172808"/>
          </a:xfrm>
          <a:prstGeom prst="math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B44DB-7AAB-426F-884F-F1699849B315}"/>
              </a:ext>
            </a:extLst>
          </p:cNvPr>
          <p:cNvSpPr txBox="1"/>
          <p:nvPr/>
        </p:nvSpPr>
        <p:spPr>
          <a:xfrm>
            <a:off x="10530013" y="3992001"/>
            <a:ext cx="4082049" cy="1209780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Технологические параметры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D30EF-FB98-48B0-B2E3-EC4572E1F2FE}"/>
              </a:ext>
            </a:extLst>
          </p:cNvPr>
          <p:cNvSpPr txBox="1"/>
          <p:nvPr/>
        </p:nvSpPr>
        <p:spPr>
          <a:xfrm>
            <a:off x="17482551" y="2851742"/>
            <a:ext cx="5282199" cy="1209780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Геолого-физические параметры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1286613" y="-4573278"/>
            <a:ext cx="8100573" cy="41088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Большие сводные таблицы</a:t>
            </a:r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Работа разработчика связана с обработкой большого количества табличной информации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400" dirty="0">
              <a:latin typeface="Calibri" panose="020F050202020403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22F670-3762-4D30-A204-6A231F0BA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14</a:t>
            </a:fld>
            <a:endParaRPr lang="ru-RU" dirty="0"/>
          </a:p>
        </p:txBody>
      </p:sp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5D3CC39F-7249-4792-80A1-7E40CA53C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536083"/>
              </p:ext>
            </p:extLst>
          </p:nvPr>
        </p:nvGraphicFramePr>
        <p:xfrm>
          <a:off x="-3500631" y="3222253"/>
          <a:ext cx="15710094" cy="836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A4DBE9-EEEC-4D2C-B7E8-50C50F4A53F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53" y="10671539"/>
            <a:ext cx="2033994" cy="20339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DCB5ACA-5453-45E8-9E19-9EC5D1D1DF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748"/>
          <a:stretch/>
        </p:blipFill>
        <p:spPr>
          <a:xfrm>
            <a:off x="218551" y="6428792"/>
            <a:ext cx="2136124" cy="2493181"/>
          </a:xfrm>
          <a:prstGeom prst="rect">
            <a:avLst/>
          </a:prstGeom>
        </p:spPr>
      </p:pic>
      <p:sp>
        <p:nvSpPr>
          <p:cNvPr id="29" name="Дуга 28">
            <a:extLst>
              <a:ext uri="{FF2B5EF4-FFF2-40B4-BE49-F238E27FC236}">
                <a16:creationId xmlns:a16="http://schemas.microsoft.com/office/drawing/2014/main" id="{FBEF12DD-80DD-4A03-A735-6CA168EE4BA0}"/>
              </a:ext>
            </a:extLst>
          </p:cNvPr>
          <p:cNvSpPr/>
          <p:nvPr/>
        </p:nvSpPr>
        <p:spPr>
          <a:xfrm rot="5400000">
            <a:off x="3015044" y="5714497"/>
            <a:ext cx="6305556" cy="3535370"/>
          </a:xfrm>
          <a:prstGeom prst="arc">
            <a:avLst>
              <a:gd name="adj1" fmla="val 10851193"/>
              <a:gd name="adj2" fmla="val 21518139"/>
            </a:avLst>
          </a:prstGeom>
          <a:ln w="349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748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Таблица разработчика «ПАРАМЕТРЫ ПЛАСТОВ»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163A8C-1518-468D-BDE6-13D092420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8"/>
          <a:stretch/>
        </p:blipFill>
        <p:spPr>
          <a:xfrm>
            <a:off x="406944" y="4239491"/>
            <a:ext cx="23833354" cy="6416462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A5F3810-CD23-4DD0-9EB4-642BD399B8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1322905" y="2825137"/>
            <a:ext cx="20123738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8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800" dirty="0">
                <a:latin typeface="Calibri" panose="020F0502020204030204" pitchFamily="34" charset="0"/>
              </a:rPr>
              <a:t>Обобщение информации по геологии объекта в разрезе пластов и скважин</a:t>
            </a:r>
          </a:p>
        </p:txBody>
      </p:sp>
    </p:spTree>
    <p:extLst>
      <p:ext uri="{BB962C8B-B14F-4D97-AF65-F5344CB8AC3E}">
        <p14:creationId xmlns:p14="http://schemas.microsoft.com/office/powerpoint/2010/main" val="4147924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586632" y="2552249"/>
            <a:ext cx="20123738" cy="17490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8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800" dirty="0">
                <a:latin typeface="Calibri" panose="020F0502020204030204" pitchFamily="34" charset="0"/>
              </a:rPr>
              <a:t>Таблица «быстрых побед»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Сводная таблица с оценкой «математического потенциала» и запасов по скважинам для подбора легких ГТМ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Таблица разработчика «СКВАЖИНЫ»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4D5BAE-C84B-4531-853A-2FC796888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00"/>
          <a:stretch/>
        </p:blipFill>
        <p:spPr>
          <a:xfrm>
            <a:off x="934145" y="4585252"/>
            <a:ext cx="22550636" cy="740331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11F6AD-8C88-4786-83E8-59E078E51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119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450537"/>
              </p:ext>
            </p:extLst>
          </p:nvPr>
        </p:nvGraphicFramePr>
        <p:xfrm>
          <a:off x="1032723" y="7279145"/>
          <a:ext cx="22571815" cy="3201830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2074107">
                  <a:extLst>
                    <a:ext uri="{9D8B030D-6E8A-4147-A177-3AD203B41FA5}">
                      <a16:colId xmlns:a16="http://schemas.microsoft.com/office/drawing/2014/main" val="500523120"/>
                    </a:ext>
                  </a:extLst>
                </a:gridCol>
                <a:gridCol w="1795211">
                  <a:extLst>
                    <a:ext uri="{9D8B030D-6E8A-4147-A177-3AD203B41FA5}">
                      <a16:colId xmlns:a16="http://schemas.microsoft.com/office/drawing/2014/main" val="1152900119"/>
                    </a:ext>
                  </a:extLst>
                </a:gridCol>
                <a:gridCol w="1889697">
                  <a:extLst>
                    <a:ext uri="{9D8B030D-6E8A-4147-A177-3AD203B41FA5}">
                      <a16:colId xmlns:a16="http://schemas.microsoft.com/office/drawing/2014/main" val="1848225668"/>
                    </a:ext>
                  </a:extLst>
                </a:gridCol>
                <a:gridCol w="2236139">
                  <a:extLst>
                    <a:ext uri="{9D8B030D-6E8A-4147-A177-3AD203B41FA5}">
                      <a16:colId xmlns:a16="http://schemas.microsoft.com/office/drawing/2014/main" val="2208626495"/>
                    </a:ext>
                  </a:extLst>
                </a:gridCol>
                <a:gridCol w="3977154">
                  <a:extLst>
                    <a:ext uri="{9D8B030D-6E8A-4147-A177-3AD203B41FA5}">
                      <a16:colId xmlns:a16="http://schemas.microsoft.com/office/drawing/2014/main" val="1597613755"/>
                    </a:ext>
                  </a:extLst>
                </a:gridCol>
                <a:gridCol w="7118876">
                  <a:extLst>
                    <a:ext uri="{9D8B030D-6E8A-4147-A177-3AD203B41FA5}">
                      <a16:colId xmlns:a16="http://schemas.microsoft.com/office/drawing/2014/main" val="444851118"/>
                    </a:ext>
                  </a:extLst>
                </a:gridCol>
                <a:gridCol w="3480631">
                  <a:extLst>
                    <a:ext uri="{9D8B030D-6E8A-4147-A177-3AD203B41FA5}">
                      <a16:colId xmlns:a16="http://schemas.microsoft.com/office/drawing/2014/main" val="1397561260"/>
                    </a:ext>
                  </a:extLst>
                </a:gridCol>
              </a:tblGrid>
              <a:tr h="94830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Ствол скважины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r>
                        <a:rPr lang="ru-RU" sz="2000" u="none" strike="noStrike" dirty="0">
                          <a:effectLst/>
                        </a:rPr>
                        <a:t> </a:t>
                      </a: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Дата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 err="1">
                          <a:effectLst/>
                        </a:rPr>
                        <a:t>Экспл</a:t>
                      </a:r>
                      <a:r>
                        <a:rPr lang="ru-RU" sz="2000" u="none" strike="noStrike" dirty="0">
                          <a:effectLst/>
                        </a:rPr>
                        <a:t>. объект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Модель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Тип операции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Описание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</a:rPr>
                        <a:t>Комментарий</a:t>
                      </a:r>
                      <a:br>
                        <a:rPr lang="ru-RU" sz="2000" u="none" strike="noStrike" dirty="0">
                          <a:effectLst/>
                        </a:rPr>
                      </a:br>
                      <a:endParaRPr lang="ru-RU" sz="2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extLst>
                  <a:ext uri="{0D108BD9-81ED-4DB2-BD59-A6C34878D82A}">
                    <a16:rowId xmlns:a16="http://schemas.microsoft.com/office/drawing/2014/main" val="3299429360"/>
                  </a:ext>
                </a:extLst>
              </a:tr>
              <a:tr h="481068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601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31.08.2022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 err="1">
                          <a:effectLst/>
                        </a:rPr>
                        <a:t>Зарезка</a:t>
                      </a:r>
                      <a:r>
                        <a:rPr lang="ru-RU" sz="2000" u="none" strike="noStrike" dirty="0">
                          <a:effectLst/>
                        </a:rPr>
                        <a:t> бок ствола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После исследования на характер обводнения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3099059888"/>
                  </a:ext>
                </a:extLst>
              </a:tr>
              <a:tr h="481068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601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Пер под закачку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После исследования на характер обводнения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4036372646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632K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Дострел пласта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ТЛ4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1397473908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2231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14.09.2022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Гидроразрыв пласта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Низкопрод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2933480759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2245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Зарезка бок ствола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 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4092457155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2249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01.10.2022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477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ГТМ (план)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Оптимизация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 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С отбором КП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779034483"/>
                  </a:ext>
                </a:extLst>
              </a:tr>
            </a:tbl>
          </a:graphicData>
        </a:graphic>
      </p:graphicFrame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0716342-AA17-4C95-A93F-16E3B414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Таблица разработчика «ГТМ»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88D93F-1C68-4385-965C-BB183A8D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315" y="2320308"/>
            <a:ext cx="7741448" cy="470239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55E1F00-C057-4028-A6F2-6DEBF51051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1327676" y="3763566"/>
            <a:ext cx="13673785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8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800" dirty="0">
                <a:latin typeface="Calibri" panose="020F0502020204030204" pitchFamily="34" charset="0"/>
              </a:rPr>
              <a:t>Подбор кандидатов на ГТМ, оценка эффекта выполненных ГТМ, оценка эффективности ГТМ будущих периодов. Формирования комплексной программы ГТМ(сценария)</a:t>
            </a:r>
          </a:p>
        </p:txBody>
      </p:sp>
    </p:spTree>
    <p:extLst>
      <p:ext uri="{BB962C8B-B14F-4D97-AF65-F5344CB8AC3E}">
        <p14:creationId xmlns:p14="http://schemas.microsoft.com/office/powerpoint/2010/main" val="2788053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985377"/>
          </a:xfrm>
        </p:spPr>
        <p:txBody>
          <a:bodyPr/>
          <a:lstStyle/>
          <a:p>
            <a:r>
              <a:rPr lang="ru-RU" dirty="0"/>
              <a:t>Таблица разработчика «ПЛАСТЫ, ЗАЛЕЖИ, БЛОКИ, ЯЧЕЙКИ»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5412EC7-A598-45D9-827D-2F44FDA36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4"/>
          <a:stretch/>
        </p:blipFill>
        <p:spPr>
          <a:xfrm>
            <a:off x="814388" y="8723177"/>
            <a:ext cx="22954176" cy="316181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4FFBBD7-7289-4F00-9DA9-33B4E91126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1030439" y="3421609"/>
            <a:ext cx="6852048" cy="36880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8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800" dirty="0">
                <a:latin typeface="Calibri" panose="020F0502020204030204" pitchFamily="34" charset="0"/>
              </a:rPr>
              <a:t>Информация необходима для анализа выработки запасов по пластам и участкам, сопоставления показателей разработки между участками внутри одного месторождения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EB7739-0CDF-41C7-B672-A31ADFBFC3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3960" y="2865220"/>
            <a:ext cx="6313445" cy="57147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0AF478-5975-416C-80BF-49361AC5C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0041" y="3547519"/>
            <a:ext cx="8378523" cy="32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6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CDBC3AF-C591-4F70-872E-841D4D1A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4256768"/>
          </a:xfrm>
        </p:spPr>
        <p:txBody>
          <a:bodyPr/>
          <a:lstStyle/>
          <a:p>
            <a:r>
              <a:rPr lang="ru-RU" dirty="0"/>
              <a:t>Работа с блоками и ячейками </a:t>
            </a:r>
            <a:r>
              <a:rPr lang="ru-RU" dirty="0" err="1"/>
              <a:t>заводнения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6725718-F3F3-454D-90AF-367BB38A6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AEE31-A4EB-40B8-8921-66471A84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94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932781"/>
          </a:xfrm>
        </p:spPr>
        <p:txBody>
          <a:bodyPr/>
          <a:lstStyle/>
          <a:p>
            <a:r>
              <a:rPr lang="ru-RU" sz="6000" dirty="0"/>
              <a:t>Обязанности специалиста по разработке месторождений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72D1A-7337-4DDD-8DEA-0F242948FC8A}"/>
              </a:ext>
            </a:extLst>
          </p:cNvPr>
          <p:cNvSpPr txBox="1"/>
          <p:nvPr/>
        </p:nvSpPr>
        <p:spPr>
          <a:xfrm>
            <a:off x="10171832" y="2403889"/>
            <a:ext cx="13904931" cy="56483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400" b="1" i="1" dirty="0"/>
              <a:t>«Не моделями едиными жива нефтяная промышленность»</a:t>
            </a:r>
          </a:p>
          <a:p>
            <a:endParaRPr lang="ru-RU" sz="3200" b="1" dirty="0"/>
          </a:p>
          <a:p>
            <a:pPr>
              <a:lnSpc>
                <a:spcPct val="150000"/>
              </a:lnSpc>
            </a:pPr>
            <a:r>
              <a:rPr lang="ru-RU" dirty="0">
                <a:latin typeface="Calibri" panose="020F0502020204030204" pitchFamily="34" charset="0"/>
              </a:rPr>
              <a:t>Задачи разработчика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>
                <a:latin typeface="Calibri" panose="020F0502020204030204" pitchFamily="34" charset="0"/>
              </a:rPr>
              <a:t>Понять текущее состояние разработки месторождений и фонда скважин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>
                <a:latin typeface="Calibri" panose="020F0502020204030204" pitchFamily="34" charset="0"/>
              </a:rPr>
              <a:t>Разработать мероприятия для повышения эффективности разработки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>
                <a:latin typeface="Calibri" panose="020F0502020204030204" pitchFamily="34" charset="0"/>
              </a:rPr>
              <a:t>Выполнить прогнозные расчеты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>
                <a:latin typeface="Calibri" panose="020F0502020204030204" pitchFamily="34" charset="0"/>
              </a:rPr>
              <a:t>Обосновать проведение мероприятий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86766E-CC17-4710-9A55-5BBE04180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596" y="2146910"/>
            <a:ext cx="8281411" cy="1017819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5D239B6-0A32-44ED-B9AD-09328E663188}"/>
              </a:ext>
            </a:extLst>
          </p:cNvPr>
          <p:cNvSpPr/>
          <p:nvPr/>
        </p:nvSpPr>
        <p:spPr>
          <a:xfrm>
            <a:off x="2161309" y="3175462"/>
            <a:ext cx="1862051" cy="565265"/>
          </a:xfrm>
          <a:prstGeom prst="rect">
            <a:avLst/>
          </a:prstGeom>
          <a:solidFill>
            <a:srgbClr val="72C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DF7CB610-AEC9-42F8-BDB5-BC7EAF408C60}"/>
              </a:ext>
            </a:extLst>
          </p:cNvPr>
          <p:cNvSpPr/>
          <p:nvPr/>
        </p:nvSpPr>
        <p:spPr>
          <a:xfrm>
            <a:off x="-101687" y="3155952"/>
            <a:ext cx="4125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3200" b="1" dirty="0">
                <a:solidFill>
                  <a:srgbClr val="FFFFFF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Моделирование</a:t>
            </a:r>
            <a:endParaRPr lang="en-US" sz="3200" b="1" dirty="0">
              <a:solidFill>
                <a:srgbClr val="FFFFFF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C223050D-AE1F-4D12-B153-8037BB36E506}"/>
              </a:ext>
            </a:extLst>
          </p:cNvPr>
          <p:cNvSpPr/>
          <p:nvPr/>
        </p:nvSpPr>
        <p:spPr>
          <a:xfrm>
            <a:off x="1128596" y="6712705"/>
            <a:ext cx="332702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2800" b="1" dirty="0">
                <a:solidFill>
                  <a:srgbClr val="FFFFFF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Сбор и обработка промысловых данных </a:t>
            </a:r>
          </a:p>
          <a:p>
            <a:pPr lvl="0" algn="r"/>
            <a:endParaRPr lang="ru-RU" sz="2800" b="1" dirty="0">
              <a:solidFill>
                <a:srgbClr val="FFFFFF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r"/>
            <a:r>
              <a:rPr lang="ru-RU" sz="2800" b="1" dirty="0">
                <a:solidFill>
                  <a:srgbClr val="FFFFFF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Верификация разнородной информации</a:t>
            </a:r>
          </a:p>
          <a:p>
            <a:pPr lvl="0" algn="r"/>
            <a:endParaRPr lang="ru-RU" sz="2800" b="1" dirty="0">
              <a:solidFill>
                <a:srgbClr val="FFFFFF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r"/>
            <a:r>
              <a:rPr lang="ru-RU" sz="2800" b="1" dirty="0">
                <a:solidFill>
                  <a:srgbClr val="FFFFFF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разработки</a:t>
            </a:r>
          </a:p>
          <a:p>
            <a:pPr lvl="0" algn="r"/>
            <a:endParaRPr lang="ru-RU" sz="2800" b="1" dirty="0">
              <a:solidFill>
                <a:srgbClr val="FFFFFF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r"/>
            <a:r>
              <a:rPr lang="ru-RU" sz="2800" b="1" dirty="0">
                <a:solidFill>
                  <a:srgbClr val="FFFFFF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со специалистами смежных областей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38FE247-0308-4DC0-911D-19D66AF760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862746" y="10449979"/>
            <a:ext cx="3493827" cy="90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/>
              <a:t>Разработчик резервуаров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8958780" y="9180573"/>
            <a:ext cx="3493827" cy="90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err="1"/>
              <a:t>Петрофизика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0753064" y="9180738"/>
            <a:ext cx="3493827" cy="90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/>
              <a:t>Геология</a:t>
            </a:r>
            <a:br>
              <a:rPr lang="ru-RU" sz="2800" dirty="0"/>
            </a:br>
            <a:r>
              <a:rPr lang="ru-RU" sz="2800" dirty="0"/>
              <a:t>геофизика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0753064" y="11719220"/>
            <a:ext cx="3493827" cy="90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/>
              <a:t>Экономика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8972428" y="11719220"/>
            <a:ext cx="3493827" cy="90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/>
              <a:t>Технология добычи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4246891" y="10039629"/>
            <a:ext cx="615855" cy="410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14246891" y="11349979"/>
            <a:ext cx="615855" cy="3692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H="1" flipV="1">
            <a:off x="18356574" y="11347192"/>
            <a:ext cx="615854" cy="372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H="1">
            <a:off x="18356573" y="10077951"/>
            <a:ext cx="615855" cy="3961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A75322-50CA-42C7-882E-DCDA5B3217CD}"/>
              </a:ext>
            </a:extLst>
          </p:cNvPr>
          <p:cNvSpPr txBox="1"/>
          <p:nvPr/>
        </p:nvSpPr>
        <p:spPr>
          <a:xfrm>
            <a:off x="5987673" y="5979266"/>
            <a:ext cx="2388637" cy="1209780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7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88 %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58D56-CF8D-40D1-8CA4-B8A21D4E7C99}"/>
              </a:ext>
            </a:extLst>
          </p:cNvPr>
          <p:cNvSpPr txBox="1"/>
          <p:nvPr/>
        </p:nvSpPr>
        <p:spPr>
          <a:xfrm>
            <a:off x="5987673" y="4783195"/>
            <a:ext cx="2388637" cy="932781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12 %</a:t>
            </a:r>
          </a:p>
        </p:txBody>
      </p:sp>
    </p:spTree>
    <p:extLst>
      <p:ext uri="{BB962C8B-B14F-4D97-AF65-F5344CB8AC3E}">
        <p14:creationId xmlns:p14="http://schemas.microsoft.com/office/powerpoint/2010/main" val="164686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3927" y="6170481"/>
            <a:ext cx="10360385" cy="6427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83F2A-FFBC-4A4F-9451-6289D4F3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Создание блоков разработки и ячеек </a:t>
            </a:r>
            <a:r>
              <a:rPr lang="ru-RU" dirty="0" err="1"/>
              <a:t>заводнения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ACEC7E-6A3B-4E6B-B5C9-53CAF18ECE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2CAD8D-B375-42AC-9C32-77CC795BF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288CF3-E162-4D41-B960-1664BD7F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976" y="2410027"/>
            <a:ext cx="4917282" cy="506844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111808F-1EA6-4A06-908C-3CF025768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79" t="1851" r="18128" b="7784"/>
          <a:stretch/>
        </p:blipFill>
        <p:spPr>
          <a:xfrm>
            <a:off x="1068387" y="1967204"/>
            <a:ext cx="9383089" cy="103375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83F2A-FFBC-4A4F-9451-6289D4F3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Отличие блочного анализа от простой группировки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ACEC7E-6A3B-4E6B-B5C9-53CAF18ECE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2CAD8D-B375-42AC-9C32-77CC795BF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89BF4F-3318-4F6C-B563-145B6F5F4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716" y="5196876"/>
            <a:ext cx="5252245" cy="77825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BAF9BB5-5098-4CF3-BD95-5842A026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040" y="5372100"/>
            <a:ext cx="10812498" cy="72258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794646-08DD-4E87-BC21-05E828060081}"/>
              </a:ext>
            </a:extLst>
          </p:cNvPr>
          <p:cNvSpPr txBox="1"/>
          <p:nvPr/>
        </p:nvSpPr>
        <p:spPr>
          <a:xfrm>
            <a:off x="1087473" y="3299330"/>
            <a:ext cx="2251706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000" b="1" dirty="0"/>
              <a:t>Блочный анализ предполагает разделение объемов добычи и закачки на границах смежных блоков </a:t>
            </a:r>
            <a:endParaRPr lang="ru-RU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72D0D-3EF0-47DA-AC5E-FB5635A12DFD}"/>
              </a:ext>
            </a:extLst>
          </p:cNvPr>
          <p:cNvSpPr txBox="1"/>
          <p:nvPr/>
        </p:nvSpPr>
        <p:spPr>
          <a:xfrm>
            <a:off x="1087473" y="5372100"/>
            <a:ext cx="5252244" cy="40171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latin typeface="Calibri" panose="020F0502020204030204" pitchFamily="34" charset="0"/>
              </a:rPr>
              <a:t>Геометрический метод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latin typeface="Calibri" panose="020F0502020204030204" pitchFamily="34" charset="0"/>
              </a:rPr>
              <a:t>Геометрический + добыча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latin typeface="Calibri" panose="020F0502020204030204" pitchFamily="34" charset="0"/>
              </a:rPr>
              <a:t>Метод Дона </a:t>
            </a:r>
            <a:r>
              <a:rPr lang="ru-RU" sz="3200" dirty="0" err="1">
                <a:latin typeface="Calibri" panose="020F0502020204030204" pitchFamily="34" charset="0"/>
              </a:rPr>
              <a:t>Уолкота</a:t>
            </a:r>
            <a:endParaRPr lang="ru-RU" sz="3200" dirty="0">
              <a:latin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latin typeface="Calibri" panose="020F0502020204030204" pitchFamily="34" charset="0"/>
              </a:rPr>
              <a:t>Метод </a:t>
            </a:r>
            <a:r>
              <a:rPr lang="ru-RU" sz="3200" dirty="0" err="1">
                <a:latin typeface="Calibri" panose="020F0502020204030204" pitchFamily="34" charset="0"/>
              </a:rPr>
              <a:t>Спирмена</a:t>
            </a:r>
            <a:endParaRPr lang="ru-RU" sz="32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ru-RU" sz="3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764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5"/>
          <p:cNvGrpSpPr/>
          <p:nvPr/>
        </p:nvGrpSpPr>
        <p:grpSpPr>
          <a:xfrm>
            <a:off x="10136622" y="3228484"/>
            <a:ext cx="13834286" cy="8921024"/>
            <a:chOff x="154595" y="1063402"/>
            <a:chExt cx="8305837" cy="565058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82179" y="1090579"/>
              <a:ext cx="7478253" cy="5151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Freeform 12"/>
            <p:cNvSpPr/>
            <p:nvPr/>
          </p:nvSpPr>
          <p:spPr>
            <a:xfrm>
              <a:off x="5640380" y="3590925"/>
              <a:ext cx="1264734" cy="1247775"/>
            </a:xfrm>
            <a:custGeom>
              <a:avLst/>
              <a:gdLst>
                <a:gd name="connsiteX0" fmla="*/ 312745 w 1264734"/>
                <a:gd name="connsiteY0" fmla="*/ 0 h 1247775"/>
                <a:gd name="connsiteX1" fmla="*/ 312745 w 1264734"/>
                <a:gd name="connsiteY1" fmla="*/ 0 h 1247775"/>
                <a:gd name="connsiteX2" fmla="*/ 312745 w 1264734"/>
                <a:gd name="connsiteY2" fmla="*/ 219075 h 1247775"/>
                <a:gd name="connsiteX3" fmla="*/ 303220 w 1264734"/>
                <a:gd name="connsiteY3" fmla="*/ 438150 h 1247775"/>
                <a:gd name="connsiteX4" fmla="*/ 293695 w 1264734"/>
                <a:gd name="connsiteY4" fmla="*/ 485775 h 1247775"/>
                <a:gd name="connsiteX5" fmla="*/ 284170 w 1264734"/>
                <a:gd name="connsiteY5" fmla="*/ 542925 h 1247775"/>
                <a:gd name="connsiteX6" fmla="*/ 265120 w 1264734"/>
                <a:gd name="connsiteY6" fmla="*/ 628650 h 1247775"/>
                <a:gd name="connsiteX7" fmla="*/ 246070 w 1264734"/>
                <a:gd name="connsiteY7" fmla="*/ 714375 h 1247775"/>
                <a:gd name="connsiteX8" fmla="*/ 227020 w 1264734"/>
                <a:gd name="connsiteY8" fmla="*/ 742950 h 1247775"/>
                <a:gd name="connsiteX9" fmla="*/ 217495 w 1264734"/>
                <a:gd name="connsiteY9" fmla="*/ 771525 h 1247775"/>
                <a:gd name="connsiteX10" fmla="*/ 188920 w 1264734"/>
                <a:gd name="connsiteY10" fmla="*/ 790575 h 1247775"/>
                <a:gd name="connsiteX11" fmla="*/ 93670 w 1264734"/>
                <a:gd name="connsiteY11" fmla="*/ 933450 h 1247775"/>
                <a:gd name="connsiteX12" fmla="*/ 7945 w 1264734"/>
                <a:gd name="connsiteY12" fmla="*/ 981075 h 1247775"/>
                <a:gd name="connsiteX13" fmla="*/ 46045 w 1264734"/>
                <a:gd name="connsiteY13" fmla="*/ 1038225 h 1247775"/>
                <a:gd name="connsiteX14" fmla="*/ 84145 w 1264734"/>
                <a:gd name="connsiteY14" fmla="*/ 1095375 h 1247775"/>
                <a:gd name="connsiteX15" fmla="*/ 93670 w 1264734"/>
                <a:gd name="connsiteY15" fmla="*/ 1123950 h 1247775"/>
                <a:gd name="connsiteX16" fmla="*/ 141295 w 1264734"/>
                <a:gd name="connsiteY16" fmla="*/ 1181100 h 1247775"/>
                <a:gd name="connsiteX17" fmla="*/ 160345 w 1264734"/>
                <a:gd name="connsiteY17" fmla="*/ 1219200 h 1247775"/>
                <a:gd name="connsiteX18" fmla="*/ 217495 w 1264734"/>
                <a:gd name="connsiteY18" fmla="*/ 1247775 h 1247775"/>
                <a:gd name="connsiteX19" fmla="*/ 312745 w 1264734"/>
                <a:gd name="connsiteY19" fmla="*/ 1228725 h 1247775"/>
                <a:gd name="connsiteX20" fmla="*/ 350845 w 1264734"/>
                <a:gd name="connsiteY20" fmla="*/ 1219200 h 1247775"/>
                <a:gd name="connsiteX21" fmla="*/ 712795 w 1264734"/>
                <a:gd name="connsiteY21" fmla="*/ 1228725 h 1247775"/>
                <a:gd name="connsiteX22" fmla="*/ 1103320 w 1264734"/>
                <a:gd name="connsiteY22" fmla="*/ 1190625 h 1247775"/>
                <a:gd name="connsiteX23" fmla="*/ 1084270 w 1264734"/>
                <a:gd name="connsiteY23" fmla="*/ 1162050 h 1247775"/>
                <a:gd name="connsiteX24" fmla="*/ 1055695 w 1264734"/>
                <a:gd name="connsiteY24" fmla="*/ 1152525 h 1247775"/>
                <a:gd name="connsiteX25" fmla="*/ 989020 w 1264734"/>
                <a:gd name="connsiteY25" fmla="*/ 1143000 h 1247775"/>
                <a:gd name="connsiteX26" fmla="*/ 912820 w 1264734"/>
                <a:gd name="connsiteY26" fmla="*/ 1123950 h 1247775"/>
                <a:gd name="connsiteX27" fmla="*/ 941395 w 1264734"/>
                <a:gd name="connsiteY27" fmla="*/ 1114425 h 1247775"/>
                <a:gd name="connsiteX28" fmla="*/ 998545 w 1264734"/>
                <a:gd name="connsiteY28" fmla="*/ 1085850 h 1247775"/>
                <a:gd name="connsiteX29" fmla="*/ 1046170 w 1264734"/>
                <a:gd name="connsiteY29" fmla="*/ 1038225 h 1247775"/>
                <a:gd name="connsiteX30" fmla="*/ 1065220 w 1264734"/>
                <a:gd name="connsiteY30" fmla="*/ 981075 h 1247775"/>
                <a:gd name="connsiteX31" fmla="*/ 1046170 w 1264734"/>
                <a:gd name="connsiteY31" fmla="*/ 942975 h 1247775"/>
                <a:gd name="connsiteX32" fmla="*/ 989020 w 1264734"/>
                <a:gd name="connsiteY32" fmla="*/ 914400 h 1247775"/>
                <a:gd name="connsiteX33" fmla="*/ 960445 w 1264734"/>
                <a:gd name="connsiteY33" fmla="*/ 895350 h 1247775"/>
                <a:gd name="connsiteX34" fmla="*/ 931870 w 1264734"/>
                <a:gd name="connsiteY34" fmla="*/ 885825 h 1247775"/>
                <a:gd name="connsiteX35" fmla="*/ 912820 w 1264734"/>
                <a:gd name="connsiteY35" fmla="*/ 857250 h 1247775"/>
                <a:gd name="connsiteX36" fmla="*/ 941395 w 1264734"/>
                <a:gd name="connsiteY36" fmla="*/ 828675 h 1247775"/>
                <a:gd name="connsiteX37" fmla="*/ 979495 w 1264734"/>
                <a:gd name="connsiteY37" fmla="*/ 771525 h 1247775"/>
                <a:gd name="connsiteX38" fmla="*/ 1008070 w 1264734"/>
                <a:gd name="connsiteY38" fmla="*/ 752475 h 1247775"/>
                <a:gd name="connsiteX39" fmla="*/ 1055695 w 1264734"/>
                <a:gd name="connsiteY39" fmla="*/ 714375 h 1247775"/>
                <a:gd name="connsiteX40" fmla="*/ 1112845 w 1264734"/>
                <a:gd name="connsiteY40" fmla="*/ 676275 h 1247775"/>
                <a:gd name="connsiteX41" fmla="*/ 1122370 w 1264734"/>
                <a:gd name="connsiteY41" fmla="*/ 647700 h 1247775"/>
                <a:gd name="connsiteX42" fmla="*/ 1122370 w 1264734"/>
                <a:gd name="connsiteY42" fmla="*/ 561975 h 1247775"/>
                <a:gd name="connsiteX43" fmla="*/ 1065220 w 1264734"/>
                <a:gd name="connsiteY43" fmla="*/ 542925 h 1247775"/>
                <a:gd name="connsiteX44" fmla="*/ 1027120 w 1264734"/>
                <a:gd name="connsiteY44" fmla="*/ 552450 h 1247775"/>
                <a:gd name="connsiteX45" fmla="*/ 998545 w 1264734"/>
                <a:gd name="connsiteY45" fmla="*/ 561975 h 1247775"/>
                <a:gd name="connsiteX46" fmla="*/ 922345 w 1264734"/>
                <a:gd name="connsiteY46" fmla="*/ 571500 h 1247775"/>
                <a:gd name="connsiteX47" fmla="*/ 865195 w 1264734"/>
                <a:gd name="connsiteY47" fmla="*/ 552450 h 1247775"/>
                <a:gd name="connsiteX48" fmla="*/ 827095 w 1264734"/>
                <a:gd name="connsiteY48" fmla="*/ 495300 h 1247775"/>
                <a:gd name="connsiteX49" fmla="*/ 798520 w 1264734"/>
                <a:gd name="connsiteY49" fmla="*/ 466725 h 1247775"/>
                <a:gd name="connsiteX50" fmla="*/ 779470 w 1264734"/>
                <a:gd name="connsiteY50" fmla="*/ 438150 h 1247775"/>
                <a:gd name="connsiteX51" fmla="*/ 750895 w 1264734"/>
                <a:gd name="connsiteY51" fmla="*/ 381000 h 1247775"/>
                <a:gd name="connsiteX52" fmla="*/ 722320 w 1264734"/>
                <a:gd name="connsiteY52" fmla="*/ 371475 h 1247775"/>
                <a:gd name="connsiteX53" fmla="*/ 684220 w 1264734"/>
                <a:gd name="connsiteY53" fmla="*/ 314325 h 1247775"/>
                <a:gd name="connsiteX54" fmla="*/ 646120 w 1264734"/>
                <a:gd name="connsiteY54" fmla="*/ 257175 h 1247775"/>
                <a:gd name="connsiteX55" fmla="*/ 608020 w 1264734"/>
                <a:gd name="connsiteY55" fmla="*/ 200025 h 1247775"/>
                <a:gd name="connsiteX56" fmla="*/ 579445 w 1264734"/>
                <a:gd name="connsiteY56" fmla="*/ 180975 h 1247775"/>
                <a:gd name="connsiteX57" fmla="*/ 569920 w 1264734"/>
                <a:gd name="connsiteY57" fmla="*/ 152400 h 1247775"/>
                <a:gd name="connsiteX58" fmla="*/ 541345 w 1264734"/>
                <a:gd name="connsiteY58" fmla="*/ 142875 h 1247775"/>
                <a:gd name="connsiteX59" fmla="*/ 484195 w 1264734"/>
                <a:gd name="connsiteY59" fmla="*/ 114300 h 1247775"/>
                <a:gd name="connsiteX60" fmla="*/ 455620 w 1264734"/>
                <a:gd name="connsiteY60" fmla="*/ 95250 h 1247775"/>
                <a:gd name="connsiteX61" fmla="*/ 427045 w 1264734"/>
                <a:gd name="connsiteY61" fmla="*/ 85725 h 1247775"/>
                <a:gd name="connsiteX62" fmla="*/ 369895 w 1264734"/>
                <a:gd name="connsiteY62" fmla="*/ 47625 h 1247775"/>
                <a:gd name="connsiteX63" fmla="*/ 341320 w 1264734"/>
                <a:gd name="connsiteY63" fmla="*/ 28575 h 1247775"/>
                <a:gd name="connsiteX64" fmla="*/ 312745 w 1264734"/>
                <a:gd name="connsiteY64" fmla="*/ 0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64734" h="1247775">
                  <a:moveTo>
                    <a:pt x="312745" y="0"/>
                  </a:moveTo>
                  <a:lnTo>
                    <a:pt x="312745" y="0"/>
                  </a:lnTo>
                  <a:cubicBezTo>
                    <a:pt x="346325" y="151111"/>
                    <a:pt x="328587" y="23685"/>
                    <a:pt x="312745" y="219075"/>
                  </a:cubicBezTo>
                  <a:cubicBezTo>
                    <a:pt x="306838" y="291930"/>
                    <a:pt x="308428" y="365242"/>
                    <a:pt x="303220" y="438150"/>
                  </a:cubicBezTo>
                  <a:cubicBezTo>
                    <a:pt x="302067" y="454298"/>
                    <a:pt x="296591" y="469847"/>
                    <a:pt x="293695" y="485775"/>
                  </a:cubicBezTo>
                  <a:cubicBezTo>
                    <a:pt x="290240" y="504776"/>
                    <a:pt x="287958" y="523987"/>
                    <a:pt x="284170" y="542925"/>
                  </a:cubicBezTo>
                  <a:cubicBezTo>
                    <a:pt x="253593" y="695808"/>
                    <a:pt x="298391" y="445661"/>
                    <a:pt x="265120" y="628650"/>
                  </a:cubicBezTo>
                  <a:cubicBezTo>
                    <a:pt x="260939" y="651645"/>
                    <a:pt x="258066" y="690383"/>
                    <a:pt x="246070" y="714375"/>
                  </a:cubicBezTo>
                  <a:cubicBezTo>
                    <a:pt x="240950" y="724614"/>
                    <a:pt x="232140" y="732711"/>
                    <a:pt x="227020" y="742950"/>
                  </a:cubicBezTo>
                  <a:cubicBezTo>
                    <a:pt x="222530" y="751930"/>
                    <a:pt x="223767" y="763685"/>
                    <a:pt x="217495" y="771525"/>
                  </a:cubicBezTo>
                  <a:cubicBezTo>
                    <a:pt x="210344" y="780464"/>
                    <a:pt x="198445" y="784225"/>
                    <a:pt x="188920" y="790575"/>
                  </a:cubicBezTo>
                  <a:lnTo>
                    <a:pt x="93670" y="933450"/>
                  </a:lnTo>
                  <a:cubicBezTo>
                    <a:pt x="74955" y="961523"/>
                    <a:pt x="37722" y="971149"/>
                    <a:pt x="7945" y="981075"/>
                  </a:cubicBezTo>
                  <a:cubicBezTo>
                    <a:pt x="27769" y="1060369"/>
                    <a:pt x="0" y="985602"/>
                    <a:pt x="46045" y="1038225"/>
                  </a:cubicBezTo>
                  <a:cubicBezTo>
                    <a:pt x="61122" y="1055455"/>
                    <a:pt x="71445" y="1076325"/>
                    <a:pt x="84145" y="1095375"/>
                  </a:cubicBezTo>
                  <a:cubicBezTo>
                    <a:pt x="89714" y="1103729"/>
                    <a:pt x="89180" y="1114970"/>
                    <a:pt x="93670" y="1123950"/>
                  </a:cubicBezTo>
                  <a:cubicBezTo>
                    <a:pt x="118866" y="1174342"/>
                    <a:pt x="106186" y="1131947"/>
                    <a:pt x="141295" y="1181100"/>
                  </a:cubicBezTo>
                  <a:cubicBezTo>
                    <a:pt x="149548" y="1192654"/>
                    <a:pt x="151255" y="1208292"/>
                    <a:pt x="160345" y="1219200"/>
                  </a:cubicBezTo>
                  <a:cubicBezTo>
                    <a:pt x="174548" y="1236244"/>
                    <a:pt x="197991" y="1241274"/>
                    <a:pt x="217495" y="1247775"/>
                  </a:cubicBezTo>
                  <a:lnTo>
                    <a:pt x="312745" y="1228725"/>
                  </a:lnTo>
                  <a:cubicBezTo>
                    <a:pt x="325545" y="1225982"/>
                    <a:pt x="337754" y="1219200"/>
                    <a:pt x="350845" y="1219200"/>
                  </a:cubicBezTo>
                  <a:cubicBezTo>
                    <a:pt x="471537" y="1219200"/>
                    <a:pt x="592145" y="1225550"/>
                    <a:pt x="712795" y="1228725"/>
                  </a:cubicBezTo>
                  <a:cubicBezTo>
                    <a:pt x="1141912" y="1199467"/>
                    <a:pt x="1264734" y="1244430"/>
                    <a:pt x="1103320" y="1190625"/>
                  </a:cubicBezTo>
                  <a:cubicBezTo>
                    <a:pt x="1096970" y="1181100"/>
                    <a:pt x="1093209" y="1169201"/>
                    <a:pt x="1084270" y="1162050"/>
                  </a:cubicBezTo>
                  <a:cubicBezTo>
                    <a:pt x="1076430" y="1155778"/>
                    <a:pt x="1065540" y="1154494"/>
                    <a:pt x="1055695" y="1152525"/>
                  </a:cubicBezTo>
                  <a:cubicBezTo>
                    <a:pt x="1033680" y="1148122"/>
                    <a:pt x="1011035" y="1147403"/>
                    <a:pt x="989020" y="1143000"/>
                  </a:cubicBezTo>
                  <a:cubicBezTo>
                    <a:pt x="963347" y="1137865"/>
                    <a:pt x="912820" y="1123950"/>
                    <a:pt x="912820" y="1123950"/>
                  </a:cubicBezTo>
                  <a:cubicBezTo>
                    <a:pt x="922345" y="1120775"/>
                    <a:pt x="932415" y="1118915"/>
                    <a:pt x="941395" y="1114425"/>
                  </a:cubicBezTo>
                  <a:cubicBezTo>
                    <a:pt x="1015253" y="1077496"/>
                    <a:pt x="926721" y="1109791"/>
                    <a:pt x="998545" y="1085850"/>
                  </a:cubicBezTo>
                  <a:cubicBezTo>
                    <a:pt x="1024613" y="1068471"/>
                    <a:pt x="1032802" y="1068304"/>
                    <a:pt x="1046170" y="1038225"/>
                  </a:cubicBezTo>
                  <a:cubicBezTo>
                    <a:pt x="1054325" y="1019875"/>
                    <a:pt x="1065220" y="981075"/>
                    <a:pt x="1065220" y="981075"/>
                  </a:cubicBezTo>
                  <a:cubicBezTo>
                    <a:pt x="1058870" y="968375"/>
                    <a:pt x="1055260" y="953883"/>
                    <a:pt x="1046170" y="942975"/>
                  </a:cubicBezTo>
                  <a:cubicBezTo>
                    <a:pt x="1031967" y="925931"/>
                    <a:pt x="1008524" y="920901"/>
                    <a:pt x="989020" y="914400"/>
                  </a:cubicBezTo>
                  <a:cubicBezTo>
                    <a:pt x="979495" y="908050"/>
                    <a:pt x="970684" y="900470"/>
                    <a:pt x="960445" y="895350"/>
                  </a:cubicBezTo>
                  <a:cubicBezTo>
                    <a:pt x="951465" y="890860"/>
                    <a:pt x="939710" y="892097"/>
                    <a:pt x="931870" y="885825"/>
                  </a:cubicBezTo>
                  <a:cubicBezTo>
                    <a:pt x="922931" y="878674"/>
                    <a:pt x="919170" y="866775"/>
                    <a:pt x="912820" y="857250"/>
                  </a:cubicBezTo>
                  <a:cubicBezTo>
                    <a:pt x="922345" y="847725"/>
                    <a:pt x="933125" y="839308"/>
                    <a:pt x="941395" y="828675"/>
                  </a:cubicBezTo>
                  <a:cubicBezTo>
                    <a:pt x="955451" y="810603"/>
                    <a:pt x="960445" y="784225"/>
                    <a:pt x="979495" y="771525"/>
                  </a:cubicBezTo>
                  <a:lnTo>
                    <a:pt x="1008070" y="752475"/>
                  </a:lnTo>
                  <a:cubicBezTo>
                    <a:pt x="1043269" y="699677"/>
                    <a:pt x="1006981" y="741438"/>
                    <a:pt x="1055695" y="714375"/>
                  </a:cubicBezTo>
                  <a:cubicBezTo>
                    <a:pt x="1075709" y="703256"/>
                    <a:pt x="1112845" y="676275"/>
                    <a:pt x="1112845" y="676275"/>
                  </a:cubicBezTo>
                  <a:cubicBezTo>
                    <a:pt x="1116020" y="666750"/>
                    <a:pt x="1117880" y="656680"/>
                    <a:pt x="1122370" y="647700"/>
                  </a:cubicBezTo>
                  <a:cubicBezTo>
                    <a:pt x="1138911" y="614617"/>
                    <a:pt x="1168979" y="608584"/>
                    <a:pt x="1122370" y="561975"/>
                  </a:cubicBezTo>
                  <a:cubicBezTo>
                    <a:pt x="1108171" y="547776"/>
                    <a:pt x="1065220" y="542925"/>
                    <a:pt x="1065220" y="542925"/>
                  </a:cubicBezTo>
                  <a:cubicBezTo>
                    <a:pt x="1052520" y="546100"/>
                    <a:pt x="1039707" y="548854"/>
                    <a:pt x="1027120" y="552450"/>
                  </a:cubicBezTo>
                  <a:cubicBezTo>
                    <a:pt x="1017466" y="555208"/>
                    <a:pt x="1008423" y="560179"/>
                    <a:pt x="998545" y="561975"/>
                  </a:cubicBezTo>
                  <a:cubicBezTo>
                    <a:pt x="973360" y="566554"/>
                    <a:pt x="947745" y="568325"/>
                    <a:pt x="922345" y="571500"/>
                  </a:cubicBezTo>
                  <a:cubicBezTo>
                    <a:pt x="903295" y="565150"/>
                    <a:pt x="880875" y="564994"/>
                    <a:pt x="865195" y="552450"/>
                  </a:cubicBezTo>
                  <a:cubicBezTo>
                    <a:pt x="847317" y="538147"/>
                    <a:pt x="843284" y="511489"/>
                    <a:pt x="827095" y="495300"/>
                  </a:cubicBezTo>
                  <a:cubicBezTo>
                    <a:pt x="817570" y="485775"/>
                    <a:pt x="807144" y="477073"/>
                    <a:pt x="798520" y="466725"/>
                  </a:cubicBezTo>
                  <a:cubicBezTo>
                    <a:pt x="791191" y="457931"/>
                    <a:pt x="784590" y="448389"/>
                    <a:pt x="779470" y="438150"/>
                  </a:cubicBezTo>
                  <a:cubicBezTo>
                    <a:pt x="767966" y="415143"/>
                    <a:pt x="773643" y="399198"/>
                    <a:pt x="750895" y="381000"/>
                  </a:cubicBezTo>
                  <a:cubicBezTo>
                    <a:pt x="743055" y="374728"/>
                    <a:pt x="731845" y="374650"/>
                    <a:pt x="722320" y="371475"/>
                  </a:cubicBezTo>
                  <a:cubicBezTo>
                    <a:pt x="704104" y="316826"/>
                    <a:pt x="725840" y="367837"/>
                    <a:pt x="684220" y="314325"/>
                  </a:cubicBezTo>
                  <a:cubicBezTo>
                    <a:pt x="670164" y="296253"/>
                    <a:pt x="658820" y="276225"/>
                    <a:pt x="646120" y="257175"/>
                  </a:cubicBezTo>
                  <a:lnTo>
                    <a:pt x="608020" y="200025"/>
                  </a:lnTo>
                  <a:cubicBezTo>
                    <a:pt x="601670" y="190500"/>
                    <a:pt x="588970" y="187325"/>
                    <a:pt x="579445" y="180975"/>
                  </a:cubicBezTo>
                  <a:cubicBezTo>
                    <a:pt x="576270" y="171450"/>
                    <a:pt x="577020" y="159500"/>
                    <a:pt x="569920" y="152400"/>
                  </a:cubicBezTo>
                  <a:cubicBezTo>
                    <a:pt x="562820" y="145300"/>
                    <a:pt x="550325" y="147365"/>
                    <a:pt x="541345" y="142875"/>
                  </a:cubicBezTo>
                  <a:cubicBezTo>
                    <a:pt x="467487" y="105946"/>
                    <a:pt x="556019" y="138241"/>
                    <a:pt x="484195" y="114300"/>
                  </a:cubicBezTo>
                  <a:cubicBezTo>
                    <a:pt x="474670" y="107950"/>
                    <a:pt x="465859" y="100370"/>
                    <a:pt x="455620" y="95250"/>
                  </a:cubicBezTo>
                  <a:cubicBezTo>
                    <a:pt x="446640" y="90760"/>
                    <a:pt x="435822" y="90601"/>
                    <a:pt x="427045" y="85725"/>
                  </a:cubicBezTo>
                  <a:cubicBezTo>
                    <a:pt x="407031" y="74606"/>
                    <a:pt x="388945" y="60325"/>
                    <a:pt x="369895" y="47625"/>
                  </a:cubicBezTo>
                  <a:lnTo>
                    <a:pt x="341320" y="28575"/>
                  </a:lnTo>
                  <a:cubicBezTo>
                    <a:pt x="332966" y="23006"/>
                    <a:pt x="317507" y="4762"/>
                    <a:pt x="312745" y="0"/>
                  </a:cubicBezTo>
                  <a:close/>
                </a:path>
              </a:pathLst>
            </a:custGeom>
            <a:solidFill>
              <a:srgbClr val="FF0000">
                <a:alpha val="29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374390" y="3343275"/>
              <a:ext cx="1193153" cy="1333500"/>
            </a:xfrm>
            <a:custGeom>
              <a:avLst/>
              <a:gdLst>
                <a:gd name="connsiteX0" fmla="*/ 1149735 w 1193153"/>
                <a:gd name="connsiteY0" fmla="*/ 161925 h 1333500"/>
                <a:gd name="connsiteX1" fmla="*/ 1149735 w 1193153"/>
                <a:gd name="connsiteY1" fmla="*/ 161925 h 1333500"/>
                <a:gd name="connsiteX2" fmla="*/ 1064010 w 1193153"/>
                <a:gd name="connsiteY2" fmla="*/ 180975 h 1333500"/>
                <a:gd name="connsiteX3" fmla="*/ 940185 w 1193153"/>
                <a:gd name="connsiteY3" fmla="*/ 142875 h 1333500"/>
                <a:gd name="connsiteX4" fmla="*/ 902085 w 1193153"/>
                <a:gd name="connsiteY4" fmla="*/ 85725 h 1333500"/>
                <a:gd name="connsiteX5" fmla="*/ 883035 w 1193153"/>
                <a:gd name="connsiteY5" fmla="*/ 57150 h 1333500"/>
                <a:gd name="connsiteX6" fmla="*/ 844935 w 1193153"/>
                <a:gd name="connsiteY6" fmla="*/ 47625 h 1333500"/>
                <a:gd name="connsiteX7" fmla="*/ 740160 w 1193153"/>
                <a:gd name="connsiteY7" fmla="*/ 9525 h 1333500"/>
                <a:gd name="connsiteX8" fmla="*/ 702060 w 1193153"/>
                <a:gd name="connsiteY8" fmla="*/ 0 h 1333500"/>
                <a:gd name="connsiteX9" fmla="*/ 578235 w 1193153"/>
                <a:gd name="connsiteY9" fmla="*/ 9525 h 1333500"/>
                <a:gd name="connsiteX10" fmla="*/ 454410 w 1193153"/>
                <a:gd name="connsiteY10" fmla="*/ 38100 h 1333500"/>
                <a:gd name="connsiteX11" fmla="*/ 349635 w 1193153"/>
                <a:gd name="connsiteY11" fmla="*/ 66675 h 1333500"/>
                <a:gd name="connsiteX12" fmla="*/ 292485 w 1193153"/>
                <a:gd name="connsiteY12" fmla="*/ 104775 h 1333500"/>
                <a:gd name="connsiteX13" fmla="*/ 263910 w 1193153"/>
                <a:gd name="connsiteY13" fmla="*/ 123825 h 1333500"/>
                <a:gd name="connsiteX14" fmla="*/ 244860 w 1193153"/>
                <a:gd name="connsiteY14" fmla="*/ 180975 h 1333500"/>
                <a:gd name="connsiteX15" fmla="*/ 216285 w 1193153"/>
                <a:gd name="connsiteY15" fmla="*/ 238125 h 1333500"/>
                <a:gd name="connsiteX16" fmla="*/ 206760 w 1193153"/>
                <a:gd name="connsiteY16" fmla="*/ 295275 h 1333500"/>
                <a:gd name="connsiteX17" fmla="*/ 197235 w 1193153"/>
                <a:gd name="connsiteY17" fmla="*/ 361950 h 1333500"/>
                <a:gd name="connsiteX18" fmla="*/ 159135 w 1193153"/>
                <a:gd name="connsiteY18" fmla="*/ 419100 h 1333500"/>
                <a:gd name="connsiteX19" fmla="*/ 101985 w 1193153"/>
                <a:gd name="connsiteY19" fmla="*/ 504825 h 1333500"/>
                <a:gd name="connsiteX20" fmla="*/ 82935 w 1193153"/>
                <a:gd name="connsiteY20" fmla="*/ 533400 h 1333500"/>
                <a:gd name="connsiteX21" fmla="*/ 92460 w 1193153"/>
                <a:gd name="connsiteY21" fmla="*/ 647700 h 1333500"/>
                <a:gd name="connsiteX22" fmla="*/ 101985 w 1193153"/>
                <a:gd name="connsiteY22" fmla="*/ 676275 h 1333500"/>
                <a:gd name="connsiteX23" fmla="*/ 82935 w 1193153"/>
                <a:gd name="connsiteY23" fmla="*/ 704850 h 1333500"/>
                <a:gd name="connsiteX24" fmla="*/ 44835 w 1193153"/>
                <a:gd name="connsiteY24" fmla="*/ 752475 h 1333500"/>
                <a:gd name="connsiteX25" fmla="*/ 35310 w 1193153"/>
                <a:gd name="connsiteY25" fmla="*/ 781050 h 1333500"/>
                <a:gd name="connsiteX26" fmla="*/ 6735 w 1193153"/>
                <a:gd name="connsiteY26" fmla="*/ 847725 h 1333500"/>
                <a:gd name="connsiteX27" fmla="*/ 44835 w 1193153"/>
                <a:gd name="connsiteY27" fmla="*/ 933450 h 1333500"/>
                <a:gd name="connsiteX28" fmla="*/ 73410 w 1193153"/>
                <a:gd name="connsiteY28" fmla="*/ 952500 h 1333500"/>
                <a:gd name="connsiteX29" fmla="*/ 82935 w 1193153"/>
                <a:gd name="connsiteY29" fmla="*/ 981075 h 1333500"/>
                <a:gd name="connsiteX30" fmla="*/ 111510 w 1193153"/>
                <a:gd name="connsiteY30" fmla="*/ 990600 h 1333500"/>
                <a:gd name="connsiteX31" fmla="*/ 168660 w 1193153"/>
                <a:gd name="connsiteY31" fmla="*/ 1028700 h 1333500"/>
                <a:gd name="connsiteX32" fmla="*/ 197235 w 1193153"/>
                <a:gd name="connsiteY32" fmla="*/ 1047750 h 1333500"/>
                <a:gd name="connsiteX33" fmla="*/ 244860 w 1193153"/>
                <a:gd name="connsiteY33" fmla="*/ 1085850 h 1333500"/>
                <a:gd name="connsiteX34" fmla="*/ 292485 w 1193153"/>
                <a:gd name="connsiteY34" fmla="*/ 1123950 h 1333500"/>
                <a:gd name="connsiteX35" fmla="*/ 311535 w 1193153"/>
                <a:gd name="connsiteY35" fmla="*/ 1152525 h 1333500"/>
                <a:gd name="connsiteX36" fmla="*/ 340110 w 1193153"/>
                <a:gd name="connsiteY36" fmla="*/ 1171575 h 1333500"/>
                <a:gd name="connsiteX37" fmla="*/ 416310 w 1193153"/>
                <a:gd name="connsiteY37" fmla="*/ 1247775 h 1333500"/>
                <a:gd name="connsiteX38" fmla="*/ 492510 w 1193153"/>
                <a:gd name="connsiteY38" fmla="*/ 1314450 h 1333500"/>
                <a:gd name="connsiteX39" fmla="*/ 521085 w 1193153"/>
                <a:gd name="connsiteY39" fmla="*/ 1333500 h 1333500"/>
                <a:gd name="connsiteX40" fmla="*/ 568710 w 1193153"/>
                <a:gd name="connsiteY40" fmla="*/ 1295400 h 1333500"/>
                <a:gd name="connsiteX41" fmla="*/ 654435 w 1193153"/>
                <a:gd name="connsiteY41" fmla="*/ 1247775 h 1333500"/>
                <a:gd name="connsiteX42" fmla="*/ 683010 w 1193153"/>
                <a:gd name="connsiteY42" fmla="*/ 1228725 h 1333500"/>
                <a:gd name="connsiteX43" fmla="*/ 702060 w 1193153"/>
                <a:gd name="connsiteY43" fmla="*/ 1200150 h 1333500"/>
                <a:gd name="connsiteX44" fmla="*/ 730635 w 1193153"/>
                <a:gd name="connsiteY44" fmla="*/ 1190625 h 1333500"/>
                <a:gd name="connsiteX45" fmla="*/ 778260 w 1193153"/>
                <a:gd name="connsiteY45" fmla="*/ 1143000 h 1333500"/>
                <a:gd name="connsiteX46" fmla="*/ 825885 w 1193153"/>
                <a:gd name="connsiteY46" fmla="*/ 1104900 h 1333500"/>
                <a:gd name="connsiteX47" fmla="*/ 844935 w 1193153"/>
                <a:gd name="connsiteY47" fmla="*/ 1076325 h 1333500"/>
                <a:gd name="connsiteX48" fmla="*/ 873510 w 1193153"/>
                <a:gd name="connsiteY48" fmla="*/ 1066800 h 1333500"/>
                <a:gd name="connsiteX49" fmla="*/ 902085 w 1193153"/>
                <a:gd name="connsiteY49" fmla="*/ 1047750 h 1333500"/>
                <a:gd name="connsiteX50" fmla="*/ 949710 w 1193153"/>
                <a:gd name="connsiteY50" fmla="*/ 990600 h 1333500"/>
                <a:gd name="connsiteX51" fmla="*/ 987810 w 1193153"/>
                <a:gd name="connsiteY51" fmla="*/ 933450 h 1333500"/>
                <a:gd name="connsiteX52" fmla="*/ 997335 w 1193153"/>
                <a:gd name="connsiteY52" fmla="*/ 904875 h 1333500"/>
                <a:gd name="connsiteX53" fmla="*/ 1025910 w 1193153"/>
                <a:gd name="connsiteY53" fmla="*/ 876300 h 1333500"/>
                <a:gd name="connsiteX54" fmla="*/ 1044960 w 1193153"/>
                <a:gd name="connsiteY54" fmla="*/ 847725 h 1333500"/>
                <a:gd name="connsiteX55" fmla="*/ 1073535 w 1193153"/>
                <a:gd name="connsiteY55" fmla="*/ 838200 h 1333500"/>
                <a:gd name="connsiteX56" fmla="*/ 1102110 w 1193153"/>
                <a:gd name="connsiteY56" fmla="*/ 819150 h 1333500"/>
                <a:gd name="connsiteX57" fmla="*/ 1130685 w 1193153"/>
                <a:gd name="connsiteY57" fmla="*/ 809625 h 1333500"/>
                <a:gd name="connsiteX58" fmla="*/ 1168785 w 1193153"/>
                <a:gd name="connsiteY58" fmla="*/ 752475 h 1333500"/>
                <a:gd name="connsiteX59" fmla="*/ 1187835 w 1193153"/>
                <a:gd name="connsiteY59" fmla="*/ 695325 h 1333500"/>
                <a:gd name="connsiteX60" fmla="*/ 1178310 w 1193153"/>
                <a:gd name="connsiteY60" fmla="*/ 342900 h 1333500"/>
                <a:gd name="connsiteX61" fmla="*/ 1159260 w 1193153"/>
                <a:gd name="connsiteY61" fmla="*/ 228600 h 1333500"/>
                <a:gd name="connsiteX62" fmla="*/ 1149735 w 1193153"/>
                <a:gd name="connsiteY62" fmla="*/ 190500 h 1333500"/>
                <a:gd name="connsiteX63" fmla="*/ 1149735 w 1193153"/>
                <a:gd name="connsiteY63" fmla="*/ 161925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193153" h="1333500">
                  <a:moveTo>
                    <a:pt x="1149735" y="161925"/>
                  </a:moveTo>
                  <a:lnTo>
                    <a:pt x="1149735" y="161925"/>
                  </a:lnTo>
                  <a:cubicBezTo>
                    <a:pt x="1121160" y="168275"/>
                    <a:pt x="1093282" y="180975"/>
                    <a:pt x="1064010" y="180975"/>
                  </a:cubicBezTo>
                  <a:cubicBezTo>
                    <a:pt x="989477" y="180975"/>
                    <a:pt x="984407" y="172357"/>
                    <a:pt x="940185" y="142875"/>
                  </a:cubicBezTo>
                  <a:lnTo>
                    <a:pt x="902085" y="85725"/>
                  </a:lnTo>
                  <a:cubicBezTo>
                    <a:pt x="895735" y="76200"/>
                    <a:pt x="894141" y="59926"/>
                    <a:pt x="883035" y="57150"/>
                  </a:cubicBezTo>
                  <a:lnTo>
                    <a:pt x="844935" y="47625"/>
                  </a:lnTo>
                  <a:cubicBezTo>
                    <a:pt x="794575" y="14052"/>
                    <a:pt x="827466" y="31351"/>
                    <a:pt x="740160" y="9525"/>
                  </a:cubicBezTo>
                  <a:lnTo>
                    <a:pt x="702060" y="0"/>
                  </a:lnTo>
                  <a:cubicBezTo>
                    <a:pt x="660785" y="3175"/>
                    <a:pt x="619284" y="4171"/>
                    <a:pt x="578235" y="9525"/>
                  </a:cubicBezTo>
                  <a:cubicBezTo>
                    <a:pt x="443078" y="27154"/>
                    <a:pt x="523024" y="19387"/>
                    <a:pt x="454410" y="38100"/>
                  </a:cubicBezTo>
                  <a:cubicBezTo>
                    <a:pt x="336242" y="70328"/>
                    <a:pt x="415407" y="44751"/>
                    <a:pt x="349635" y="66675"/>
                  </a:cubicBezTo>
                  <a:lnTo>
                    <a:pt x="292485" y="104775"/>
                  </a:lnTo>
                  <a:lnTo>
                    <a:pt x="263910" y="123825"/>
                  </a:lnTo>
                  <a:lnTo>
                    <a:pt x="244860" y="180975"/>
                  </a:lnTo>
                  <a:cubicBezTo>
                    <a:pt x="210609" y="283728"/>
                    <a:pt x="237878" y="140958"/>
                    <a:pt x="216285" y="238125"/>
                  </a:cubicBezTo>
                  <a:cubicBezTo>
                    <a:pt x="212095" y="256978"/>
                    <a:pt x="209697" y="276187"/>
                    <a:pt x="206760" y="295275"/>
                  </a:cubicBezTo>
                  <a:cubicBezTo>
                    <a:pt x="203346" y="317465"/>
                    <a:pt x="205294" y="340996"/>
                    <a:pt x="197235" y="361950"/>
                  </a:cubicBezTo>
                  <a:cubicBezTo>
                    <a:pt x="189016" y="383319"/>
                    <a:pt x="171835" y="400050"/>
                    <a:pt x="159135" y="419100"/>
                  </a:cubicBezTo>
                  <a:lnTo>
                    <a:pt x="101985" y="504825"/>
                  </a:lnTo>
                  <a:lnTo>
                    <a:pt x="82935" y="533400"/>
                  </a:lnTo>
                  <a:cubicBezTo>
                    <a:pt x="86110" y="571500"/>
                    <a:pt x="87407" y="609803"/>
                    <a:pt x="92460" y="647700"/>
                  </a:cubicBezTo>
                  <a:cubicBezTo>
                    <a:pt x="93787" y="657652"/>
                    <a:pt x="103636" y="666371"/>
                    <a:pt x="101985" y="676275"/>
                  </a:cubicBezTo>
                  <a:cubicBezTo>
                    <a:pt x="100103" y="687567"/>
                    <a:pt x="88055" y="694611"/>
                    <a:pt x="82935" y="704850"/>
                  </a:cubicBezTo>
                  <a:cubicBezTo>
                    <a:pt x="59931" y="750858"/>
                    <a:pt x="93005" y="720362"/>
                    <a:pt x="44835" y="752475"/>
                  </a:cubicBezTo>
                  <a:cubicBezTo>
                    <a:pt x="41660" y="762000"/>
                    <a:pt x="39265" y="771822"/>
                    <a:pt x="35310" y="781050"/>
                  </a:cubicBezTo>
                  <a:cubicBezTo>
                    <a:pt x="0" y="863440"/>
                    <a:pt x="29073" y="780712"/>
                    <a:pt x="6735" y="847725"/>
                  </a:cubicBezTo>
                  <a:cubicBezTo>
                    <a:pt x="16166" y="876019"/>
                    <a:pt x="22194" y="910809"/>
                    <a:pt x="44835" y="933450"/>
                  </a:cubicBezTo>
                  <a:cubicBezTo>
                    <a:pt x="52930" y="941545"/>
                    <a:pt x="63885" y="946150"/>
                    <a:pt x="73410" y="952500"/>
                  </a:cubicBezTo>
                  <a:cubicBezTo>
                    <a:pt x="76585" y="962025"/>
                    <a:pt x="75835" y="973975"/>
                    <a:pt x="82935" y="981075"/>
                  </a:cubicBezTo>
                  <a:cubicBezTo>
                    <a:pt x="90035" y="988175"/>
                    <a:pt x="102733" y="985724"/>
                    <a:pt x="111510" y="990600"/>
                  </a:cubicBezTo>
                  <a:cubicBezTo>
                    <a:pt x="131524" y="1001719"/>
                    <a:pt x="149610" y="1016000"/>
                    <a:pt x="168660" y="1028700"/>
                  </a:cubicBezTo>
                  <a:lnTo>
                    <a:pt x="197235" y="1047750"/>
                  </a:lnTo>
                  <a:cubicBezTo>
                    <a:pt x="251830" y="1129642"/>
                    <a:pt x="179135" y="1033270"/>
                    <a:pt x="244860" y="1085850"/>
                  </a:cubicBezTo>
                  <a:cubicBezTo>
                    <a:pt x="306408" y="1135089"/>
                    <a:pt x="220661" y="1100009"/>
                    <a:pt x="292485" y="1123950"/>
                  </a:cubicBezTo>
                  <a:cubicBezTo>
                    <a:pt x="298835" y="1133475"/>
                    <a:pt x="303440" y="1144430"/>
                    <a:pt x="311535" y="1152525"/>
                  </a:cubicBezTo>
                  <a:cubicBezTo>
                    <a:pt x="319630" y="1160620"/>
                    <a:pt x="332572" y="1162960"/>
                    <a:pt x="340110" y="1171575"/>
                  </a:cubicBezTo>
                  <a:cubicBezTo>
                    <a:pt x="411629" y="1253310"/>
                    <a:pt x="341891" y="1210566"/>
                    <a:pt x="416310" y="1247775"/>
                  </a:cubicBezTo>
                  <a:cubicBezTo>
                    <a:pt x="448060" y="1295400"/>
                    <a:pt x="425835" y="1270000"/>
                    <a:pt x="492510" y="1314450"/>
                  </a:cubicBezTo>
                  <a:lnTo>
                    <a:pt x="521085" y="1333500"/>
                  </a:lnTo>
                  <a:cubicBezTo>
                    <a:pt x="556284" y="1280702"/>
                    <a:pt x="519996" y="1322463"/>
                    <a:pt x="568710" y="1295400"/>
                  </a:cubicBezTo>
                  <a:cubicBezTo>
                    <a:pt x="666966" y="1240813"/>
                    <a:pt x="589777" y="1269328"/>
                    <a:pt x="654435" y="1247775"/>
                  </a:cubicBezTo>
                  <a:cubicBezTo>
                    <a:pt x="663960" y="1241425"/>
                    <a:pt x="674915" y="1236820"/>
                    <a:pt x="683010" y="1228725"/>
                  </a:cubicBezTo>
                  <a:cubicBezTo>
                    <a:pt x="691105" y="1220630"/>
                    <a:pt x="693121" y="1207301"/>
                    <a:pt x="702060" y="1200150"/>
                  </a:cubicBezTo>
                  <a:cubicBezTo>
                    <a:pt x="709900" y="1193878"/>
                    <a:pt x="721110" y="1193800"/>
                    <a:pt x="730635" y="1190625"/>
                  </a:cubicBezTo>
                  <a:cubicBezTo>
                    <a:pt x="781435" y="1114425"/>
                    <a:pt x="714760" y="1206500"/>
                    <a:pt x="778260" y="1143000"/>
                  </a:cubicBezTo>
                  <a:cubicBezTo>
                    <a:pt x="821344" y="1099916"/>
                    <a:pt x="770255" y="1123443"/>
                    <a:pt x="825885" y="1104900"/>
                  </a:cubicBezTo>
                  <a:cubicBezTo>
                    <a:pt x="832235" y="1095375"/>
                    <a:pt x="835996" y="1083476"/>
                    <a:pt x="844935" y="1076325"/>
                  </a:cubicBezTo>
                  <a:cubicBezTo>
                    <a:pt x="852775" y="1070053"/>
                    <a:pt x="864530" y="1071290"/>
                    <a:pt x="873510" y="1066800"/>
                  </a:cubicBezTo>
                  <a:cubicBezTo>
                    <a:pt x="883749" y="1061680"/>
                    <a:pt x="892560" y="1054100"/>
                    <a:pt x="902085" y="1047750"/>
                  </a:cubicBezTo>
                  <a:cubicBezTo>
                    <a:pt x="970158" y="945640"/>
                    <a:pt x="864147" y="1100609"/>
                    <a:pt x="949710" y="990600"/>
                  </a:cubicBezTo>
                  <a:cubicBezTo>
                    <a:pt x="963766" y="972528"/>
                    <a:pt x="980570" y="955170"/>
                    <a:pt x="987810" y="933450"/>
                  </a:cubicBezTo>
                  <a:cubicBezTo>
                    <a:pt x="990985" y="923925"/>
                    <a:pt x="991766" y="913229"/>
                    <a:pt x="997335" y="904875"/>
                  </a:cubicBezTo>
                  <a:cubicBezTo>
                    <a:pt x="1004807" y="893667"/>
                    <a:pt x="1017286" y="886648"/>
                    <a:pt x="1025910" y="876300"/>
                  </a:cubicBezTo>
                  <a:cubicBezTo>
                    <a:pt x="1033239" y="867506"/>
                    <a:pt x="1036021" y="854876"/>
                    <a:pt x="1044960" y="847725"/>
                  </a:cubicBezTo>
                  <a:cubicBezTo>
                    <a:pt x="1052800" y="841453"/>
                    <a:pt x="1064010" y="841375"/>
                    <a:pt x="1073535" y="838200"/>
                  </a:cubicBezTo>
                  <a:cubicBezTo>
                    <a:pt x="1083060" y="831850"/>
                    <a:pt x="1091871" y="824270"/>
                    <a:pt x="1102110" y="819150"/>
                  </a:cubicBezTo>
                  <a:cubicBezTo>
                    <a:pt x="1111090" y="814660"/>
                    <a:pt x="1123585" y="816725"/>
                    <a:pt x="1130685" y="809625"/>
                  </a:cubicBezTo>
                  <a:cubicBezTo>
                    <a:pt x="1146874" y="793436"/>
                    <a:pt x="1156085" y="771525"/>
                    <a:pt x="1168785" y="752475"/>
                  </a:cubicBezTo>
                  <a:cubicBezTo>
                    <a:pt x="1179924" y="735767"/>
                    <a:pt x="1187835" y="695325"/>
                    <a:pt x="1187835" y="695325"/>
                  </a:cubicBezTo>
                  <a:cubicBezTo>
                    <a:pt x="1138207" y="273485"/>
                    <a:pt x="1193153" y="817876"/>
                    <a:pt x="1178310" y="342900"/>
                  </a:cubicBezTo>
                  <a:cubicBezTo>
                    <a:pt x="1177104" y="304293"/>
                    <a:pt x="1166378" y="266564"/>
                    <a:pt x="1159260" y="228600"/>
                  </a:cubicBezTo>
                  <a:cubicBezTo>
                    <a:pt x="1156848" y="215733"/>
                    <a:pt x="1153331" y="203087"/>
                    <a:pt x="1149735" y="190500"/>
                  </a:cubicBezTo>
                  <a:cubicBezTo>
                    <a:pt x="1146977" y="180846"/>
                    <a:pt x="1149735" y="166687"/>
                    <a:pt x="1149735" y="161925"/>
                  </a:cubicBezTo>
                  <a:close/>
                </a:path>
              </a:pathLst>
            </a:custGeom>
            <a:solidFill>
              <a:srgbClr val="FF0000">
                <a:alpha val="29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2924175" y="1623262"/>
              <a:ext cx="2957002" cy="2834438"/>
            </a:xfrm>
            <a:custGeom>
              <a:avLst/>
              <a:gdLst>
                <a:gd name="connsiteX0" fmla="*/ 2009775 w 2957002"/>
                <a:gd name="connsiteY0" fmla="*/ 15038 h 2834438"/>
                <a:gd name="connsiteX1" fmla="*/ 2009775 w 2957002"/>
                <a:gd name="connsiteY1" fmla="*/ 15038 h 2834438"/>
                <a:gd name="connsiteX2" fmla="*/ 1943100 w 2957002"/>
                <a:gd name="connsiteY2" fmla="*/ 81713 h 2834438"/>
                <a:gd name="connsiteX3" fmla="*/ 1914525 w 2957002"/>
                <a:gd name="connsiteY3" fmla="*/ 138863 h 2834438"/>
                <a:gd name="connsiteX4" fmla="*/ 1885950 w 2957002"/>
                <a:gd name="connsiteY4" fmla="*/ 148388 h 2834438"/>
                <a:gd name="connsiteX5" fmla="*/ 1838325 w 2957002"/>
                <a:gd name="connsiteY5" fmla="*/ 196013 h 2834438"/>
                <a:gd name="connsiteX6" fmla="*/ 1790700 w 2957002"/>
                <a:gd name="connsiteY6" fmla="*/ 243638 h 2834438"/>
                <a:gd name="connsiteX7" fmla="*/ 1771650 w 2957002"/>
                <a:gd name="connsiteY7" fmla="*/ 272213 h 2834438"/>
                <a:gd name="connsiteX8" fmla="*/ 1724025 w 2957002"/>
                <a:gd name="connsiteY8" fmla="*/ 281738 h 2834438"/>
                <a:gd name="connsiteX9" fmla="*/ 1619250 w 2957002"/>
                <a:gd name="connsiteY9" fmla="*/ 291263 h 2834438"/>
                <a:gd name="connsiteX10" fmla="*/ 1485900 w 2957002"/>
                <a:gd name="connsiteY10" fmla="*/ 300788 h 2834438"/>
                <a:gd name="connsiteX11" fmla="*/ 1476375 w 2957002"/>
                <a:gd name="connsiteY11" fmla="*/ 329363 h 2834438"/>
                <a:gd name="connsiteX12" fmla="*/ 1457325 w 2957002"/>
                <a:gd name="connsiteY12" fmla="*/ 434138 h 2834438"/>
                <a:gd name="connsiteX13" fmla="*/ 1466850 w 2957002"/>
                <a:gd name="connsiteY13" fmla="*/ 510338 h 2834438"/>
                <a:gd name="connsiteX14" fmla="*/ 1495425 w 2957002"/>
                <a:gd name="connsiteY14" fmla="*/ 519863 h 2834438"/>
                <a:gd name="connsiteX15" fmla="*/ 1533525 w 2957002"/>
                <a:gd name="connsiteY15" fmla="*/ 577013 h 2834438"/>
                <a:gd name="connsiteX16" fmla="*/ 1562100 w 2957002"/>
                <a:gd name="connsiteY16" fmla="*/ 634163 h 2834438"/>
                <a:gd name="connsiteX17" fmla="*/ 1590675 w 2957002"/>
                <a:gd name="connsiteY17" fmla="*/ 653213 h 2834438"/>
                <a:gd name="connsiteX18" fmla="*/ 1638300 w 2957002"/>
                <a:gd name="connsiteY18" fmla="*/ 691313 h 2834438"/>
                <a:gd name="connsiteX19" fmla="*/ 1695450 w 2957002"/>
                <a:gd name="connsiteY19" fmla="*/ 729413 h 2834438"/>
                <a:gd name="connsiteX20" fmla="*/ 1733550 w 2957002"/>
                <a:gd name="connsiteY20" fmla="*/ 777038 h 2834438"/>
                <a:gd name="connsiteX21" fmla="*/ 1800225 w 2957002"/>
                <a:gd name="connsiteY21" fmla="*/ 853238 h 2834438"/>
                <a:gd name="connsiteX22" fmla="*/ 1809750 w 2957002"/>
                <a:gd name="connsiteY22" fmla="*/ 881813 h 2834438"/>
                <a:gd name="connsiteX23" fmla="*/ 1866900 w 2957002"/>
                <a:gd name="connsiteY23" fmla="*/ 919913 h 2834438"/>
                <a:gd name="connsiteX24" fmla="*/ 1895475 w 2957002"/>
                <a:gd name="connsiteY24" fmla="*/ 948488 h 2834438"/>
                <a:gd name="connsiteX25" fmla="*/ 1924050 w 2957002"/>
                <a:gd name="connsiteY25" fmla="*/ 967538 h 2834438"/>
                <a:gd name="connsiteX26" fmla="*/ 1971675 w 2957002"/>
                <a:gd name="connsiteY26" fmla="*/ 1015163 h 2834438"/>
                <a:gd name="connsiteX27" fmla="*/ 2019300 w 2957002"/>
                <a:gd name="connsiteY27" fmla="*/ 1062788 h 2834438"/>
                <a:gd name="connsiteX28" fmla="*/ 2085975 w 2957002"/>
                <a:gd name="connsiteY28" fmla="*/ 1148513 h 2834438"/>
                <a:gd name="connsiteX29" fmla="*/ 2133600 w 2957002"/>
                <a:gd name="connsiteY29" fmla="*/ 1196138 h 2834438"/>
                <a:gd name="connsiteX30" fmla="*/ 2181225 w 2957002"/>
                <a:gd name="connsiteY30" fmla="*/ 1234238 h 2834438"/>
                <a:gd name="connsiteX31" fmla="*/ 2228850 w 2957002"/>
                <a:gd name="connsiteY31" fmla="*/ 1272338 h 2834438"/>
                <a:gd name="connsiteX32" fmla="*/ 2238375 w 2957002"/>
                <a:gd name="connsiteY32" fmla="*/ 1300913 h 2834438"/>
                <a:gd name="connsiteX33" fmla="*/ 2209800 w 2957002"/>
                <a:gd name="connsiteY33" fmla="*/ 1310438 h 2834438"/>
                <a:gd name="connsiteX34" fmla="*/ 2190750 w 2957002"/>
                <a:gd name="connsiteY34" fmla="*/ 1339013 h 2834438"/>
                <a:gd name="connsiteX35" fmla="*/ 2162175 w 2957002"/>
                <a:gd name="connsiteY35" fmla="*/ 1367588 h 2834438"/>
                <a:gd name="connsiteX36" fmla="*/ 2152650 w 2957002"/>
                <a:gd name="connsiteY36" fmla="*/ 1396163 h 2834438"/>
                <a:gd name="connsiteX37" fmla="*/ 2095500 w 2957002"/>
                <a:gd name="connsiteY37" fmla="*/ 1434263 h 2834438"/>
                <a:gd name="connsiteX38" fmla="*/ 2019300 w 2957002"/>
                <a:gd name="connsiteY38" fmla="*/ 1500938 h 2834438"/>
                <a:gd name="connsiteX39" fmla="*/ 1990725 w 2957002"/>
                <a:gd name="connsiteY39" fmla="*/ 1529513 h 2834438"/>
                <a:gd name="connsiteX40" fmla="*/ 1962150 w 2957002"/>
                <a:gd name="connsiteY40" fmla="*/ 1548563 h 2834438"/>
                <a:gd name="connsiteX41" fmla="*/ 1905000 w 2957002"/>
                <a:gd name="connsiteY41" fmla="*/ 1634288 h 2834438"/>
                <a:gd name="connsiteX42" fmla="*/ 1885950 w 2957002"/>
                <a:gd name="connsiteY42" fmla="*/ 1662863 h 2834438"/>
                <a:gd name="connsiteX43" fmla="*/ 1857375 w 2957002"/>
                <a:gd name="connsiteY43" fmla="*/ 1681913 h 2834438"/>
                <a:gd name="connsiteX44" fmla="*/ 1828800 w 2957002"/>
                <a:gd name="connsiteY44" fmla="*/ 1710488 h 2834438"/>
                <a:gd name="connsiteX45" fmla="*/ 1771650 w 2957002"/>
                <a:gd name="connsiteY45" fmla="*/ 1739063 h 2834438"/>
                <a:gd name="connsiteX46" fmla="*/ 1752600 w 2957002"/>
                <a:gd name="connsiteY46" fmla="*/ 1710488 h 2834438"/>
                <a:gd name="connsiteX47" fmla="*/ 1666875 w 2957002"/>
                <a:gd name="connsiteY47" fmla="*/ 1662863 h 2834438"/>
                <a:gd name="connsiteX48" fmla="*/ 1581150 w 2957002"/>
                <a:gd name="connsiteY48" fmla="*/ 1615238 h 2834438"/>
                <a:gd name="connsiteX49" fmla="*/ 1562100 w 2957002"/>
                <a:gd name="connsiteY49" fmla="*/ 1586663 h 2834438"/>
                <a:gd name="connsiteX50" fmla="*/ 1533525 w 2957002"/>
                <a:gd name="connsiteY50" fmla="*/ 1567613 h 2834438"/>
                <a:gd name="connsiteX51" fmla="*/ 1495425 w 2957002"/>
                <a:gd name="connsiteY51" fmla="*/ 1510463 h 2834438"/>
                <a:gd name="connsiteX52" fmla="*/ 1476375 w 2957002"/>
                <a:gd name="connsiteY52" fmla="*/ 1481888 h 2834438"/>
                <a:gd name="connsiteX53" fmla="*/ 1419225 w 2957002"/>
                <a:gd name="connsiteY53" fmla="*/ 1443788 h 2834438"/>
                <a:gd name="connsiteX54" fmla="*/ 1352550 w 2957002"/>
                <a:gd name="connsiteY54" fmla="*/ 1377113 h 2834438"/>
                <a:gd name="connsiteX55" fmla="*/ 1276350 w 2957002"/>
                <a:gd name="connsiteY55" fmla="*/ 1262813 h 2834438"/>
                <a:gd name="connsiteX56" fmla="*/ 1257300 w 2957002"/>
                <a:gd name="connsiteY56" fmla="*/ 1234238 h 2834438"/>
                <a:gd name="connsiteX57" fmla="*/ 1228725 w 2957002"/>
                <a:gd name="connsiteY57" fmla="*/ 1224713 h 2834438"/>
                <a:gd name="connsiteX58" fmla="*/ 1200150 w 2957002"/>
                <a:gd name="connsiteY58" fmla="*/ 1234238 h 2834438"/>
                <a:gd name="connsiteX59" fmla="*/ 1152525 w 2957002"/>
                <a:gd name="connsiteY59" fmla="*/ 1272338 h 2834438"/>
                <a:gd name="connsiteX60" fmla="*/ 1104900 w 2957002"/>
                <a:gd name="connsiteY60" fmla="*/ 1358063 h 2834438"/>
                <a:gd name="connsiteX61" fmla="*/ 1066800 w 2957002"/>
                <a:gd name="connsiteY61" fmla="*/ 1415213 h 2834438"/>
                <a:gd name="connsiteX62" fmla="*/ 1038225 w 2957002"/>
                <a:gd name="connsiteY62" fmla="*/ 1434263 h 2834438"/>
                <a:gd name="connsiteX63" fmla="*/ 1009650 w 2957002"/>
                <a:gd name="connsiteY63" fmla="*/ 1443788 h 2834438"/>
                <a:gd name="connsiteX64" fmla="*/ 933450 w 2957002"/>
                <a:gd name="connsiteY64" fmla="*/ 1491413 h 2834438"/>
                <a:gd name="connsiteX65" fmla="*/ 904875 w 2957002"/>
                <a:gd name="connsiteY65" fmla="*/ 1500938 h 2834438"/>
                <a:gd name="connsiteX66" fmla="*/ 876300 w 2957002"/>
                <a:gd name="connsiteY66" fmla="*/ 1519988 h 2834438"/>
                <a:gd name="connsiteX67" fmla="*/ 819150 w 2957002"/>
                <a:gd name="connsiteY67" fmla="*/ 1539038 h 2834438"/>
                <a:gd name="connsiteX68" fmla="*/ 790575 w 2957002"/>
                <a:gd name="connsiteY68" fmla="*/ 1548563 h 2834438"/>
                <a:gd name="connsiteX69" fmla="*/ 752475 w 2957002"/>
                <a:gd name="connsiteY69" fmla="*/ 1558088 h 2834438"/>
                <a:gd name="connsiteX70" fmla="*/ 695325 w 2957002"/>
                <a:gd name="connsiteY70" fmla="*/ 1577138 h 2834438"/>
                <a:gd name="connsiteX71" fmla="*/ 666750 w 2957002"/>
                <a:gd name="connsiteY71" fmla="*/ 1586663 h 2834438"/>
                <a:gd name="connsiteX72" fmla="*/ 638175 w 2957002"/>
                <a:gd name="connsiteY72" fmla="*/ 1605713 h 2834438"/>
                <a:gd name="connsiteX73" fmla="*/ 609600 w 2957002"/>
                <a:gd name="connsiteY73" fmla="*/ 1615238 h 2834438"/>
                <a:gd name="connsiteX74" fmla="*/ 581025 w 2957002"/>
                <a:gd name="connsiteY74" fmla="*/ 1643813 h 2834438"/>
                <a:gd name="connsiteX75" fmla="*/ 523875 w 2957002"/>
                <a:gd name="connsiteY75" fmla="*/ 1662863 h 2834438"/>
                <a:gd name="connsiteX76" fmla="*/ 495300 w 2957002"/>
                <a:gd name="connsiteY76" fmla="*/ 1681913 h 2834438"/>
                <a:gd name="connsiteX77" fmla="*/ 438150 w 2957002"/>
                <a:gd name="connsiteY77" fmla="*/ 1700963 h 2834438"/>
                <a:gd name="connsiteX78" fmla="*/ 352425 w 2957002"/>
                <a:gd name="connsiteY78" fmla="*/ 1739063 h 2834438"/>
                <a:gd name="connsiteX79" fmla="*/ 323850 w 2957002"/>
                <a:gd name="connsiteY79" fmla="*/ 1748588 h 2834438"/>
                <a:gd name="connsiteX80" fmla="*/ 295275 w 2957002"/>
                <a:gd name="connsiteY80" fmla="*/ 1758113 h 2834438"/>
                <a:gd name="connsiteX81" fmla="*/ 257175 w 2957002"/>
                <a:gd name="connsiteY81" fmla="*/ 1767638 h 2834438"/>
                <a:gd name="connsiteX82" fmla="*/ 228600 w 2957002"/>
                <a:gd name="connsiteY82" fmla="*/ 1777163 h 2834438"/>
                <a:gd name="connsiteX83" fmla="*/ 190500 w 2957002"/>
                <a:gd name="connsiteY83" fmla="*/ 1786688 h 2834438"/>
                <a:gd name="connsiteX84" fmla="*/ 104775 w 2957002"/>
                <a:gd name="connsiteY84" fmla="*/ 1815263 h 2834438"/>
                <a:gd name="connsiteX85" fmla="*/ 76200 w 2957002"/>
                <a:gd name="connsiteY85" fmla="*/ 1824788 h 2834438"/>
                <a:gd name="connsiteX86" fmla="*/ 47625 w 2957002"/>
                <a:gd name="connsiteY86" fmla="*/ 1843838 h 2834438"/>
                <a:gd name="connsiteX87" fmla="*/ 19050 w 2957002"/>
                <a:gd name="connsiteY87" fmla="*/ 1853363 h 2834438"/>
                <a:gd name="connsiteX88" fmla="*/ 0 w 2957002"/>
                <a:gd name="connsiteY88" fmla="*/ 1881938 h 2834438"/>
                <a:gd name="connsiteX89" fmla="*/ 76200 w 2957002"/>
                <a:gd name="connsiteY89" fmla="*/ 1996238 h 2834438"/>
                <a:gd name="connsiteX90" fmla="*/ 85725 w 2957002"/>
                <a:gd name="connsiteY90" fmla="*/ 2024813 h 2834438"/>
                <a:gd name="connsiteX91" fmla="*/ 114300 w 2957002"/>
                <a:gd name="connsiteY91" fmla="*/ 2043863 h 2834438"/>
                <a:gd name="connsiteX92" fmla="*/ 123825 w 2957002"/>
                <a:gd name="connsiteY92" fmla="*/ 2072438 h 2834438"/>
                <a:gd name="connsiteX93" fmla="*/ 200025 w 2957002"/>
                <a:gd name="connsiteY93" fmla="*/ 2139113 h 2834438"/>
                <a:gd name="connsiteX94" fmla="*/ 228600 w 2957002"/>
                <a:gd name="connsiteY94" fmla="*/ 2158163 h 2834438"/>
                <a:gd name="connsiteX95" fmla="*/ 257175 w 2957002"/>
                <a:gd name="connsiteY95" fmla="*/ 2177213 h 2834438"/>
                <a:gd name="connsiteX96" fmla="*/ 276225 w 2957002"/>
                <a:gd name="connsiteY96" fmla="*/ 2205788 h 2834438"/>
                <a:gd name="connsiteX97" fmla="*/ 304800 w 2957002"/>
                <a:gd name="connsiteY97" fmla="*/ 2215313 h 2834438"/>
                <a:gd name="connsiteX98" fmla="*/ 333375 w 2957002"/>
                <a:gd name="connsiteY98" fmla="*/ 2234363 h 2834438"/>
                <a:gd name="connsiteX99" fmla="*/ 409575 w 2957002"/>
                <a:gd name="connsiteY99" fmla="*/ 2301038 h 2834438"/>
                <a:gd name="connsiteX100" fmla="*/ 438150 w 2957002"/>
                <a:gd name="connsiteY100" fmla="*/ 2320088 h 2834438"/>
                <a:gd name="connsiteX101" fmla="*/ 466725 w 2957002"/>
                <a:gd name="connsiteY101" fmla="*/ 2377238 h 2834438"/>
                <a:gd name="connsiteX102" fmla="*/ 495300 w 2957002"/>
                <a:gd name="connsiteY102" fmla="*/ 2396288 h 2834438"/>
                <a:gd name="connsiteX103" fmla="*/ 533400 w 2957002"/>
                <a:gd name="connsiteY103" fmla="*/ 2453438 h 2834438"/>
                <a:gd name="connsiteX104" fmla="*/ 590550 w 2957002"/>
                <a:gd name="connsiteY104" fmla="*/ 2491538 h 2834438"/>
                <a:gd name="connsiteX105" fmla="*/ 609600 w 2957002"/>
                <a:gd name="connsiteY105" fmla="*/ 2520113 h 2834438"/>
                <a:gd name="connsiteX106" fmla="*/ 638175 w 2957002"/>
                <a:gd name="connsiteY106" fmla="*/ 2529638 h 2834438"/>
                <a:gd name="connsiteX107" fmla="*/ 666750 w 2957002"/>
                <a:gd name="connsiteY107" fmla="*/ 2548688 h 2834438"/>
                <a:gd name="connsiteX108" fmla="*/ 685800 w 2957002"/>
                <a:gd name="connsiteY108" fmla="*/ 2577263 h 2834438"/>
                <a:gd name="connsiteX109" fmla="*/ 742950 w 2957002"/>
                <a:gd name="connsiteY109" fmla="*/ 2624888 h 2834438"/>
                <a:gd name="connsiteX110" fmla="*/ 838200 w 2957002"/>
                <a:gd name="connsiteY110" fmla="*/ 2701088 h 2834438"/>
                <a:gd name="connsiteX111" fmla="*/ 866775 w 2957002"/>
                <a:gd name="connsiteY111" fmla="*/ 2710613 h 2834438"/>
                <a:gd name="connsiteX112" fmla="*/ 923925 w 2957002"/>
                <a:gd name="connsiteY112" fmla="*/ 2729663 h 2834438"/>
                <a:gd name="connsiteX113" fmla="*/ 952500 w 2957002"/>
                <a:gd name="connsiteY113" fmla="*/ 2739188 h 2834438"/>
                <a:gd name="connsiteX114" fmla="*/ 1085850 w 2957002"/>
                <a:gd name="connsiteY114" fmla="*/ 2720138 h 2834438"/>
                <a:gd name="connsiteX115" fmla="*/ 1295400 w 2957002"/>
                <a:gd name="connsiteY115" fmla="*/ 2710613 h 2834438"/>
                <a:gd name="connsiteX116" fmla="*/ 1285875 w 2957002"/>
                <a:gd name="connsiteY116" fmla="*/ 2682038 h 2834438"/>
                <a:gd name="connsiteX117" fmla="*/ 1323975 w 2957002"/>
                <a:gd name="connsiteY117" fmla="*/ 2691563 h 2834438"/>
                <a:gd name="connsiteX118" fmla="*/ 1381125 w 2957002"/>
                <a:gd name="connsiteY118" fmla="*/ 2710613 h 2834438"/>
                <a:gd name="connsiteX119" fmla="*/ 1438275 w 2957002"/>
                <a:gd name="connsiteY119" fmla="*/ 2729663 h 2834438"/>
                <a:gd name="connsiteX120" fmla="*/ 1495425 w 2957002"/>
                <a:gd name="connsiteY120" fmla="*/ 2739188 h 2834438"/>
                <a:gd name="connsiteX121" fmla="*/ 1676400 w 2957002"/>
                <a:gd name="connsiteY121" fmla="*/ 2748713 h 2834438"/>
                <a:gd name="connsiteX122" fmla="*/ 1828800 w 2957002"/>
                <a:gd name="connsiteY122" fmla="*/ 2767763 h 2834438"/>
                <a:gd name="connsiteX123" fmla="*/ 2047875 w 2957002"/>
                <a:gd name="connsiteY123" fmla="*/ 2786813 h 2834438"/>
                <a:gd name="connsiteX124" fmla="*/ 2143125 w 2957002"/>
                <a:gd name="connsiteY124" fmla="*/ 2805863 h 2834438"/>
                <a:gd name="connsiteX125" fmla="*/ 2200275 w 2957002"/>
                <a:gd name="connsiteY125" fmla="*/ 2824913 h 2834438"/>
                <a:gd name="connsiteX126" fmla="*/ 2371725 w 2957002"/>
                <a:gd name="connsiteY126" fmla="*/ 2834438 h 2834438"/>
                <a:gd name="connsiteX127" fmla="*/ 2390775 w 2957002"/>
                <a:gd name="connsiteY127" fmla="*/ 2777288 h 2834438"/>
                <a:gd name="connsiteX128" fmla="*/ 2400300 w 2957002"/>
                <a:gd name="connsiteY128" fmla="*/ 2710613 h 2834438"/>
                <a:gd name="connsiteX129" fmla="*/ 2419350 w 2957002"/>
                <a:gd name="connsiteY129" fmla="*/ 2653463 h 2834438"/>
                <a:gd name="connsiteX130" fmla="*/ 2428875 w 2957002"/>
                <a:gd name="connsiteY130" fmla="*/ 2624888 h 2834438"/>
                <a:gd name="connsiteX131" fmla="*/ 2457450 w 2957002"/>
                <a:gd name="connsiteY131" fmla="*/ 2605838 h 2834438"/>
                <a:gd name="connsiteX132" fmla="*/ 2476500 w 2957002"/>
                <a:gd name="connsiteY132" fmla="*/ 2539163 h 2834438"/>
                <a:gd name="connsiteX133" fmla="*/ 2495550 w 2957002"/>
                <a:gd name="connsiteY133" fmla="*/ 2453438 h 2834438"/>
                <a:gd name="connsiteX134" fmla="*/ 2476500 w 2957002"/>
                <a:gd name="connsiteY134" fmla="*/ 2405813 h 2834438"/>
                <a:gd name="connsiteX135" fmla="*/ 2466975 w 2957002"/>
                <a:gd name="connsiteY135" fmla="*/ 2377238 h 2834438"/>
                <a:gd name="connsiteX136" fmla="*/ 2476500 w 2957002"/>
                <a:gd name="connsiteY136" fmla="*/ 2291513 h 2834438"/>
                <a:gd name="connsiteX137" fmla="*/ 2486025 w 2957002"/>
                <a:gd name="connsiteY137" fmla="*/ 1977188 h 2834438"/>
                <a:gd name="connsiteX138" fmla="*/ 2514600 w 2957002"/>
                <a:gd name="connsiteY138" fmla="*/ 1967663 h 2834438"/>
                <a:gd name="connsiteX139" fmla="*/ 2581275 w 2957002"/>
                <a:gd name="connsiteY139" fmla="*/ 1891463 h 2834438"/>
                <a:gd name="connsiteX140" fmla="*/ 2600325 w 2957002"/>
                <a:gd name="connsiteY140" fmla="*/ 1862888 h 2834438"/>
                <a:gd name="connsiteX141" fmla="*/ 2628900 w 2957002"/>
                <a:gd name="connsiteY141" fmla="*/ 1843838 h 2834438"/>
                <a:gd name="connsiteX142" fmla="*/ 2638425 w 2957002"/>
                <a:gd name="connsiteY142" fmla="*/ 1815263 h 2834438"/>
                <a:gd name="connsiteX143" fmla="*/ 2657475 w 2957002"/>
                <a:gd name="connsiteY143" fmla="*/ 1786688 h 2834438"/>
                <a:gd name="connsiteX144" fmla="*/ 2466975 w 2957002"/>
                <a:gd name="connsiteY144" fmla="*/ 1777163 h 2834438"/>
                <a:gd name="connsiteX145" fmla="*/ 2409825 w 2957002"/>
                <a:gd name="connsiteY145" fmla="*/ 1758113 h 2834438"/>
                <a:gd name="connsiteX146" fmla="*/ 2352675 w 2957002"/>
                <a:gd name="connsiteY146" fmla="*/ 1720013 h 2834438"/>
                <a:gd name="connsiteX147" fmla="*/ 2343150 w 2957002"/>
                <a:gd name="connsiteY147" fmla="*/ 1691438 h 2834438"/>
                <a:gd name="connsiteX148" fmla="*/ 2314575 w 2957002"/>
                <a:gd name="connsiteY148" fmla="*/ 1634288 h 2834438"/>
                <a:gd name="connsiteX149" fmla="*/ 2324100 w 2957002"/>
                <a:gd name="connsiteY149" fmla="*/ 1529513 h 2834438"/>
                <a:gd name="connsiteX150" fmla="*/ 2381250 w 2957002"/>
                <a:gd name="connsiteY150" fmla="*/ 1491413 h 2834438"/>
                <a:gd name="connsiteX151" fmla="*/ 2409825 w 2957002"/>
                <a:gd name="connsiteY151" fmla="*/ 1472363 h 2834438"/>
                <a:gd name="connsiteX152" fmla="*/ 2457450 w 2957002"/>
                <a:gd name="connsiteY152" fmla="*/ 1386638 h 2834438"/>
                <a:gd name="connsiteX153" fmla="*/ 2514600 w 2957002"/>
                <a:gd name="connsiteY153" fmla="*/ 1300913 h 2834438"/>
                <a:gd name="connsiteX154" fmla="*/ 2571750 w 2957002"/>
                <a:gd name="connsiteY154" fmla="*/ 1262813 h 2834438"/>
                <a:gd name="connsiteX155" fmla="*/ 2638425 w 2957002"/>
                <a:gd name="connsiteY155" fmla="*/ 1234238 h 2834438"/>
                <a:gd name="connsiteX156" fmla="*/ 2781300 w 2957002"/>
                <a:gd name="connsiteY156" fmla="*/ 1196138 h 2834438"/>
                <a:gd name="connsiteX157" fmla="*/ 2847975 w 2957002"/>
                <a:gd name="connsiteY157" fmla="*/ 1205663 h 2834438"/>
                <a:gd name="connsiteX158" fmla="*/ 2914650 w 2957002"/>
                <a:gd name="connsiteY158" fmla="*/ 1224713 h 2834438"/>
                <a:gd name="connsiteX159" fmla="*/ 2952750 w 2957002"/>
                <a:gd name="connsiteY159" fmla="*/ 1205663 h 2834438"/>
                <a:gd name="connsiteX160" fmla="*/ 2933700 w 2957002"/>
                <a:gd name="connsiteY160" fmla="*/ 1177088 h 2834438"/>
                <a:gd name="connsiteX161" fmla="*/ 2952750 w 2957002"/>
                <a:gd name="connsiteY161" fmla="*/ 938963 h 2834438"/>
                <a:gd name="connsiteX162" fmla="*/ 2933700 w 2957002"/>
                <a:gd name="connsiteY162" fmla="*/ 662738 h 2834438"/>
                <a:gd name="connsiteX163" fmla="*/ 2895600 w 2957002"/>
                <a:gd name="connsiteY163" fmla="*/ 605588 h 2834438"/>
                <a:gd name="connsiteX164" fmla="*/ 2876550 w 2957002"/>
                <a:gd name="connsiteY164" fmla="*/ 577013 h 2834438"/>
                <a:gd name="connsiteX165" fmla="*/ 2867025 w 2957002"/>
                <a:gd name="connsiteY165" fmla="*/ 548438 h 2834438"/>
                <a:gd name="connsiteX166" fmla="*/ 2809875 w 2957002"/>
                <a:gd name="connsiteY166" fmla="*/ 519863 h 2834438"/>
                <a:gd name="connsiteX167" fmla="*/ 2790825 w 2957002"/>
                <a:gd name="connsiteY167" fmla="*/ 491288 h 2834438"/>
                <a:gd name="connsiteX168" fmla="*/ 2733675 w 2957002"/>
                <a:gd name="connsiteY168" fmla="*/ 462713 h 2834438"/>
                <a:gd name="connsiteX169" fmla="*/ 2676525 w 2957002"/>
                <a:gd name="connsiteY169" fmla="*/ 424613 h 2834438"/>
                <a:gd name="connsiteX170" fmla="*/ 2667000 w 2957002"/>
                <a:gd name="connsiteY170" fmla="*/ 396038 h 2834438"/>
                <a:gd name="connsiteX171" fmla="*/ 2609850 w 2957002"/>
                <a:gd name="connsiteY171" fmla="*/ 376988 h 2834438"/>
                <a:gd name="connsiteX172" fmla="*/ 2476500 w 2957002"/>
                <a:gd name="connsiteY172" fmla="*/ 386513 h 2834438"/>
                <a:gd name="connsiteX173" fmla="*/ 2447925 w 2957002"/>
                <a:gd name="connsiteY173" fmla="*/ 396038 h 2834438"/>
                <a:gd name="connsiteX174" fmla="*/ 2400300 w 2957002"/>
                <a:gd name="connsiteY174" fmla="*/ 376988 h 2834438"/>
                <a:gd name="connsiteX175" fmla="*/ 2343150 w 2957002"/>
                <a:gd name="connsiteY175" fmla="*/ 338888 h 2834438"/>
                <a:gd name="connsiteX176" fmla="*/ 2324100 w 2957002"/>
                <a:gd name="connsiteY176" fmla="*/ 310313 h 2834438"/>
                <a:gd name="connsiteX177" fmla="*/ 2276475 w 2957002"/>
                <a:gd name="connsiteY177" fmla="*/ 262688 h 2834438"/>
                <a:gd name="connsiteX178" fmla="*/ 2286000 w 2957002"/>
                <a:gd name="connsiteY178" fmla="*/ 234113 h 2834438"/>
                <a:gd name="connsiteX179" fmla="*/ 2266950 w 2957002"/>
                <a:gd name="connsiteY179" fmla="*/ 196013 h 2834438"/>
                <a:gd name="connsiteX180" fmla="*/ 2257425 w 2957002"/>
                <a:gd name="connsiteY180" fmla="*/ 148388 h 2834438"/>
                <a:gd name="connsiteX181" fmla="*/ 2247900 w 2957002"/>
                <a:gd name="connsiteY181" fmla="*/ 43613 h 2834438"/>
                <a:gd name="connsiteX182" fmla="*/ 2238375 w 2957002"/>
                <a:gd name="connsiteY182" fmla="*/ 15038 h 2834438"/>
                <a:gd name="connsiteX183" fmla="*/ 2009775 w 2957002"/>
                <a:gd name="connsiteY183" fmla="*/ 15038 h 283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2957002" h="2834438">
                  <a:moveTo>
                    <a:pt x="2009775" y="15038"/>
                  </a:moveTo>
                  <a:lnTo>
                    <a:pt x="2009775" y="15038"/>
                  </a:lnTo>
                  <a:cubicBezTo>
                    <a:pt x="1987550" y="37263"/>
                    <a:pt x="1962735" y="57170"/>
                    <a:pt x="1943100" y="81713"/>
                  </a:cubicBezTo>
                  <a:cubicBezTo>
                    <a:pt x="1912424" y="120058"/>
                    <a:pt x="1959133" y="103177"/>
                    <a:pt x="1914525" y="138863"/>
                  </a:cubicBezTo>
                  <a:cubicBezTo>
                    <a:pt x="1906685" y="145135"/>
                    <a:pt x="1895475" y="145213"/>
                    <a:pt x="1885950" y="148388"/>
                  </a:cubicBezTo>
                  <a:cubicBezTo>
                    <a:pt x="1835150" y="224588"/>
                    <a:pt x="1901825" y="132513"/>
                    <a:pt x="1838325" y="196013"/>
                  </a:cubicBezTo>
                  <a:cubicBezTo>
                    <a:pt x="1774825" y="259513"/>
                    <a:pt x="1866900" y="192838"/>
                    <a:pt x="1790700" y="243638"/>
                  </a:cubicBezTo>
                  <a:cubicBezTo>
                    <a:pt x="1784350" y="253163"/>
                    <a:pt x="1781589" y="266533"/>
                    <a:pt x="1771650" y="272213"/>
                  </a:cubicBezTo>
                  <a:cubicBezTo>
                    <a:pt x="1757594" y="280245"/>
                    <a:pt x="1740089" y="279730"/>
                    <a:pt x="1724025" y="281738"/>
                  </a:cubicBezTo>
                  <a:cubicBezTo>
                    <a:pt x="1689227" y="286088"/>
                    <a:pt x="1654207" y="288466"/>
                    <a:pt x="1619250" y="291263"/>
                  </a:cubicBezTo>
                  <a:lnTo>
                    <a:pt x="1485900" y="300788"/>
                  </a:lnTo>
                  <a:cubicBezTo>
                    <a:pt x="1482725" y="310313"/>
                    <a:pt x="1478810" y="319623"/>
                    <a:pt x="1476375" y="329363"/>
                  </a:cubicBezTo>
                  <a:cubicBezTo>
                    <a:pt x="1469719" y="355988"/>
                    <a:pt x="1461571" y="408662"/>
                    <a:pt x="1457325" y="434138"/>
                  </a:cubicBezTo>
                  <a:cubicBezTo>
                    <a:pt x="1460500" y="459538"/>
                    <a:pt x="1456454" y="486947"/>
                    <a:pt x="1466850" y="510338"/>
                  </a:cubicBezTo>
                  <a:cubicBezTo>
                    <a:pt x="1470928" y="519513"/>
                    <a:pt x="1488325" y="512763"/>
                    <a:pt x="1495425" y="519863"/>
                  </a:cubicBezTo>
                  <a:cubicBezTo>
                    <a:pt x="1511614" y="536052"/>
                    <a:pt x="1526285" y="555293"/>
                    <a:pt x="1533525" y="577013"/>
                  </a:cubicBezTo>
                  <a:cubicBezTo>
                    <a:pt x="1541272" y="600254"/>
                    <a:pt x="1543636" y="615699"/>
                    <a:pt x="1562100" y="634163"/>
                  </a:cubicBezTo>
                  <a:cubicBezTo>
                    <a:pt x="1570195" y="642258"/>
                    <a:pt x="1581150" y="646863"/>
                    <a:pt x="1590675" y="653213"/>
                  </a:cubicBezTo>
                  <a:cubicBezTo>
                    <a:pt x="1625874" y="706011"/>
                    <a:pt x="1589586" y="664250"/>
                    <a:pt x="1638300" y="691313"/>
                  </a:cubicBezTo>
                  <a:cubicBezTo>
                    <a:pt x="1658314" y="702432"/>
                    <a:pt x="1695450" y="729413"/>
                    <a:pt x="1695450" y="729413"/>
                  </a:cubicBezTo>
                  <a:cubicBezTo>
                    <a:pt x="1716900" y="793763"/>
                    <a:pt x="1687152" y="724012"/>
                    <a:pt x="1733550" y="777038"/>
                  </a:cubicBezTo>
                  <a:cubicBezTo>
                    <a:pt x="1811337" y="865938"/>
                    <a:pt x="1735931" y="810376"/>
                    <a:pt x="1800225" y="853238"/>
                  </a:cubicBezTo>
                  <a:cubicBezTo>
                    <a:pt x="1803400" y="862763"/>
                    <a:pt x="1802650" y="874713"/>
                    <a:pt x="1809750" y="881813"/>
                  </a:cubicBezTo>
                  <a:cubicBezTo>
                    <a:pt x="1825939" y="898002"/>
                    <a:pt x="1847850" y="907213"/>
                    <a:pt x="1866900" y="919913"/>
                  </a:cubicBezTo>
                  <a:cubicBezTo>
                    <a:pt x="1878108" y="927385"/>
                    <a:pt x="1885127" y="939864"/>
                    <a:pt x="1895475" y="948488"/>
                  </a:cubicBezTo>
                  <a:cubicBezTo>
                    <a:pt x="1904269" y="955817"/>
                    <a:pt x="1914525" y="961188"/>
                    <a:pt x="1924050" y="967538"/>
                  </a:cubicBezTo>
                  <a:cubicBezTo>
                    <a:pt x="1974850" y="1043738"/>
                    <a:pt x="1908175" y="951663"/>
                    <a:pt x="1971675" y="1015163"/>
                  </a:cubicBezTo>
                  <a:cubicBezTo>
                    <a:pt x="2035175" y="1078663"/>
                    <a:pt x="1943100" y="1011988"/>
                    <a:pt x="2019300" y="1062788"/>
                  </a:cubicBezTo>
                  <a:cubicBezTo>
                    <a:pt x="2115595" y="1207231"/>
                    <a:pt x="2011368" y="1058984"/>
                    <a:pt x="2085975" y="1148513"/>
                  </a:cubicBezTo>
                  <a:cubicBezTo>
                    <a:pt x="2125663" y="1196138"/>
                    <a:pt x="2081213" y="1161213"/>
                    <a:pt x="2133600" y="1196138"/>
                  </a:cubicBezTo>
                  <a:cubicBezTo>
                    <a:pt x="2188195" y="1278030"/>
                    <a:pt x="2115500" y="1181658"/>
                    <a:pt x="2181225" y="1234238"/>
                  </a:cubicBezTo>
                  <a:cubicBezTo>
                    <a:pt x="2242773" y="1283477"/>
                    <a:pt x="2157026" y="1248397"/>
                    <a:pt x="2228850" y="1272338"/>
                  </a:cubicBezTo>
                  <a:cubicBezTo>
                    <a:pt x="2232025" y="1281863"/>
                    <a:pt x="2242865" y="1291933"/>
                    <a:pt x="2238375" y="1300913"/>
                  </a:cubicBezTo>
                  <a:cubicBezTo>
                    <a:pt x="2233885" y="1309893"/>
                    <a:pt x="2217640" y="1304166"/>
                    <a:pt x="2209800" y="1310438"/>
                  </a:cubicBezTo>
                  <a:cubicBezTo>
                    <a:pt x="2200861" y="1317589"/>
                    <a:pt x="2198079" y="1330219"/>
                    <a:pt x="2190750" y="1339013"/>
                  </a:cubicBezTo>
                  <a:cubicBezTo>
                    <a:pt x="2182126" y="1349361"/>
                    <a:pt x="2171700" y="1358063"/>
                    <a:pt x="2162175" y="1367588"/>
                  </a:cubicBezTo>
                  <a:cubicBezTo>
                    <a:pt x="2159000" y="1377113"/>
                    <a:pt x="2159750" y="1389063"/>
                    <a:pt x="2152650" y="1396163"/>
                  </a:cubicBezTo>
                  <a:cubicBezTo>
                    <a:pt x="2136461" y="1412352"/>
                    <a:pt x="2095500" y="1434263"/>
                    <a:pt x="2095500" y="1434263"/>
                  </a:cubicBezTo>
                  <a:cubicBezTo>
                    <a:pt x="2063750" y="1481888"/>
                    <a:pt x="2085975" y="1456488"/>
                    <a:pt x="2019300" y="1500938"/>
                  </a:cubicBezTo>
                  <a:cubicBezTo>
                    <a:pt x="2008092" y="1508410"/>
                    <a:pt x="2001073" y="1520889"/>
                    <a:pt x="1990725" y="1529513"/>
                  </a:cubicBezTo>
                  <a:cubicBezTo>
                    <a:pt x="1981931" y="1536842"/>
                    <a:pt x="1971675" y="1542213"/>
                    <a:pt x="1962150" y="1548563"/>
                  </a:cubicBezTo>
                  <a:lnTo>
                    <a:pt x="1905000" y="1634288"/>
                  </a:lnTo>
                  <a:cubicBezTo>
                    <a:pt x="1898650" y="1643813"/>
                    <a:pt x="1895475" y="1656513"/>
                    <a:pt x="1885950" y="1662863"/>
                  </a:cubicBezTo>
                  <a:cubicBezTo>
                    <a:pt x="1876425" y="1669213"/>
                    <a:pt x="1866169" y="1674584"/>
                    <a:pt x="1857375" y="1681913"/>
                  </a:cubicBezTo>
                  <a:cubicBezTo>
                    <a:pt x="1847027" y="1690537"/>
                    <a:pt x="1839148" y="1701864"/>
                    <a:pt x="1828800" y="1710488"/>
                  </a:cubicBezTo>
                  <a:cubicBezTo>
                    <a:pt x="1804181" y="1731004"/>
                    <a:pt x="1800289" y="1729517"/>
                    <a:pt x="1771650" y="1739063"/>
                  </a:cubicBezTo>
                  <a:cubicBezTo>
                    <a:pt x="1765300" y="1729538"/>
                    <a:pt x="1761215" y="1718026"/>
                    <a:pt x="1752600" y="1710488"/>
                  </a:cubicBezTo>
                  <a:cubicBezTo>
                    <a:pt x="1712290" y="1675217"/>
                    <a:pt x="1706122" y="1675945"/>
                    <a:pt x="1666875" y="1662863"/>
                  </a:cubicBezTo>
                  <a:cubicBezTo>
                    <a:pt x="1601371" y="1619194"/>
                    <a:pt x="1631445" y="1632003"/>
                    <a:pt x="1581150" y="1615238"/>
                  </a:cubicBezTo>
                  <a:cubicBezTo>
                    <a:pt x="1574800" y="1605713"/>
                    <a:pt x="1570195" y="1594758"/>
                    <a:pt x="1562100" y="1586663"/>
                  </a:cubicBezTo>
                  <a:cubicBezTo>
                    <a:pt x="1554005" y="1578568"/>
                    <a:pt x="1541063" y="1576228"/>
                    <a:pt x="1533525" y="1567613"/>
                  </a:cubicBezTo>
                  <a:cubicBezTo>
                    <a:pt x="1518448" y="1550383"/>
                    <a:pt x="1508125" y="1529513"/>
                    <a:pt x="1495425" y="1510463"/>
                  </a:cubicBezTo>
                  <a:cubicBezTo>
                    <a:pt x="1489075" y="1500938"/>
                    <a:pt x="1485900" y="1488238"/>
                    <a:pt x="1476375" y="1481888"/>
                  </a:cubicBezTo>
                  <a:lnTo>
                    <a:pt x="1419225" y="1443788"/>
                  </a:lnTo>
                  <a:cubicBezTo>
                    <a:pt x="1375556" y="1378284"/>
                    <a:pt x="1402845" y="1393878"/>
                    <a:pt x="1352550" y="1377113"/>
                  </a:cubicBezTo>
                  <a:lnTo>
                    <a:pt x="1276350" y="1262813"/>
                  </a:lnTo>
                  <a:cubicBezTo>
                    <a:pt x="1270000" y="1253288"/>
                    <a:pt x="1268160" y="1237858"/>
                    <a:pt x="1257300" y="1234238"/>
                  </a:cubicBezTo>
                  <a:lnTo>
                    <a:pt x="1228725" y="1224713"/>
                  </a:lnTo>
                  <a:cubicBezTo>
                    <a:pt x="1219200" y="1227888"/>
                    <a:pt x="1207990" y="1227966"/>
                    <a:pt x="1200150" y="1234238"/>
                  </a:cubicBezTo>
                  <a:cubicBezTo>
                    <a:pt x="1138602" y="1283477"/>
                    <a:pt x="1224349" y="1248397"/>
                    <a:pt x="1152525" y="1272338"/>
                  </a:cubicBezTo>
                  <a:cubicBezTo>
                    <a:pt x="1135760" y="1322633"/>
                    <a:pt x="1148569" y="1292559"/>
                    <a:pt x="1104900" y="1358063"/>
                  </a:cubicBezTo>
                  <a:lnTo>
                    <a:pt x="1066800" y="1415213"/>
                  </a:lnTo>
                  <a:cubicBezTo>
                    <a:pt x="1060450" y="1424738"/>
                    <a:pt x="1048464" y="1429143"/>
                    <a:pt x="1038225" y="1434263"/>
                  </a:cubicBezTo>
                  <a:cubicBezTo>
                    <a:pt x="1029245" y="1438753"/>
                    <a:pt x="1019175" y="1440613"/>
                    <a:pt x="1009650" y="1443788"/>
                  </a:cubicBezTo>
                  <a:cubicBezTo>
                    <a:pt x="979461" y="1489071"/>
                    <a:pt x="1001460" y="1468743"/>
                    <a:pt x="933450" y="1491413"/>
                  </a:cubicBezTo>
                  <a:lnTo>
                    <a:pt x="904875" y="1500938"/>
                  </a:lnTo>
                  <a:cubicBezTo>
                    <a:pt x="895350" y="1507288"/>
                    <a:pt x="886761" y="1515339"/>
                    <a:pt x="876300" y="1519988"/>
                  </a:cubicBezTo>
                  <a:cubicBezTo>
                    <a:pt x="857950" y="1528143"/>
                    <a:pt x="838200" y="1532688"/>
                    <a:pt x="819150" y="1539038"/>
                  </a:cubicBezTo>
                  <a:cubicBezTo>
                    <a:pt x="809625" y="1542213"/>
                    <a:pt x="800315" y="1546128"/>
                    <a:pt x="790575" y="1548563"/>
                  </a:cubicBezTo>
                  <a:cubicBezTo>
                    <a:pt x="777875" y="1551738"/>
                    <a:pt x="765014" y="1554326"/>
                    <a:pt x="752475" y="1558088"/>
                  </a:cubicBezTo>
                  <a:cubicBezTo>
                    <a:pt x="733241" y="1563858"/>
                    <a:pt x="714375" y="1570788"/>
                    <a:pt x="695325" y="1577138"/>
                  </a:cubicBezTo>
                  <a:lnTo>
                    <a:pt x="666750" y="1586663"/>
                  </a:lnTo>
                  <a:cubicBezTo>
                    <a:pt x="657225" y="1593013"/>
                    <a:pt x="648414" y="1600593"/>
                    <a:pt x="638175" y="1605713"/>
                  </a:cubicBezTo>
                  <a:cubicBezTo>
                    <a:pt x="629195" y="1610203"/>
                    <a:pt x="617954" y="1609669"/>
                    <a:pt x="609600" y="1615238"/>
                  </a:cubicBezTo>
                  <a:cubicBezTo>
                    <a:pt x="598392" y="1622710"/>
                    <a:pt x="592800" y="1637271"/>
                    <a:pt x="581025" y="1643813"/>
                  </a:cubicBezTo>
                  <a:cubicBezTo>
                    <a:pt x="563472" y="1653565"/>
                    <a:pt x="523875" y="1662863"/>
                    <a:pt x="523875" y="1662863"/>
                  </a:cubicBezTo>
                  <a:cubicBezTo>
                    <a:pt x="514350" y="1669213"/>
                    <a:pt x="505761" y="1677264"/>
                    <a:pt x="495300" y="1681913"/>
                  </a:cubicBezTo>
                  <a:cubicBezTo>
                    <a:pt x="476950" y="1690068"/>
                    <a:pt x="438150" y="1700963"/>
                    <a:pt x="438150" y="1700963"/>
                  </a:cubicBezTo>
                  <a:cubicBezTo>
                    <a:pt x="392867" y="1731152"/>
                    <a:pt x="420435" y="1716393"/>
                    <a:pt x="352425" y="1739063"/>
                  </a:cubicBezTo>
                  <a:lnTo>
                    <a:pt x="323850" y="1748588"/>
                  </a:lnTo>
                  <a:cubicBezTo>
                    <a:pt x="314325" y="1751763"/>
                    <a:pt x="305015" y="1755678"/>
                    <a:pt x="295275" y="1758113"/>
                  </a:cubicBezTo>
                  <a:cubicBezTo>
                    <a:pt x="282575" y="1761288"/>
                    <a:pt x="269762" y="1764042"/>
                    <a:pt x="257175" y="1767638"/>
                  </a:cubicBezTo>
                  <a:cubicBezTo>
                    <a:pt x="247521" y="1770396"/>
                    <a:pt x="238254" y="1774405"/>
                    <a:pt x="228600" y="1777163"/>
                  </a:cubicBezTo>
                  <a:cubicBezTo>
                    <a:pt x="216013" y="1780759"/>
                    <a:pt x="203039" y="1782926"/>
                    <a:pt x="190500" y="1786688"/>
                  </a:cubicBezTo>
                  <a:lnTo>
                    <a:pt x="104775" y="1815263"/>
                  </a:lnTo>
                  <a:lnTo>
                    <a:pt x="76200" y="1824788"/>
                  </a:lnTo>
                  <a:cubicBezTo>
                    <a:pt x="66675" y="1831138"/>
                    <a:pt x="57864" y="1838718"/>
                    <a:pt x="47625" y="1843838"/>
                  </a:cubicBezTo>
                  <a:cubicBezTo>
                    <a:pt x="38645" y="1848328"/>
                    <a:pt x="26890" y="1847091"/>
                    <a:pt x="19050" y="1853363"/>
                  </a:cubicBezTo>
                  <a:cubicBezTo>
                    <a:pt x="10111" y="1860514"/>
                    <a:pt x="6350" y="1872413"/>
                    <a:pt x="0" y="1881938"/>
                  </a:cubicBezTo>
                  <a:lnTo>
                    <a:pt x="76200" y="1996238"/>
                  </a:lnTo>
                  <a:cubicBezTo>
                    <a:pt x="81769" y="2004592"/>
                    <a:pt x="79453" y="2016973"/>
                    <a:pt x="85725" y="2024813"/>
                  </a:cubicBezTo>
                  <a:cubicBezTo>
                    <a:pt x="92876" y="2033752"/>
                    <a:pt x="104775" y="2037513"/>
                    <a:pt x="114300" y="2043863"/>
                  </a:cubicBezTo>
                  <a:cubicBezTo>
                    <a:pt x="117475" y="2053388"/>
                    <a:pt x="119335" y="2063458"/>
                    <a:pt x="123825" y="2072438"/>
                  </a:cubicBezTo>
                  <a:cubicBezTo>
                    <a:pt x="143669" y="2112126"/>
                    <a:pt x="157162" y="2110538"/>
                    <a:pt x="200025" y="2139113"/>
                  </a:cubicBezTo>
                  <a:lnTo>
                    <a:pt x="228600" y="2158163"/>
                  </a:lnTo>
                  <a:lnTo>
                    <a:pt x="257175" y="2177213"/>
                  </a:lnTo>
                  <a:cubicBezTo>
                    <a:pt x="263525" y="2186738"/>
                    <a:pt x="267286" y="2198637"/>
                    <a:pt x="276225" y="2205788"/>
                  </a:cubicBezTo>
                  <a:cubicBezTo>
                    <a:pt x="284065" y="2212060"/>
                    <a:pt x="295820" y="2210823"/>
                    <a:pt x="304800" y="2215313"/>
                  </a:cubicBezTo>
                  <a:cubicBezTo>
                    <a:pt x="315039" y="2220433"/>
                    <a:pt x="323850" y="2228013"/>
                    <a:pt x="333375" y="2234363"/>
                  </a:cubicBezTo>
                  <a:cubicBezTo>
                    <a:pt x="365125" y="2281988"/>
                    <a:pt x="342900" y="2256588"/>
                    <a:pt x="409575" y="2301038"/>
                  </a:cubicBezTo>
                  <a:lnTo>
                    <a:pt x="438150" y="2320088"/>
                  </a:lnTo>
                  <a:cubicBezTo>
                    <a:pt x="445897" y="2343329"/>
                    <a:pt x="448261" y="2358774"/>
                    <a:pt x="466725" y="2377238"/>
                  </a:cubicBezTo>
                  <a:cubicBezTo>
                    <a:pt x="474820" y="2385333"/>
                    <a:pt x="485775" y="2389938"/>
                    <a:pt x="495300" y="2396288"/>
                  </a:cubicBezTo>
                  <a:lnTo>
                    <a:pt x="533400" y="2453438"/>
                  </a:lnTo>
                  <a:cubicBezTo>
                    <a:pt x="546100" y="2472488"/>
                    <a:pt x="590550" y="2491538"/>
                    <a:pt x="590550" y="2491538"/>
                  </a:cubicBezTo>
                  <a:cubicBezTo>
                    <a:pt x="596900" y="2501063"/>
                    <a:pt x="600661" y="2512962"/>
                    <a:pt x="609600" y="2520113"/>
                  </a:cubicBezTo>
                  <a:cubicBezTo>
                    <a:pt x="617440" y="2526385"/>
                    <a:pt x="629195" y="2525148"/>
                    <a:pt x="638175" y="2529638"/>
                  </a:cubicBezTo>
                  <a:cubicBezTo>
                    <a:pt x="648414" y="2534758"/>
                    <a:pt x="657225" y="2542338"/>
                    <a:pt x="666750" y="2548688"/>
                  </a:cubicBezTo>
                  <a:cubicBezTo>
                    <a:pt x="673100" y="2558213"/>
                    <a:pt x="678471" y="2568469"/>
                    <a:pt x="685800" y="2577263"/>
                  </a:cubicBezTo>
                  <a:cubicBezTo>
                    <a:pt x="708719" y="2604765"/>
                    <a:pt x="714853" y="2606157"/>
                    <a:pt x="742950" y="2624888"/>
                  </a:cubicBezTo>
                  <a:cubicBezTo>
                    <a:pt x="792189" y="2698746"/>
                    <a:pt x="759330" y="2674798"/>
                    <a:pt x="838200" y="2701088"/>
                  </a:cubicBezTo>
                  <a:lnTo>
                    <a:pt x="866775" y="2710613"/>
                  </a:lnTo>
                  <a:lnTo>
                    <a:pt x="923925" y="2729663"/>
                  </a:lnTo>
                  <a:lnTo>
                    <a:pt x="952500" y="2739188"/>
                  </a:lnTo>
                  <a:cubicBezTo>
                    <a:pt x="996950" y="2732838"/>
                    <a:pt x="1041104" y="2723867"/>
                    <a:pt x="1085850" y="2720138"/>
                  </a:cubicBezTo>
                  <a:cubicBezTo>
                    <a:pt x="1155531" y="2714331"/>
                    <a:pt x="1226713" y="2723696"/>
                    <a:pt x="1295400" y="2710613"/>
                  </a:cubicBezTo>
                  <a:cubicBezTo>
                    <a:pt x="1305263" y="2708734"/>
                    <a:pt x="1277521" y="2687607"/>
                    <a:pt x="1285875" y="2682038"/>
                  </a:cubicBezTo>
                  <a:cubicBezTo>
                    <a:pt x="1296767" y="2674776"/>
                    <a:pt x="1311436" y="2687801"/>
                    <a:pt x="1323975" y="2691563"/>
                  </a:cubicBezTo>
                  <a:cubicBezTo>
                    <a:pt x="1343209" y="2697333"/>
                    <a:pt x="1362075" y="2704263"/>
                    <a:pt x="1381125" y="2710613"/>
                  </a:cubicBezTo>
                  <a:lnTo>
                    <a:pt x="1438275" y="2729663"/>
                  </a:lnTo>
                  <a:cubicBezTo>
                    <a:pt x="1456597" y="2735770"/>
                    <a:pt x="1476174" y="2737648"/>
                    <a:pt x="1495425" y="2739188"/>
                  </a:cubicBezTo>
                  <a:cubicBezTo>
                    <a:pt x="1555641" y="2744005"/>
                    <a:pt x="1616075" y="2745538"/>
                    <a:pt x="1676400" y="2748713"/>
                  </a:cubicBezTo>
                  <a:cubicBezTo>
                    <a:pt x="1770963" y="2764473"/>
                    <a:pt x="1704522" y="2754681"/>
                    <a:pt x="1828800" y="2767763"/>
                  </a:cubicBezTo>
                  <a:cubicBezTo>
                    <a:pt x="1981288" y="2783814"/>
                    <a:pt x="1851016" y="2772752"/>
                    <a:pt x="2047875" y="2786813"/>
                  </a:cubicBezTo>
                  <a:cubicBezTo>
                    <a:pt x="2086494" y="2793250"/>
                    <a:pt x="2107602" y="2795206"/>
                    <a:pt x="2143125" y="2805863"/>
                  </a:cubicBezTo>
                  <a:cubicBezTo>
                    <a:pt x="2162359" y="2811633"/>
                    <a:pt x="2180225" y="2823799"/>
                    <a:pt x="2200275" y="2824913"/>
                  </a:cubicBezTo>
                  <a:lnTo>
                    <a:pt x="2371725" y="2834438"/>
                  </a:lnTo>
                  <a:lnTo>
                    <a:pt x="2390775" y="2777288"/>
                  </a:lnTo>
                  <a:cubicBezTo>
                    <a:pt x="2397875" y="2755989"/>
                    <a:pt x="2395252" y="2732489"/>
                    <a:pt x="2400300" y="2710613"/>
                  </a:cubicBezTo>
                  <a:cubicBezTo>
                    <a:pt x="2404815" y="2691047"/>
                    <a:pt x="2413000" y="2672513"/>
                    <a:pt x="2419350" y="2653463"/>
                  </a:cubicBezTo>
                  <a:cubicBezTo>
                    <a:pt x="2422525" y="2643938"/>
                    <a:pt x="2420521" y="2630457"/>
                    <a:pt x="2428875" y="2624888"/>
                  </a:cubicBezTo>
                  <a:lnTo>
                    <a:pt x="2457450" y="2605838"/>
                  </a:lnTo>
                  <a:cubicBezTo>
                    <a:pt x="2466528" y="2578603"/>
                    <a:pt x="2470520" y="2569063"/>
                    <a:pt x="2476500" y="2539163"/>
                  </a:cubicBezTo>
                  <a:cubicBezTo>
                    <a:pt x="2493263" y="2455346"/>
                    <a:pt x="2477013" y="2509050"/>
                    <a:pt x="2495550" y="2453438"/>
                  </a:cubicBezTo>
                  <a:cubicBezTo>
                    <a:pt x="2489200" y="2437563"/>
                    <a:pt x="2482503" y="2421822"/>
                    <a:pt x="2476500" y="2405813"/>
                  </a:cubicBezTo>
                  <a:cubicBezTo>
                    <a:pt x="2472975" y="2396412"/>
                    <a:pt x="2466975" y="2387278"/>
                    <a:pt x="2466975" y="2377238"/>
                  </a:cubicBezTo>
                  <a:cubicBezTo>
                    <a:pt x="2466975" y="2348487"/>
                    <a:pt x="2473325" y="2320088"/>
                    <a:pt x="2476500" y="2291513"/>
                  </a:cubicBezTo>
                  <a:cubicBezTo>
                    <a:pt x="2479675" y="2186738"/>
                    <a:pt x="2473777" y="2081293"/>
                    <a:pt x="2486025" y="1977188"/>
                  </a:cubicBezTo>
                  <a:cubicBezTo>
                    <a:pt x="2487198" y="1967217"/>
                    <a:pt x="2507500" y="1974763"/>
                    <a:pt x="2514600" y="1967663"/>
                  </a:cubicBezTo>
                  <a:cubicBezTo>
                    <a:pt x="2625725" y="1856538"/>
                    <a:pt x="2500313" y="1945438"/>
                    <a:pt x="2581275" y="1891463"/>
                  </a:cubicBezTo>
                  <a:cubicBezTo>
                    <a:pt x="2587625" y="1881938"/>
                    <a:pt x="2592230" y="1870983"/>
                    <a:pt x="2600325" y="1862888"/>
                  </a:cubicBezTo>
                  <a:cubicBezTo>
                    <a:pt x="2608420" y="1854793"/>
                    <a:pt x="2621749" y="1852777"/>
                    <a:pt x="2628900" y="1843838"/>
                  </a:cubicBezTo>
                  <a:cubicBezTo>
                    <a:pt x="2635172" y="1835998"/>
                    <a:pt x="2633935" y="1824243"/>
                    <a:pt x="2638425" y="1815263"/>
                  </a:cubicBezTo>
                  <a:cubicBezTo>
                    <a:pt x="2643545" y="1805024"/>
                    <a:pt x="2651125" y="1796213"/>
                    <a:pt x="2657475" y="1786688"/>
                  </a:cubicBezTo>
                  <a:cubicBezTo>
                    <a:pt x="2593975" y="1783513"/>
                    <a:pt x="2530135" y="1784451"/>
                    <a:pt x="2466975" y="1777163"/>
                  </a:cubicBezTo>
                  <a:cubicBezTo>
                    <a:pt x="2447027" y="1774861"/>
                    <a:pt x="2409825" y="1758113"/>
                    <a:pt x="2409825" y="1758113"/>
                  </a:cubicBezTo>
                  <a:lnTo>
                    <a:pt x="2352675" y="1720013"/>
                  </a:lnTo>
                  <a:cubicBezTo>
                    <a:pt x="2344321" y="1714444"/>
                    <a:pt x="2347640" y="1700418"/>
                    <a:pt x="2343150" y="1691438"/>
                  </a:cubicBezTo>
                  <a:cubicBezTo>
                    <a:pt x="2306221" y="1617580"/>
                    <a:pt x="2338516" y="1706112"/>
                    <a:pt x="2314575" y="1634288"/>
                  </a:cubicBezTo>
                  <a:cubicBezTo>
                    <a:pt x="2317750" y="1599363"/>
                    <a:pt x="2309270" y="1561292"/>
                    <a:pt x="2324100" y="1529513"/>
                  </a:cubicBezTo>
                  <a:cubicBezTo>
                    <a:pt x="2333782" y="1508766"/>
                    <a:pt x="2362200" y="1504113"/>
                    <a:pt x="2381250" y="1491413"/>
                  </a:cubicBezTo>
                  <a:lnTo>
                    <a:pt x="2409825" y="1472363"/>
                  </a:lnTo>
                  <a:cubicBezTo>
                    <a:pt x="2426590" y="1422068"/>
                    <a:pt x="2413781" y="1452142"/>
                    <a:pt x="2457450" y="1386638"/>
                  </a:cubicBezTo>
                  <a:lnTo>
                    <a:pt x="2514600" y="1300913"/>
                  </a:lnTo>
                  <a:cubicBezTo>
                    <a:pt x="2527300" y="1281863"/>
                    <a:pt x="2552700" y="1275513"/>
                    <a:pt x="2571750" y="1262813"/>
                  </a:cubicBezTo>
                  <a:cubicBezTo>
                    <a:pt x="2617085" y="1232590"/>
                    <a:pt x="2582509" y="1251013"/>
                    <a:pt x="2638425" y="1234238"/>
                  </a:cubicBezTo>
                  <a:cubicBezTo>
                    <a:pt x="2759739" y="1197844"/>
                    <a:pt x="2622919" y="1231334"/>
                    <a:pt x="2781300" y="1196138"/>
                  </a:cubicBezTo>
                  <a:cubicBezTo>
                    <a:pt x="2803525" y="1199313"/>
                    <a:pt x="2825886" y="1201647"/>
                    <a:pt x="2847975" y="1205663"/>
                  </a:cubicBezTo>
                  <a:cubicBezTo>
                    <a:pt x="2874287" y="1210447"/>
                    <a:pt x="2890167" y="1216552"/>
                    <a:pt x="2914650" y="1224713"/>
                  </a:cubicBezTo>
                  <a:cubicBezTo>
                    <a:pt x="2927350" y="1218363"/>
                    <a:pt x="2947477" y="1218846"/>
                    <a:pt x="2952750" y="1205663"/>
                  </a:cubicBezTo>
                  <a:cubicBezTo>
                    <a:pt x="2957002" y="1195034"/>
                    <a:pt x="2934335" y="1188518"/>
                    <a:pt x="2933700" y="1177088"/>
                  </a:cubicBezTo>
                  <a:cubicBezTo>
                    <a:pt x="2931620" y="1139650"/>
                    <a:pt x="2947653" y="989938"/>
                    <a:pt x="2952750" y="938963"/>
                  </a:cubicBezTo>
                  <a:cubicBezTo>
                    <a:pt x="2946400" y="846888"/>
                    <a:pt x="2949294" y="753705"/>
                    <a:pt x="2933700" y="662738"/>
                  </a:cubicBezTo>
                  <a:cubicBezTo>
                    <a:pt x="2929832" y="640172"/>
                    <a:pt x="2908300" y="624638"/>
                    <a:pt x="2895600" y="605588"/>
                  </a:cubicBezTo>
                  <a:lnTo>
                    <a:pt x="2876550" y="577013"/>
                  </a:lnTo>
                  <a:cubicBezTo>
                    <a:pt x="2870981" y="568659"/>
                    <a:pt x="2873297" y="556278"/>
                    <a:pt x="2867025" y="548438"/>
                  </a:cubicBezTo>
                  <a:cubicBezTo>
                    <a:pt x="2853596" y="531652"/>
                    <a:pt x="2828699" y="526138"/>
                    <a:pt x="2809875" y="519863"/>
                  </a:cubicBezTo>
                  <a:cubicBezTo>
                    <a:pt x="2803525" y="510338"/>
                    <a:pt x="2798920" y="499383"/>
                    <a:pt x="2790825" y="491288"/>
                  </a:cubicBezTo>
                  <a:cubicBezTo>
                    <a:pt x="2772361" y="472824"/>
                    <a:pt x="2756916" y="470460"/>
                    <a:pt x="2733675" y="462713"/>
                  </a:cubicBezTo>
                  <a:cubicBezTo>
                    <a:pt x="2714625" y="450013"/>
                    <a:pt x="2683765" y="446333"/>
                    <a:pt x="2676525" y="424613"/>
                  </a:cubicBezTo>
                  <a:cubicBezTo>
                    <a:pt x="2673350" y="415088"/>
                    <a:pt x="2675170" y="401874"/>
                    <a:pt x="2667000" y="396038"/>
                  </a:cubicBezTo>
                  <a:cubicBezTo>
                    <a:pt x="2650660" y="384366"/>
                    <a:pt x="2609850" y="376988"/>
                    <a:pt x="2609850" y="376988"/>
                  </a:cubicBezTo>
                  <a:cubicBezTo>
                    <a:pt x="2565400" y="380163"/>
                    <a:pt x="2520758" y="381306"/>
                    <a:pt x="2476500" y="386513"/>
                  </a:cubicBezTo>
                  <a:cubicBezTo>
                    <a:pt x="2466529" y="387686"/>
                    <a:pt x="2457888" y="397283"/>
                    <a:pt x="2447925" y="396038"/>
                  </a:cubicBezTo>
                  <a:cubicBezTo>
                    <a:pt x="2430959" y="393917"/>
                    <a:pt x="2415310" y="385175"/>
                    <a:pt x="2400300" y="376988"/>
                  </a:cubicBezTo>
                  <a:cubicBezTo>
                    <a:pt x="2380200" y="366025"/>
                    <a:pt x="2343150" y="338888"/>
                    <a:pt x="2343150" y="338888"/>
                  </a:cubicBezTo>
                  <a:cubicBezTo>
                    <a:pt x="2336800" y="329363"/>
                    <a:pt x="2332195" y="318408"/>
                    <a:pt x="2324100" y="310313"/>
                  </a:cubicBezTo>
                  <a:cubicBezTo>
                    <a:pt x="2260600" y="246813"/>
                    <a:pt x="2327275" y="338888"/>
                    <a:pt x="2276475" y="262688"/>
                  </a:cubicBezTo>
                  <a:cubicBezTo>
                    <a:pt x="2279650" y="253163"/>
                    <a:pt x="2287420" y="244052"/>
                    <a:pt x="2286000" y="234113"/>
                  </a:cubicBezTo>
                  <a:cubicBezTo>
                    <a:pt x="2283992" y="220057"/>
                    <a:pt x="2271440" y="209483"/>
                    <a:pt x="2266950" y="196013"/>
                  </a:cubicBezTo>
                  <a:cubicBezTo>
                    <a:pt x="2261830" y="180654"/>
                    <a:pt x="2260600" y="164263"/>
                    <a:pt x="2257425" y="148388"/>
                  </a:cubicBezTo>
                  <a:cubicBezTo>
                    <a:pt x="2254250" y="113463"/>
                    <a:pt x="2252860" y="78330"/>
                    <a:pt x="2247900" y="43613"/>
                  </a:cubicBezTo>
                  <a:cubicBezTo>
                    <a:pt x="2246480" y="33674"/>
                    <a:pt x="2247550" y="19116"/>
                    <a:pt x="2238375" y="15038"/>
                  </a:cubicBezTo>
                  <a:cubicBezTo>
                    <a:pt x="2204539" y="0"/>
                    <a:pt x="2047875" y="15038"/>
                    <a:pt x="2009775" y="15038"/>
                  </a:cubicBezTo>
                  <a:close/>
                </a:path>
              </a:pathLst>
            </a:custGeom>
            <a:solidFill>
              <a:srgbClr val="FF0000">
                <a:alpha val="29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04219" y="1063402"/>
              <a:ext cx="1058659" cy="845820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4937750" y="1909222"/>
              <a:ext cx="595799" cy="1622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38763" y="1373278"/>
              <a:ext cx="1056120" cy="843280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54387" y="1157254"/>
              <a:ext cx="1056120" cy="843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0" name="Straight Arrow Connector 19"/>
            <p:cNvCxnSpPr>
              <a:stCxn id="19" idx="3"/>
            </p:cNvCxnSpPr>
            <p:nvPr/>
          </p:nvCxnSpPr>
          <p:spPr>
            <a:xfrm>
              <a:off x="3910507" y="1578894"/>
              <a:ext cx="456048" cy="7304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8" idx="1"/>
            </p:cNvCxnSpPr>
            <p:nvPr/>
          </p:nvCxnSpPr>
          <p:spPr>
            <a:xfrm flipH="1">
              <a:off x="5590691" y="1794918"/>
              <a:ext cx="648072" cy="5698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98403" y="2093358"/>
              <a:ext cx="1058659" cy="845820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cxnSp>
          <p:nvCxnSpPr>
            <p:cNvPr id="23" name="Straight Arrow Connector 22"/>
            <p:cNvCxnSpPr>
              <a:stCxn id="22" idx="2"/>
            </p:cNvCxnSpPr>
            <p:nvPr/>
          </p:nvCxnSpPr>
          <p:spPr>
            <a:xfrm>
              <a:off x="3527733" y="2939178"/>
              <a:ext cx="406774" cy="228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774267" y="1733318"/>
              <a:ext cx="1053581" cy="845820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cxnSp>
          <p:nvCxnSpPr>
            <p:cNvPr id="25" name="Straight Arrow Connector 24"/>
            <p:cNvCxnSpPr>
              <a:stCxn id="24" idx="2"/>
            </p:cNvCxnSpPr>
            <p:nvPr/>
          </p:nvCxnSpPr>
          <p:spPr>
            <a:xfrm>
              <a:off x="2301058" y="2579138"/>
              <a:ext cx="913369" cy="8823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43608" y="2564904"/>
              <a:ext cx="1056120" cy="845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7" name="Straight Arrow Connector 26"/>
            <p:cNvCxnSpPr>
              <a:stCxn id="34" idx="3"/>
            </p:cNvCxnSpPr>
            <p:nvPr/>
          </p:nvCxnSpPr>
          <p:spPr>
            <a:xfrm>
              <a:off x="1213254" y="3851910"/>
              <a:ext cx="489005" cy="1531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86235" y="5373216"/>
              <a:ext cx="1058659" cy="845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9" name="Straight Arrow Connector 28"/>
            <p:cNvCxnSpPr>
              <a:stCxn id="28" idx="0"/>
            </p:cNvCxnSpPr>
            <p:nvPr/>
          </p:nvCxnSpPr>
          <p:spPr>
            <a:xfrm flipV="1">
              <a:off x="2015565" y="4365104"/>
              <a:ext cx="957564" cy="1008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566355" y="5445224"/>
              <a:ext cx="1053581" cy="845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1" name="Straight Arrow Connector 30"/>
            <p:cNvCxnSpPr>
              <a:stCxn id="30" idx="0"/>
            </p:cNvCxnSpPr>
            <p:nvPr/>
          </p:nvCxnSpPr>
          <p:spPr>
            <a:xfrm flipV="1">
              <a:off x="3093146" y="5013176"/>
              <a:ext cx="265297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1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90491" y="5517232"/>
              <a:ext cx="1056120" cy="845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3" name="Straight Arrow Connector 32"/>
            <p:cNvCxnSpPr>
              <a:stCxn id="32" idx="0"/>
            </p:cNvCxnSpPr>
            <p:nvPr/>
          </p:nvCxnSpPr>
          <p:spPr>
            <a:xfrm flipH="1" flipV="1">
              <a:off x="4222539" y="5085184"/>
              <a:ext cx="96012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1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54595" y="3429000"/>
              <a:ext cx="1058659" cy="845820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cxnSp>
          <p:nvCxnSpPr>
            <p:cNvPr id="35" name="Straight Arrow Connector 34"/>
            <p:cNvCxnSpPr>
              <a:stCxn id="26" idx="3"/>
            </p:cNvCxnSpPr>
            <p:nvPr/>
          </p:nvCxnSpPr>
          <p:spPr>
            <a:xfrm>
              <a:off x="2099728" y="2987814"/>
              <a:ext cx="763043" cy="8421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62099" y="4725144"/>
              <a:ext cx="1053581" cy="845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7" name="Straight Arrow Connector 36"/>
            <p:cNvCxnSpPr>
              <a:stCxn id="36" idx="3"/>
            </p:cNvCxnSpPr>
            <p:nvPr/>
          </p:nvCxnSpPr>
          <p:spPr>
            <a:xfrm flipV="1">
              <a:off x="1315680" y="4653136"/>
              <a:ext cx="818627" cy="4949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14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174867" y="3429000"/>
              <a:ext cx="1056120" cy="845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9" name="Straight Arrow Connector 38"/>
            <p:cNvCxnSpPr>
              <a:stCxn id="38" idx="1"/>
            </p:cNvCxnSpPr>
            <p:nvPr/>
          </p:nvCxnSpPr>
          <p:spPr>
            <a:xfrm flipH="1">
              <a:off x="5734707" y="3851910"/>
              <a:ext cx="1440160" cy="3783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50" idx="1"/>
            </p:cNvCxnSpPr>
            <p:nvPr/>
          </p:nvCxnSpPr>
          <p:spPr>
            <a:xfrm flipH="1" flipV="1">
              <a:off x="5734707" y="5589240"/>
              <a:ext cx="432048" cy="7031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022739" y="2348880"/>
              <a:ext cx="1053581" cy="843280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cxnSp>
          <p:nvCxnSpPr>
            <p:cNvPr id="42" name="Straight Arrow Connector 41"/>
            <p:cNvCxnSpPr>
              <a:stCxn id="41" idx="1"/>
            </p:cNvCxnSpPr>
            <p:nvPr/>
          </p:nvCxnSpPr>
          <p:spPr>
            <a:xfrm flipH="1">
              <a:off x="5230651" y="2770520"/>
              <a:ext cx="792088" cy="658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51" idx="1"/>
            </p:cNvCxnSpPr>
            <p:nvPr/>
          </p:nvCxnSpPr>
          <p:spPr>
            <a:xfrm flipH="1">
              <a:off x="4870611" y="3634616"/>
              <a:ext cx="1152128" cy="370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18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942619" y="5733256"/>
              <a:ext cx="1058659" cy="843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45" name="Straight Arrow Connector 44"/>
            <p:cNvCxnSpPr>
              <a:stCxn id="44" idx="0"/>
            </p:cNvCxnSpPr>
            <p:nvPr/>
          </p:nvCxnSpPr>
          <p:spPr>
            <a:xfrm flipH="1" flipV="1">
              <a:off x="5014627" y="5157192"/>
              <a:ext cx="457322" cy="5760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9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742819" y="4365104"/>
              <a:ext cx="1053581" cy="843280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cxnSp>
          <p:nvCxnSpPr>
            <p:cNvPr id="47" name="Straight Arrow Connector 46"/>
            <p:cNvCxnSpPr/>
            <p:nvPr/>
          </p:nvCxnSpPr>
          <p:spPr>
            <a:xfrm flipH="1" flipV="1">
              <a:off x="6382779" y="4455388"/>
              <a:ext cx="360040" cy="3417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0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7246875" y="5229200"/>
              <a:ext cx="1056120" cy="843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49" name="Straight Arrow Connector 48"/>
            <p:cNvCxnSpPr>
              <a:stCxn id="48" idx="1"/>
            </p:cNvCxnSpPr>
            <p:nvPr/>
          </p:nvCxnSpPr>
          <p:spPr>
            <a:xfrm flipH="1" flipV="1">
              <a:off x="6670811" y="5445224"/>
              <a:ext cx="576064" cy="2056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5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6166755" y="5870704"/>
              <a:ext cx="1058659" cy="843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" name="Picture 17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6022739" y="3212976"/>
              <a:ext cx="1056120" cy="843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sp>
          <p:nvSpPr>
            <p:cNvPr id="52" name="Oval 51"/>
            <p:cNvSpPr/>
            <p:nvPr/>
          </p:nvSpPr>
          <p:spPr>
            <a:xfrm>
              <a:off x="3453780" y="3688457"/>
              <a:ext cx="144016" cy="144016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sp>
          <p:nvSpPr>
            <p:cNvPr id="53" name="Oval 52"/>
            <p:cNvSpPr/>
            <p:nvPr/>
          </p:nvSpPr>
          <p:spPr>
            <a:xfrm>
              <a:off x="3635896" y="3429000"/>
              <a:ext cx="144016" cy="144016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sp>
          <p:nvSpPr>
            <p:cNvPr id="54" name="Oval 53"/>
            <p:cNvSpPr/>
            <p:nvPr/>
          </p:nvSpPr>
          <p:spPr>
            <a:xfrm>
              <a:off x="4768976" y="3155254"/>
              <a:ext cx="144016" cy="144016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sp>
          <p:nvSpPr>
            <p:cNvPr id="55" name="Oval 54"/>
            <p:cNvSpPr/>
            <p:nvPr/>
          </p:nvSpPr>
          <p:spPr>
            <a:xfrm>
              <a:off x="1754163" y="4134222"/>
              <a:ext cx="144016" cy="144016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sp>
          <p:nvSpPr>
            <p:cNvPr id="56" name="Oval 55"/>
            <p:cNvSpPr/>
            <p:nvPr/>
          </p:nvSpPr>
          <p:spPr>
            <a:xfrm>
              <a:off x="2542059" y="4490070"/>
              <a:ext cx="144016" cy="144016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sp>
          <p:nvSpPr>
            <p:cNvPr id="57" name="Oval 56"/>
            <p:cNvSpPr/>
            <p:nvPr/>
          </p:nvSpPr>
          <p:spPr>
            <a:xfrm>
              <a:off x="2330227" y="4734669"/>
              <a:ext cx="144016" cy="144016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sp>
          <p:nvSpPr>
            <p:cNvPr id="58" name="Oval 57"/>
            <p:cNvSpPr/>
            <p:nvPr/>
          </p:nvSpPr>
          <p:spPr>
            <a:xfrm>
              <a:off x="4139952" y="2953519"/>
              <a:ext cx="144016" cy="144016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629197" y="4509120"/>
              <a:ext cx="432048" cy="432048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19672" y="4509120"/>
              <a:ext cx="465956" cy="387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K8 (12)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562474" y="2257822"/>
              <a:ext cx="369565" cy="504056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71416" y="2310780"/>
              <a:ext cx="532631" cy="387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K300 (12)</a:t>
              </a:r>
            </a:p>
          </p:txBody>
        </p:sp>
      </p:grpSp>
      <p:sp>
        <p:nvSpPr>
          <p:cNvPr id="64" name="Text Box 31"/>
          <p:cNvSpPr txBox="1">
            <a:spLocks noChangeArrowheads="1"/>
          </p:cNvSpPr>
          <p:nvPr/>
        </p:nvSpPr>
        <p:spPr bwMode="auto">
          <a:xfrm>
            <a:off x="3489326" y="12573000"/>
            <a:ext cx="613092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990726"/>
            <a:endParaRPr lang="en-US" sz="2000" dirty="0">
              <a:solidFill>
                <a:schemeClr val="bg1"/>
              </a:solidFill>
              <a:latin typeface="Calibri" pitchFamily="34" charset="0"/>
            </a:endParaRPr>
          </a:p>
          <a:p>
            <a:pPr defTabSz="1990726"/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© 201</a:t>
            </a:r>
            <a:r>
              <a:rPr lang="ru-RU" sz="1600" dirty="0">
                <a:solidFill>
                  <a:schemeClr val="bg1"/>
                </a:solidFill>
                <a:latin typeface="Calibri" pitchFamily="34" charset="0"/>
              </a:rPr>
              <a:t>4</a:t>
            </a:r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. Salym Petroleum Development N.V.</a:t>
            </a:r>
          </a:p>
          <a:p>
            <a:pPr defTabSz="1990726"/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All rights reserved</a:t>
            </a:r>
            <a:r>
              <a:rPr lang="ru-RU" sz="1600" dirty="0">
                <a:solidFill>
                  <a:schemeClr val="bg1"/>
                </a:solidFill>
                <a:latin typeface="Calibri" pitchFamily="34" charset="0"/>
              </a:rPr>
              <a:t>.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7D01E6B-222D-47E0-B890-4BC9CC642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985377"/>
          </a:xfrm>
        </p:spPr>
        <p:txBody>
          <a:bodyPr/>
          <a:lstStyle/>
          <a:p>
            <a:r>
              <a:rPr lang="ru-RU" dirty="0"/>
              <a:t>Сопоставление показателей разработки на уровне блоков/ячеек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0A5534-B31A-4BD7-8244-A8E2ACE6F4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22</a:t>
            </a:fld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E92971B7-346F-42D6-B27D-EF1B878072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388" y="3617913"/>
            <a:ext cx="8974619" cy="8784000"/>
          </a:xfrm>
        </p:spPr>
        <p:txBody>
          <a:bodyPr/>
          <a:lstStyle/>
          <a:p>
            <a:pPr marL="0" indent="0">
              <a:buNone/>
            </a:pPr>
            <a:r>
              <a:rPr lang="ru-RU" sz="4400" dirty="0"/>
              <a:t>Обработка данных должна позволять использовать стандартные графические инструменты для анализа показателей разработки </a:t>
            </a:r>
          </a:p>
          <a:p>
            <a:pPr marL="0" indent="0">
              <a:buNone/>
            </a:pPr>
            <a:endParaRPr lang="ru-RU" sz="4400" dirty="0"/>
          </a:p>
          <a:p>
            <a:r>
              <a:rPr lang="ru-RU" sz="3600" dirty="0"/>
              <a:t>В рамках одного блока</a:t>
            </a:r>
          </a:p>
          <a:p>
            <a:r>
              <a:rPr lang="ru-RU" sz="3600" dirty="0"/>
              <a:t>В сопоставление показателя с другими блоками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3AE6155-D6FF-4B13-9AB5-B7C724DFB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14B8E6-244A-4EAA-9071-8320356C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332" y="1989212"/>
            <a:ext cx="11924997" cy="1010593"/>
          </a:xfrm>
          <a:prstGeom prst="rect">
            <a:avLst/>
          </a:prstGeom>
        </p:spPr>
      </p:pic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9FD71017-69FF-4DEA-9B8D-A01064A40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670960"/>
              </p:ext>
            </p:extLst>
          </p:nvPr>
        </p:nvGraphicFramePr>
        <p:xfrm>
          <a:off x="7336316" y="2764303"/>
          <a:ext cx="16099423" cy="4961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Объект 4">
            <a:extLst>
              <a:ext uri="{FF2B5EF4-FFF2-40B4-BE49-F238E27FC236}">
                <a16:creationId xmlns:a16="http://schemas.microsoft.com/office/drawing/2014/main" id="{70296201-0C17-4FE5-8777-B8493A7DC4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334155"/>
              </p:ext>
            </p:extLst>
          </p:nvPr>
        </p:nvGraphicFramePr>
        <p:xfrm>
          <a:off x="17224982" y="9609688"/>
          <a:ext cx="6033460" cy="248022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8365">
                  <a:extLst>
                    <a:ext uri="{9D8B030D-6E8A-4147-A177-3AD203B41FA5}">
                      <a16:colId xmlns:a16="http://schemas.microsoft.com/office/drawing/2014/main" val="2956980285"/>
                    </a:ext>
                  </a:extLst>
                </a:gridCol>
                <a:gridCol w="1508365">
                  <a:extLst>
                    <a:ext uri="{9D8B030D-6E8A-4147-A177-3AD203B41FA5}">
                      <a16:colId xmlns:a16="http://schemas.microsoft.com/office/drawing/2014/main" val="1992592440"/>
                    </a:ext>
                  </a:extLst>
                </a:gridCol>
                <a:gridCol w="1508365">
                  <a:extLst>
                    <a:ext uri="{9D8B030D-6E8A-4147-A177-3AD203B41FA5}">
                      <a16:colId xmlns:a16="http://schemas.microsoft.com/office/drawing/2014/main" val="1571473497"/>
                    </a:ext>
                  </a:extLst>
                </a:gridCol>
                <a:gridCol w="1508365">
                  <a:extLst>
                    <a:ext uri="{9D8B030D-6E8A-4147-A177-3AD203B41FA5}">
                      <a16:colId xmlns:a16="http://schemas.microsoft.com/office/drawing/2014/main" val="3154258748"/>
                    </a:ext>
                  </a:extLst>
                </a:gridCol>
              </a:tblGrid>
              <a:tr h="27351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Жидкость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9D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 err="1">
                          <a:effectLst/>
                        </a:rPr>
                        <a:t>Обв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9D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Фонд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9D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 err="1">
                          <a:effectLst/>
                        </a:rPr>
                        <a:t>Кэксл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9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021212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77263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224.9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290.7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284.9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-2069.3</a:t>
                      </a:r>
                      <a:endParaRPr lang="ru-RU" sz="1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701095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-749.8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1714.4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796.5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-2375.0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006940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-1078.1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1480.8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3520.3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-3936.5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468389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-563.6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173.4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6641.6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-4523.2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857030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118.1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-1851.3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9781.3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-5748.9</a:t>
                      </a:r>
                      <a:endParaRPr lang="ru-RU" sz="1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722357"/>
                  </a:ext>
                </a:extLst>
              </a:tr>
              <a:tr h="174892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314.0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-3428.9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12627.5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-6320.2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18066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656.3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-5078.1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15822.6</a:t>
                      </a:r>
                      <a:endParaRPr lang="ru-RU" sz="1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-6846.8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336463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1427.3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-7253.8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19294.7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-8188.9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67502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2385.6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-9472.1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22226.6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-8725.8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828931"/>
                  </a:ext>
                </a:extLst>
              </a:tr>
              <a:tr h="170716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3074.6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-11975.6</a:t>
                      </a:r>
                      <a:endParaRPr lang="ru-RU" sz="10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25591.0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-9618.6</a:t>
                      </a:r>
                      <a:endParaRPr lang="ru-RU" sz="1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917518"/>
                  </a:ext>
                </a:extLst>
              </a:tr>
              <a:tr h="3028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2000" u="none" strike="noStrike" kern="1200" dirty="0">
                          <a:solidFill>
                            <a:srgbClr val="00A05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2 813.1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20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-13 645.8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2000" u="none" strike="noStrike" kern="1200" dirty="0">
                          <a:solidFill>
                            <a:srgbClr val="00A05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29 040.7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20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-9 869.5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9566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3" name="Диаграмма 12">
                <a:extLst>
                  <a:ext uri="{FF2B5EF4-FFF2-40B4-BE49-F238E27FC236}">
                    <a16:creationId xmlns:a16="http://schemas.microsoft.com/office/drawing/2014/main" id="{04B9DDE0-D8F9-4FCF-80B1-83B0CCFF1FD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4942099"/>
                  </p:ext>
                </p:extLst>
              </p:nvPr>
            </p:nvGraphicFramePr>
            <p:xfrm>
              <a:off x="7355332" y="7726046"/>
              <a:ext cx="9210502" cy="571938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3" name="Диаграмма 12">
                <a:extLst>
                  <a:ext uri="{FF2B5EF4-FFF2-40B4-BE49-F238E27FC236}">
                    <a16:creationId xmlns:a16="http://schemas.microsoft.com/office/drawing/2014/main" id="{04B9DDE0-D8F9-4FCF-80B1-83B0CCFF1F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5332" y="7726046"/>
                <a:ext cx="9210502" cy="571938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A98A8846-994D-4A51-9FD9-A61259F5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Факторный анализ по месторождению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B40DAD-511E-4FD9-A6AF-E1527EF070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2B25C-71C4-4690-906B-06BCBDD76569}"/>
              </a:ext>
            </a:extLst>
          </p:cNvPr>
          <p:cNvSpPr txBox="1"/>
          <p:nvPr/>
        </p:nvSpPr>
        <p:spPr>
          <a:xfrm>
            <a:off x="814388" y="3878882"/>
            <a:ext cx="6521928" cy="61863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Факторный анализ по месторождению</a:t>
            </a:r>
            <a:endParaRPr lang="ru-RU" sz="2800" dirty="0">
              <a:latin typeface="Calibri" panose="020F0502020204030204" pitchFamily="34" charset="0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продуктивность, 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пластовое, 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забойное, 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обводненность, 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/>
              <a:t>Кэкс</a:t>
            </a:r>
            <a:endParaRPr lang="ru-RU" sz="2400" dirty="0"/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фонд</a:t>
            </a:r>
            <a:endParaRPr lang="ru-RU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31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25051" b="31657"/>
          <a:stretch/>
        </p:blipFill>
        <p:spPr>
          <a:xfrm>
            <a:off x="10015796" y="3104089"/>
            <a:ext cx="13714910" cy="9297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66AD9-5068-4648-AABA-C14CC2B8D91B}"/>
              </a:ext>
            </a:extLst>
          </p:cNvPr>
          <p:cNvSpPr txBox="1"/>
          <p:nvPr/>
        </p:nvSpPr>
        <p:spPr>
          <a:xfrm>
            <a:off x="1543050" y="4324351"/>
            <a:ext cx="7488381" cy="47089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Факторный анализ по скважинам</a:t>
            </a:r>
            <a:endParaRPr lang="ru-RU" sz="2800" dirty="0">
              <a:latin typeface="Calibri" panose="020F0502020204030204" pitchFamily="34" charset="0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продуктивность, 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пластовое, 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забойное, 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обводненность, 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/>
              <a:t>кэкс</a:t>
            </a:r>
            <a:endParaRPr lang="ru-RU" sz="2800" dirty="0">
              <a:latin typeface="Calibri" panose="020F0502020204030204" pitchFamily="34" charset="0"/>
            </a:endParaRPr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2B405EE4-C93A-45BE-9443-60010A7C6C2D}"/>
              </a:ext>
            </a:extLst>
          </p:cNvPr>
          <p:cNvSpPr txBox="1">
            <a:spLocks/>
          </p:cNvSpPr>
          <p:nvPr/>
        </p:nvSpPr>
        <p:spPr>
          <a:xfrm>
            <a:off x="814388" y="736600"/>
            <a:ext cx="22790150" cy="1043581"/>
          </a:xfrm>
          <a:prstGeom prst="rect">
            <a:avLst/>
          </a:prstGeom>
        </p:spPr>
        <p:txBody>
          <a:bodyPr vert="horz" wrap="square" lIns="50400" tIns="50400" rIns="50400" bIns="504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Факторный анализ по скважинам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9778B22-8BB5-4EF3-BDAB-0D977A58ED67}"/>
              </a:ext>
            </a:extLst>
          </p:cNvPr>
          <p:cNvCxnSpPr/>
          <p:nvPr/>
        </p:nvCxnSpPr>
        <p:spPr>
          <a:xfrm>
            <a:off x="10015796" y="10773295"/>
            <a:ext cx="1371491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5AE7583-7A90-4E9F-9EA6-6A99E1381029}"/>
              </a:ext>
            </a:extLst>
          </p:cNvPr>
          <p:cNvCxnSpPr/>
          <p:nvPr/>
        </p:nvCxnSpPr>
        <p:spPr>
          <a:xfrm>
            <a:off x="10015796" y="6237316"/>
            <a:ext cx="1371491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FFBC0A-BE77-4DEC-9E9F-DEA7196CE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8264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CDBC3AF-C591-4F70-872E-841D4D1A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4256768"/>
          </a:xfrm>
        </p:spPr>
        <p:txBody>
          <a:bodyPr/>
          <a:lstStyle/>
          <a:p>
            <a:r>
              <a:rPr lang="ru-RU" dirty="0"/>
              <a:t>Расширение инструментария анализа разработки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6725718-F3F3-454D-90AF-367BB38A6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AEE31-A4EB-40B8-8921-66471A84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80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985377"/>
          </a:xfrm>
        </p:spPr>
        <p:txBody>
          <a:bodyPr/>
          <a:lstStyle/>
          <a:p>
            <a:r>
              <a:rPr lang="ru-RU" b="1" dirty="0"/>
              <a:t>Кросс-плоты для технологических и геологических показателей</a:t>
            </a:r>
            <a:endParaRPr lang="ru-RU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53F58DF-1D7F-4A9C-9672-7373488ADA51}"/>
              </a:ext>
            </a:extLst>
          </p:cNvPr>
          <p:cNvGrpSpPr/>
          <p:nvPr/>
        </p:nvGrpSpPr>
        <p:grpSpPr>
          <a:xfrm>
            <a:off x="10405024" y="3559818"/>
            <a:ext cx="13750376" cy="9467221"/>
            <a:chOff x="2619922" y="1101271"/>
            <a:chExt cx="6905076" cy="4620859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A823A5B4-5684-4A8A-8A69-7A03BA6B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922" y="1101271"/>
              <a:ext cx="6905076" cy="4620859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6C3D1691-3DE7-4B32-BFC0-AE73CA8A99EC}"/>
                </a:ext>
              </a:extLst>
            </p:cNvPr>
            <p:cNvSpPr/>
            <p:nvPr/>
          </p:nvSpPr>
          <p:spPr>
            <a:xfrm>
              <a:off x="3018969" y="1349828"/>
              <a:ext cx="4455886" cy="3427527"/>
            </a:xfrm>
            <a:prstGeom prst="rect">
              <a:avLst/>
            </a:prstGeom>
            <a:solidFill>
              <a:srgbClr val="46B87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4F2C08EB-2217-4405-9D51-DF0E48E42B54}"/>
                </a:ext>
              </a:extLst>
            </p:cNvPr>
            <p:cNvSpPr/>
            <p:nvPr/>
          </p:nvSpPr>
          <p:spPr>
            <a:xfrm>
              <a:off x="3018969" y="4777355"/>
              <a:ext cx="6400800" cy="47238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7E93DC94-0794-4067-9EC2-1D2AB7875904}"/>
                </a:ext>
              </a:extLst>
            </p:cNvPr>
            <p:cNvSpPr/>
            <p:nvPr/>
          </p:nvSpPr>
          <p:spPr>
            <a:xfrm>
              <a:off x="7474855" y="1349828"/>
              <a:ext cx="1944914" cy="3408272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2" name="Rectangle 24">
            <a:extLst>
              <a:ext uri="{FF2B5EF4-FFF2-40B4-BE49-F238E27FC236}">
                <a16:creationId xmlns:a16="http://schemas.microsoft.com/office/drawing/2014/main" id="{491B93E9-6B92-46E8-BFAA-D9BA15312DB3}"/>
              </a:ext>
            </a:extLst>
          </p:cNvPr>
          <p:cNvSpPr/>
          <p:nvPr/>
        </p:nvSpPr>
        <p:spPr>
          <a:xfrm>
            <a:off x="20166759" y="4198072"/>
            <a:ext cx="32408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 </a:t>
            </a:r>
          </a:p>
          <a:p>
            <a:pPr lvl="0"/>
            <a:r>
              <a:rPr lang="ru-RU" sz="32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обводнение</a:t>
            </a:r>
            <a:endParaRPr lang="en-US" sz="3200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A8EDBA74-AEAB-41E5-AC13-0DD9A61682E1}"/>
              </a:ext>
            </a:extLst>
          </p:cNvPr>
          <p:cNvSpPr/>
          <p:nvPr/>
        </p:nvSpPr>
        <p:spPr>
          <a:xfrm>
            <a:off x="17280212" y="4189114"/>
            <a:ext cx="32291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Скважины «солнышки»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2E15FD75-250D-4C70-A5F7-6B1B6FBE0435}"/>
              </a:ext>
            </a:extLst>
          </p:cNvPr>
          <p:cNvSpPr/>
          <p:nvPr/>
        </p:nvSpPr>
        <p:spPr>
          <a:xfrm>
            <a:off x="20117621" y="11091383"/>
            <a:ext cx="27617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Обводненные</a:t>
            </a:r>
            <a:endParaRPr lang="en-US" sz="3200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865CC2-46E7-4B8C-A00C-014054A020B2}"/>
              </a:ext>
            </a:extLst>
          </p:cNvPr>
          <p:cNvSpPr/>
          <p:nvPr/>
        </p:nvSpPr>
        <p:spPr>
          <a:xfrm>
            <a:off x="13231769" y="10990521"/>
            <a:ext cx="56017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3200" b="1" dirty="0" err="1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Низкопродуктивные</a:t>
            </a:r>
            <a:r>
              <a:rPr lang="ru-RU" sz="32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давление</a:t>
            </a:r>
            <a:endParaRPr lang="en-US" sz="3200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56E59-37AD-443D-B269-53EB06F7F691}"/>
              </a:ext>
            </a:extLst>
          </p:cNvPr>
          <p:cNvSpPr txBox="1"/>
          <p:nvPr/>
        </p:nvSpPr>
        <p:spPr>
          <a:xfrm>
            <a:off x="10405024" y="2624617"/>
            <a:ext cx="13506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/>
              <a:t>* Почему бы не добавить дополнительные параметры с помощью размера и цвета?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8013B3-C820-4E97-8642-4F8AEFC9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677" y="3102867"/>
            <a:ext cx="8183399" cy="8956343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B442064E-8061-4C90-973E-F8771DB7FB49}"/>
              </a:ext>
            </a:extLst>
          </p:cNvPr>
          <p:cNvSpPr txBox="1"/>
          <p:nvPr/>
        </p:nvSpPr>
        <p:spPr>
          <a:xfrm>
            <a:off x="4599876" y="11828377"/>
            <a:ext cx="29820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Забойное давление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3727B12F-26C9-4974-B621-0DAF382FE187}"/>
              </a:ext>
            </a:extLst>
          </p:cNvPr>
          <p:cNvSpPr txBox="1"/>
          <p:nvPr/>
        </p:nvSpPr>
        <p:spPr>
          <a:xfrm rot="16200000">
            <a:off x="-144758" y="7044631"/>
            <a:ext cx="32093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Пластовое давление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53ED4FE-FCB5-4B53-9186-EF90C629FE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3628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b="1" dirty="0"/>
              <a:t>Окно работы с данными добычи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 rot="16200000">
            <a:off x="-1579527" y="6448128"/>
            <a:ext cx="9295208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400" b="1" dirty="0"/>
              <a:t>Синхронизация для </a:t>
            </a:r>
            <a:r>
              <a:rPr lang="ru-RU" sz="4400" b="1" dirty="0" err="1"/>
              <a:t>мультиоконного</a:t>
            </a:r>
            <a:r>
              <a:rPr lang="ru-RU" sz="4400" b="1" dirty="0"/>
              <a:t> режима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7B35B90-1126-425D-8749-9AA9267F0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548" y="2602977"/>
            <a:ext cx="15064504" cy="9414182"/>
          </a:xfrm>
          <a:prstGeom prst="rect">
            <a:avLst/>
          </a:prstGeom>
        </p:spPr>
      </p:pic>
      <p:sp>
        <p:nvSpPr>
          <p:cNvPr id="7" name="Rectangle 24">
            <a:extLst>
              <a:ext uri="{FF2B5EF4-FFF2-40B4-BE49-F238E27FC236}">
                <a16:creationId xmlns:a16="http://schemas.microsoft.com/office/drawing/2014/main" id="{18000E0B-8965-476C-9145-7384A606E5DA}"/>
              </a:ext>
            </a:extLst>
          </p:cNvPr>
          <p:cNvSpPr/>
          <p:nvPr/>
        </p:nvSpPr>
        <p:spPr>
          <a:xfrm>
            <a:off x="2284933" y="1587314"/>
            <a:ext cx="66152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Кросс-плоты</a:t>
            </a:r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4A7078C9-4EF0-4B22-9241-229F29390AFC}"/>
              </a:ext>
            </a:extLst>
          </p:cNvPr>
          <p:cNvSpPr/>
          <p:nvPr/>
        </p:nvSpPr>
        <p:spPr>
          <a:xfrm>
            <a:off x="13255825" y="1587313"/>
            <a:ext cx="66152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Мульти графики</a:t>
            </a:r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09160264-0886-463A-8A0D-B204F3BC728F}"/>
              </a:ext>
            </a:extLst>
          </p:cNvPr>
          <p:cNvSpPr/>
          <p:nvPr/>
        </p:nvSpPr>
        <p:spPr>
          <a:xfrm>
            <a:off x="4654148" y="11739828"/>
            <a:ext cx="48346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Гистограммы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EEBE13-7FE3-44C2-B364-E9CCA2A32F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992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Статистический анализ работы скважин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1433457" y="6858000"/>
            <a:ext cx="8462616" cy="4759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000" b="1" dirty="0"/>
              <a:t>Пример</a:t>
            </a:r>
          </a:p>
          <a:p>
            <a:r>
              <a:rPr lang="ru-RU" dirty="0"/>
              <a:t>Ретроспективный анализ эффективности бурения</a:t>
            </a:r>
          </a:p>
          <a:p>
            <a:endParaRPr lang="ru-RU" sz="2800" b="1" dirty="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Сколько мероприятий было проведено?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 прирост 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 изменялся прирост во времени?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Каков разброс эффективности мероприятий?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9BE841-BF5C-46AA-87BA-1181971958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142" y="1953851"/>
            <a:ext cx="11741828" cy="539399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95AC9B-E30E-40B7-A46A-71BFBBCFC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142" y="7347841"/>
            <a:ext cx="11401621" cy="636815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7109962-92AF-42D8-9816-E9926C867C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410" y="7521511"/>
            <a:ext cx="4227781" cy="233748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306A9C8-5444-4BE7-9DBC-E11AF96F2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7A189-BF79-4BFD-B20E-A803A4E4B14C}"/>
              </a:ext>
            </a:extLst>
          </p:cNvPr>
          <p:cNvSpPr txBox="1"/>
          <p:nvPr/>
        </p:nvSpPr>
        <p:spPr>
          <a:xfrm>
            <a:off x="814388" y="3562615"/>
            <a:ext cx="8462616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Обработка данных добычи, сглаживание временных рядов и анализ «типовой» скважины</a:t>
            </a:r>
            <a:endParaRPr lang="ru-RU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117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CDBC3AF-C591-4F70-872E-841D4D1A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4256768"/>
          </a:xfrm>
        </p:spPr>
        <p:txBody>
          <a:bodyPr/>
          <a:lstStyle/>
          <a:p>
            <a:r>
              <a:rPr lang="ru-RU" dirty="0"/>
              <a:t>Простые и не очень модели разработчика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6725718-F3F3-454D-90AF-367BB38A6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AEE31-A4EB-40B8-8921-66471A84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61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CDBC3AF-C591-4F70-872E-841D4D1A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1486779"/>
          </a:xfrm>
        </p:spPr>
        <p:txBody>
          <a:bodyPr/>
          <a:lstStyle/>
          <a:p>
            <a:r>
              <a:rPr lang="ru-RU" dirty="0"/>
              <a:t>Работа с данными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6725718-F3F3-454D-90AF-367BB38A6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AEE31-A4EB-40B8-8921-66471A84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082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F02A6-44B4-4AD3-8370-AD9622C4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98980"/>
          </a:xfrm>
        </p:spPr>
        <p:txBody>
          <a:bodyPr/>
          <a:lstStyle/>
          <a:p>
            <a:r>
              <a:rPr lang="ru-RU" sz="7200" dirty="0">
                <a:solidFill>
                  <a:schemeClr val="tx1"/>
                </a:solidFill>
              </a:rPr>
              <a:t>Модели в нефтяной промышленности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2BED5EC-8C19-4311-B529-E452E1D31D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9C248210-7727-47E3-B222-0A1F52D0DCD8}"/>
              </a:ext>
            </a:extLst>
          </p:cNvPr>
          <p:cNvSpPr txBox="1"/>
          <p:nvPr/>
        </p:nvSpPr>
        <p:spPr>
          <a:xfrm>
            <a:off x="670297" y="5719825"/>
            <a:ext cx="916445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/>
              <a:t>Выбор модели основан на перечне решаемых задач.</a:t>
            </a:r>
          </a:p>
          <a:p>
            <a:endParaRPr lang="ru-RU" sz="3200" dirty="0">
              <a:solidFill>
                <a:srgbClr val="FF0000"/>
              </a:solidFill>
            </a:endParaRPr>
          </a:p>
          <a:p>
            <a:pPr defTabSz="1828800"/>
            <a:r>
              <a:rPr lang="ru-RU" sz="3200" dirty="0"/>
              <a:t>Критерии при выборе модели :</a:t>
            </a:r>
          </a:p>
          <a:p>
            <a:pPr marL="457200" indent="-457200" defTabSz="1828800">
              <a:buFont typeface="Arial" panose="020B0604020202020204" pitchFamily="34" charset="0"/>
              <a:buChar char="•"/>
            </a:pPr>
            <a:r>
              <a:rPr lang="ru-RU" sz="2800" i="1" dirty="0"/>
              <a:t>доступные ресурсы</a:t>
            </a:r>
            <a:endParaRPr lang="en-US" sz="2800" i="1" dirty="0"/>
          </a:p>
          <a:p>
            <a:pPr marL="457200" indent="-457200" defTabSz="1828800">
              <a:buFont typeface="Arial" panose="020B0604020202020204" pitchFamily="34" charset="0"/>
              <a:buChar char="•"/>
            </a:pPr>
            <a:r>
              <a:rPr lang="ru-RU" sz="2800" i="1" dirty="0"/>
              <a:t>скорость создания</a:t>
            </a:r>
          </a:p>
          <a:p>
            <a:pPr marL="457200" indent="-457200" defTabSz="1828800">
              <a:buFont typeface="Arial" panose="020B0604020202020204" pitchFamily="34" charset="0"/>
              <a:buChar char="•"/>
            </a:pPr>
            <a:r>
              <a:rPr lang="ru-RU" sz="2800" i="1" dirty="0"/>
              <a:t>необходимая точность результатов</a:t>
            </a:r>
          </a:p>
          <a:p>
            <a:pPr marL="457200" indent="-457200" defTabSz="1828800">
              <a:buFont typeface="Arial" panose="020B0604020202020204" pitchFamily="34" charset="0"/>
              <a:buChar char="•"/>
            </a:pPr>
            <a:r>
              <a:rPr lang="ru-RU" sz="2800" i="1" dirty="0"/>
              <a:t>качество и количество исходных данных</a:t>
            </a:r>
          </a:p>
          <a:p>
            <a:pPr indent="180975"/>
            <a:endParaRPr lang="ru-RU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180975"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Сложность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=  </a:t>
            </a:r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Точность</a:t>
            </a:r>
          </a:p>
          <a:p>
            <a:endParaRPr lang="ru-RU" sz="3200" dirty="0"/>
          </a:p>
          <a:p>
            <a:endParaRPr lang="ru-RU" sz="3200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5506566" y="9970630"/>
            <a:ext cx="206865" cy="40096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752665253"/>
              </p:ext>
            </p:extLst>
          </p:nvPr>
        </p:nvGraphicFramePr>
        <p:xfrm>
          <a:off x="12871346" y="2186940"/>
          <a:ext cx="11205417" cy="10004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Пятиугольник 6"/>
          <p:cNvSpPr/>
          <p:nvPr/>
        </p:nvSpPr>
        <p:spPr>
          <a:xfrm rot="5400000">
            <a:off x="6396775" y="5950715"/>
            <a:ext cx="10004475" cy="2476926"/>
          </a:xfrm>
          <a:prstGeom prst="homePlate">
            <a:avLst>
              <a:gd name="adj" fmla="val 70509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61000">
                <a:schemeClr val="bg1"/>
              </a:gs>
              <a:gs pos="100000">
                <a:schemeClr val="accent4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48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7179741" y="4807159"/>
            <a:ext cx="8438544" cy="182533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2800" b="1" dirty="0"/>
              <a:t>Возможность решения сложных задач</a:t>
            </a:r>
          </a:p>
          <a:p>
            <a:pPr algn="l"/>
            <a:r>
              <a:rPr lang="ru-RU" sz="2800" b="1" dirty="0"/>
              <a:t>Трудозатраты на создание</a:t>
            </a:r>
          </a:p>
          <a:p>
            <a:pPr algn="l"/>
            <a:r>
              <a:rPr lang="ru-RU" sz="2800" b="1" dirty="0"/>
              <a:t>Требования к вычислительным ресурсам</a:t>
            </a:r>
          </a:p>
          <a:p>
            <a:pPr algn="l"/>
            <a:r>
              <a:rPr lang="ru-RU" sz="2800" b="1" dirty="0"/>
              <a:t>Длительность создания прогноза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EDD76-60D2-4C93-8BC8-702646D3498C}"/>
              </a:ext>
            </a:extLst>
          </p:cNvPr>
          <p:cNvSpPr txBox="1"/>
          <p:nvPr/>
        </p:nvSpPr>
        <p:spPr>
          <a:xfrm>
            <a:off x="670297" y="2464816"/>
            <a:ext cx="8930586" cy="2677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ru-RU" sz="2400" b="1" dirty="0"/>
          </a:p>
          <a:p>
            <a:r>
              <a:rPr lang="ru-RU" sz="2400" i="1" dirty="0">
                <a:latin typeface="Calibri" panose="020F0502020204030204" pitchFamily="34" charset="0"/>
              </a:rPr>
              <a:t>Каждое действие, рассчитываемое, планируемое и осуществляемое инженерами-разработчиками должно вести к принятию решений в направлении разработки, в противном случае нельзя гарантировать выполнения поставленной перед разработчиками конечной цели</a:t>
            </a:r>
            <a:endParaRPr lang="x-none" sz="2400" i="1" dirty="0"/>
          </a:p>
          <a:p>
            <a:pPr algn="r"/>
            <a:r>
              <a:rPr lang="x-none" sz="2400" b="1" dirty="0"/>
              <a:t>Л.П.Дей</a:t>
            </a:r>
            <a:r>
              <a:rPr lang="ru-RU" sz="2400" b="1" dirty="0"/>
              <a:t>к</a:t>
            </a:r>
            <a:endParaRPr lang="x-none" sz="2400" b="1" dirty="0"/>
          </a:p>
        </p:txBody>
      </p:sp>
    </p:spTree>
    <p:extLst>
      <p:ext uri="{BB962C8B-B14F-4D97-AF65-F5344CB8AC3E}">
        <p14:creationId xmlns:p14="http://schemas.microsoft.com/office/powerpoint/2010/main" val="19119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98980"/>
          </a:xfrm>
        </p:spPr>
        <p:txBody>
          <a:bodyPr/>
          <a:lstStyle/>
          <a:p>
            <a:r>
              <a:rPr lang="ru-RU" sz="7200" b="1" dirty="0"/>
              <a:t>Использование характеристик вытеснения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AE4236-BDE6-4FE4-890D-56DE0BC7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28" y="2488894"/>
            <a:ext cx="11872501" cy="9703106"/>
          </a:xfrm>
          <a:prstGeom prst="rect">
            <a:avLst/>
          </a:prstGeom>
        </p:spPr>
      </p:pic>
      <p:sp>
        <p:nvSpPr>
          <p:cNvPr id="18" name="Rectangle 24">
            <a:extLst>
              <a:ext uri="{FF2B5EF4-FFF2-40B4-BE49-F238E27FC236}">
                <a16:creationId xmlns:a16="http://schemas.microsoft.com/office/drawing/2014/main" id="{FAC2D49B-6F07-4418-AA95-8C3E3D430346}"/>
              </a:ext>
            </a:extLst>
          </p:cNvPr>
          <p:cNvSpPr/>
          <p:nvPr/>
        </p:nvSpPr>
        <p:spPr>
          <a:xfrm>
            <a:off x="1220827" y="2634405"/>
            <a:ext cx="66152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1</a:t>
            </a:r>
          </a:p>
          <a:p>
            <a:pPr lvl="0" algn="r"/>
            <a:r>
              <a:rPr lang="ru-RU" sz="40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</a:t>
            </a:r>
            <a:r>
              <a:rPr lang="en-US" sz="40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ln</a:t>
            </a:r>
            <a:r>
              <a:rPr lang="ru-RU" sz="40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ВНФ</a:t>
            </a:r>
            <a:endParaRPr lang="en-US" sz="4000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8506195-41D2-42E1-B829-C82FF49E3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994" t="11476" r="50000" b="4627"/>
          <a:stretch/>
        </p:blipFill>
        <p:spPr bwMode="auto">
          <a:xfrm>
            <a:off x="13225323" y="1725267"/>
            <a:ext cx="8428729" cy="749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E5F57F-3002-41F0-9774-496C9C76F9D6}"/>
              </a:ext>
            </a:extLst>
          </p:cNvPr>
          <p:cNvSpPr txBox="1"/>
          <p:nvPr/>
        </p:nvSpPr>
        <p:spPr>
          <a:xfrm>
            <a:off x="14230351" y="5717760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Log-WOR vs. </a:t>
            </a:r>
            <a:r>
              <a:rPr lang="en-US" sz="2800" i="1" dirty="0"/>
              <a:t>N</a:t>
            </a:r>
            <a:r>
              <a:rPr lang="en-US" sz="2800" i="1" baseline="-25000" dirty="0"/>
              <a:t>p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A769AC-860D-4A3E-A694-A7325F934B19}"/>
              </a:ext>
            </a:extLst>
          </p:cNvPr>
          <p:cNvSpPr txBox="1"/>
          <p:nvPr/>
        </p:nvSpPr>
        <p:spPr>
          <a:xfrm>
            <a:off x="17686735" y="4552091"/>
            <a:ext cx="201622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800" dirty="0"/>
              <a:t>Дебит нефти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5BCDB4-A466-4908-B2EE-256A19C2208E}"/>
              </a:ext>
            </a:extLst>
          </p:cNvPr>
          <p:cNvSpPr txBox="1"/>
          <p:nvPr/>
        </p:nvSpPr>
        <p:spPr>
          <a:xfrm>
            <a:off x="17686735" y="3419470"/>
            <a:ext cx="35255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800" dirty="0"/>
              <a:t>Дебит жидкости</a:t>
            </a:r>
            <a:endParaRPr lang="en-US" sz="2800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9971932B-1B5C-4B87-A5A2-14BD92052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51406" t="55308" r="1275" b="865"/>
          <a:stretch/>
        </p:blipFill>
        <p:spPr bwMode="auto">
          <a:xfrm>
            <a:off x="13528323" y="9222533"/>
            <a:ext cx="8481390" cy="408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469606-58B6-47C4-B077-B11C6B85CA71}"/>
              </a:ext>
            </a:extLst>
          </p:cNvPr>
          <p:cNvSpPr txBox="1"/>
          <p:nvPr/>
        </p:nvSpPr>
        <p:spPr>
          <a:xfrm>
            <a:off x="1220829" y="2079333"/>
            <a:ext cx="13254447" cy="409561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2000" dirty="0"/>
              <a:t>Допущение – постоянная </a:t>
            </a:r>
            <a:r>
              <a:rPr lang="ru-RU" sz="1800" dirty="0"/>
              <a:t>добыча</a:t>
            </a:r>
            <a:r>
              <a:rPr lang="ru-RU" sz="2000" dirty="0"/>
              <a:t> нефти и сохранение сложившейся системы разработки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59F70F2-5F3E-481F-881B-55C051A48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6675423" y="8268425"/>
            <a:ext cx="6080457" cy="19082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latin typeface="Calibri" panose="020F0502020204030204" pitchFamily="34" charset="0"/>
              </a:rPr>
              <a:t>Оценка извлекаемых запасов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latin typeface="Calibri" panose="020F0502020204030204" pitchFamily="34" charset="0"/>
              </a:rPr>
              <a:t>Прогноз показателей будущих периодов</a:t>
            </a:r>
            <a:endParaRPr lang="en-US" sz="2400" b="1" dirty="0">
              <a:latin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latin typeface="Calibri" panose="020F0502020204030204" pitchFamily="34" charset="0"/>
              </a:rPr>
              <a:t>Оценка эффективности мероприятий</a:t>
            </a:r>
          </a:p>
        </p:txBody>
      </p:sp>
    </p:spTree>
    <p:extLst>
      <p:ext uri="{BB962C8B-B14F-4D97-AF65-F5344CB8AC3E}">
        <p14:creationId xmlns:p14="http://schemas.microsoft.com/office/powerpoint/2010/main" val="4075523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32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945" y="3200990"/>
            <a:ext cx="14524506" cy="544994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3441" y="5642784"/>
            <a:ext cx="5455010" cy="20523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2331" y="4000729"/>
            <a:ext cx="8033807" cy="65556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Оценка базового сценария разработки</a:t>
            </a:r>
          </a:p>
          <a:p>
            <a:endParaRPr lang="ru-RU" sz="4000" dirty="0">
              <a:latin typeface="Calibri" panose="020F0502020204030204" pitchFamily="34" charset="0"/>
            </a:endParaRPr>
          </a:p>
          <a:p>
            <a:r>
              <a:rPr lang="ru-RU" sz="4000" dirty="0">
                <a:latin typeface="Calibri" panose="020F0502020204030204" pitchFamily="34" charset="0"/>
              </a:rPr>
              <a:t>Для базового сценария разработки в случае вытеснения нефти водой модели дают схожие результаты по динамике обводнения</a:t>
            </a:r>
          </a:p>
          <a:p>
            <a:endParaRPr lang="ru-RU" sz="4000" dirty="0">
              <a:latin typeface="Calibri" panose="020F0502020204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AA02A4D-D7AB-4EAF-83C1-15A0F8505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sz="6600" b="1" dirty="0"/>
              <a:t>Использование характеристик вытеснения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DC36F5-A463-414A-8DF5-E812E79D3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945" y="8522329"/>
            <a:ext cx="10118522" cy="4525583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05784"/>
              </p:ext>
            </p:extLst>
          </p:nvPr>
        </p:nvGraphicFramePr>
        <p:xfrm>
          <a:off x="18793441" y="8787379"/>
          <a:ext cx="5370683" cy="3674093"/>
        </p:xfrm>
        <a:graphic>
          <a:graphicData uri="http://schemas.openxmlformats.org/drawingml/2006/table">
            <a:tbl>
              <a:tblPr/>
              <a:tblGrid>
                <a:gridCol w="1138530">
                  <a:extLst>
                    <a:ext uri="{9D8B030D-6E8A-4147-A177-3AD203B41FA5}">
                      <a16:colId xmlns:a16="http://schemas.microsoft.com/office/drawing/2014/main" val="570309682"/>
                    </a:ext>
                  </a:extLst>
                </a:gridCol>
                <a:gridCol w="4232153">
                  <a:extLst>
                    <a:ext uri="{9D8B030D-6E8A-4147-A177-3AD203B41FA5}">
                      <a16:colId xmlns:a16="http://schemas.microsoft.com/office/drawing/2014/main" val="4021018856"/>
                    </a:ext>
                  </a:extLst>
                </a:gridCol>
              </a:tblGrid>
              <a:tr h="4574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1 группа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Назарова С.Н., Сипачева Н.В.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16608"/>
                  </a:ext>
                </a:extLst>
              </a:tr>
              <a:tr h="57184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Сипачева, Посевича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848490"/>
                  </a:ext>
                </a:extLst>
              </a:tr>
              <a:tr h="4860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2 группа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Максимова М.И.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467676"/>
                  </a:ext>
                </a:extLst>
              </a:tr>
              <a:tr h="60043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Сазонова Б.Ф.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101569"/>
                  </a:ext>
                </a:extLst>
              </a:tr>
              <a:tr h="47177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3 группа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Пирвердяна</a:t>
                      </a:r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А.М.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742091"/>
                  </a:ext>
                </a:extLst>
              </a:tr>
              <a:tr h="51465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Камбарова</a:t>
                      </a:r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Г.С.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824004"/>
                  </a:ext>
                </a:extLst>
              </a:tr>
              <a:tr h="57184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Казакова А.А.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665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784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98980"/>
          </a:xfrm>
        </p:spPr>
        <p:txBody>
          <a:bodyPr/>
          <a:lstStyle/>
          <a:p>
            <a:r>
              <a:rPr lang="ru-RU" sz="7200" b="1" dirty="0"/>
              <a:t>Использование кривых падения добычи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579184-C0A5-4E30-B23D-F018A282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320" y="2251417"/>
            <a:ext cx="10048875" cy="3552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9FE2C9-E628-4579-953C-6E1C8A52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320" y="5703618"/>
            <a:ext cx="10473042" cy="756200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0BCF5D-717A-43C8-B931-23EA78470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14388" y="4394152"/>
            <a:ext cx="12192000" cy="63094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/>
              <a:t>В настоящее время в перечень методов анализа падения добычи входят:</a:t>
            </a:r>
            <a:endParaRPr lang="en-US" sz="4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метода </a:t>
            </a:r>
            <a:r>
              <a:rPr lang="ru-RU" dirty="0" err="1"/>
              <a:t>Арпса</a:t>
            </a:r>
            <a:r>
              <a:rPr lang="ru-RU" dirty="0"/>
              <a:t> (1945 г.)</a:t>
            </a:r>
            <a:endParaRPr 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классического метода </a:t>
            </a:r>
            <a:r>
              <a:rPr lang="ru-RU" dirty="0" err="1"/>
              <a:t>Фетковича</a:t>
            </a:r>
            <a:r>
              <a:rPr lang="ru-RU" dirty="0"/>
              <a:t> (1980 г.)</a:t>
            </a:r>
            <a:endParaRPr 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метод сопоставления типовых кривых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современный </a:t>
            </a:r>
            <a:r>
              <a:rPr lang="ru-RU" dirty="0" err="1"/>
              <a:t>Palacio</a:t>
            </a:r>
            <a:r>
              <a:rPr lang="ru-RU" dirty="0"/>
              <a:t>, </a:t>
            </a:r>
            <a:r>
              <a:rPr lang="ru-RU" dirty="0" err="1"/>
              <a:t>Blasingame</a:t>
            </a:r>
            <a:r>
              <a:rPr lang="ru-RU" dirty="0"/>
              <a:t> (1993) и </a:t>
            </a:r>
            <a:r>
              <a:rPr lang="ru-RU" dirty="0" err="1"/>
              <a:t>Agarwal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al</a:t>
            </a:r>
            <a:r>
              <a:rPr lang="ru-RU" dirty="0"/>
              <a:t>. (1998</a:t>
            </a:r>
            <a:r>
              <a:rPr lang="en-US" dirty="0"/>
              <a:t>)</a:t>
            </a:r>
            <a:r>
              <a:rPr lang="ru-RU" dirty="0"/>
              <a:t> </a:t>
            </a:r>
            <a:endParaRPr 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Flowing material balance</a:t>
            </a:r>
            <a:r>
              <a:rPr lang="ru-RU" dirty="0"/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1547109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98980"/>
          </a:xfrm>
        </p:spPr>
        <p:txBody>
          <a:bodyPr/>
          <a:lstStyle/>
          <a:p>
            <a:r>
              <a:rPr lang="ru-RU" sz="7200" b="1" dirty="0"/>
              <a:t>Использование кривых падения добычи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0BCF5D-717A-43C8-B931-23EA78470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34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4AC931-20D2-4F24-A399-69B11B92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2" y="3655030"/>
            <a:ext cx="21823681" cy="8942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1734FA-8303-4F41-B883-FD5CD48C3646}"/>
              </a:ext>
            </a:extLst>
          </p:cNvPr>
          <p:cNvSpPr txBox="1"/>
          <p:nvPr/>
        </p:nvSpPr>
        <p:spPr>
          <a:xfrm>
            <a:off x="2484438" y="2242844"/>
            <a:ext cx="19450050" cy="77889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4400" dirty="0"/>
              <a:t>Кривая падения позволяет описать профиль добычи с помощью 4 чисел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2636823" y="5660689"/>
            <a:ext cx="10408618" cy="12200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Самая простая модель в использовании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Позволяет быстро проводить оценку будущих профилей добычи скважин</a:t>
            </a:r>
          </a:p>
        </p:txBody>
      </p:sp>
    </p:spTree>
    <p:extLst>
      <p:ext uri="{BB962C8B-B14F-4D97-AF65-F5344CB8AC3E}">
        <p14:creationId xmlns:p14="http://schemas.microsoft.com/office/powerpoint/2010/main" val="3774562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98980"/>
          </a:xfrm>
        </p:spPr>
        <p:txBody>
          <a:bodyPr/>
          <a:lstStyle/>
          <a:p>
            <a:r>
              <a:rPr lang="ru-RU" sz="7200" b="1" dirty="0"/>
              <a:t>Другие инструменты анализа добычи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0BCF5D-717A-43C8-B931-23EA78470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35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4792" b="9965"/>
          <a:stretch/>
        </p:blipFill>
        <p:spPr>
          <a:xfrm>
            <a:off x="1313410" y="4942371"/>
            <a:ext cx="10009910" cy="709038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t="1199"/>
          <a:stretch/>
        </p:blipFill>
        <p:spPr>
          <a:xfrm>
            <a:off x="13380188" y="5026368"/>
            <a:ext cx="10696575" cy="6916878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3388246" y="3087376"/>
            <a:ext cx="1068851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Метод обратной добычи — это метод оценки запасов с использованием только данных о добыче, опубликованных в 2007 г. Томасом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Бласингеймом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 Методология предполагает, что забойное давление фонтанирующей скважины примерно постоянно. Техника интерпретации заключается в сопоставлении точек данных с прямой линией для оценки наклона, который дает НИЗ.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57790" y="3087376"/>
            <a:ext cx="1165167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Феткович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ввел идею анализа кривых логарифмического типа анализ добычи как для переходного периода потока, так и для периода потока с преобладанием границ. Течение с преобладанием границы для создания постоянного давления аналогично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псевдостационарному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 состояние потока для производства с постоянной скоростью.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latin typeface="Arial Unicode MS"/>
              </a:rPr>
              <a:t>Сочетание аналитического (</a:t>
            </a:r>
            <a:r>
              <a:rPr lang="ru-RU" altLang="ru-RU" sz="2000" dirty="0" err="1">
                <a:latin typeface="Arial Unicode MS"/>
              </a:rPr>
              <a:t>pwf</a:t>
            </a:r>
            <a:r>
              <a:rPr lang="ru-RU" altLang="ru-RU" sz="2000" dirty="0">
                <a:latin typeface="Arial Unicode MS"/>
              </a:rPr>
              <a:t>=</a:t>
            </a:r>
            <a:r>
              <a:rPr lang="ru-RU" altLang="ru-RU" sz="2000" dirty="0" err="1">
                <a:latin typeface="Arial Unicode MS"/>
              </a:rPr>
              <a:t>con</a:t>
            </a:r>
            <a:r>
              <a:rPr lang="ru-RU" altLang="ru-RU" sz="2000" dirty="0">
                <a:latin typeface="Arial Unicode MS"/>
              </a:rPr>
              <a:t>) и эмпирического (</a:t>
            </a:r>
            <a:r>
              <a:rPr lang="ru-RU" altLang="ru-RU" sz="2000" dirty="0" err="1">
                <a:latin typeface="Arial Unicode MS"/>
              </a:rPr>
              <a:t>Arps</a:t>
            </a:r>
            <a:r>
              <a:rPr lang="ru-RU" altLang="ru-RU" sz="2000" dirty="0">
                <a:latin typeface="Arial Unicode MS"/>
              </a:rPr>
              <a:t>) решений используется как «типовая» кривая для оценки ФЕС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073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98980"/>
          </a:xfrm>
        </p:spPr>
        <p:txBody>
          <a:bodyPr/>
          <a:lstStyle/>
          <a:p>
            <a:r>
              <a:rPr lang="ru-RU" sz="7200" dirty="0"/>
              <a:t>Линейные модели вытеснения</a:t>
            </a:r>
            <a:r>
              <a:rPr lang="en-US" sz="7200" dirty="0"/>
              <a:t> (</a:t>
            </a:r>
            <a:r>
              <a:rPr lang="ru-RU" sz="7200" dirty="0" err="1"/>
              <a:t>Вэлдж</a:t>
            </a:r>
            <a:r>
              <a:rPr lang="ru-RU" sz="7200" dirty="0"/>
              <a:t>)</a:t>
            </a:r>
            <a:endParaRPr lang="ru-RU" sz="7200" b="1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0BCF5D-717A-43C8-B931-23EA78470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14387" y="3083379"/>
            <a:ext cx="10732153" cy="8965749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Линейное вытеснение на основе теории </a:t>
            </a:r>
            <a:r>
              <a:rPr lang="ru-RU" b="1" dirty="0" err="1"/>
              <a:t>Бакли-Леверетта</a:t>
            </a:r>
            <a:r>
              <a:rPr lang="ru-RU" b="1" dirty="0"/>
              <a:t> для анализа показателей </a:t>
            </a:r>
            <a:r>
              <a:rPr lang="ru-RU" b="1" dirty="0" err="1"/>
              <a:t>заводнения</a:t>
            </a:r>
            <a:r>
              <a:rPr lang="ru-RU" b="1" dirty="0"/>
              <a:t>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ru-RU" dirty="0"/>
              <a:t>Анализ положения фронтов вытеснения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ru-RU" dirty="0"/>
              <a:t>Анализ показателей будущих периодов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ru-RU" dirty="0"/>
              <a:t>Планирование переводов ППД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По сути та же самая</a:t>
            </a:r>
            <a:r>
              <a:rPr lang="en-US" b="1" dirty="0"/>
              <a:t> black oil</a:t>
            </a:r>
            <a:r>
              <a:rPr lang="ru-RU" b="1" dirty="0"/>
              <a:t> ГДМ с 1 слоем ячеек по </a:t>
            </a:r>
            <a:r>
              <a:rPr lang="en-US" b="1" dirty="0"/>
              <a:t>x, y</a:t>
            </a:r>
            <a:endParaRPr lang="ru-RU" b="1" dirty="0"/>
          </a:p>
          <a:p>
            <a:endParaRPr lang="en-US" b="1" dirty="0"/>
          </a:p>
          <a:p>
            <a:pPr algn="l"/>
            <a:r>
              <a:rPr lang="ru-RU" b="1" dirty="0"/>
              <a:t>Простая аналитическая модель, которая позволяет учесть неоднородность</a:t>
            </a:r>
          </a:p>
          <a:p>
            <a:pPr algn="l"/>
            <a:endParaRPr lang="ru-RU" b="1" dirty="0"/>
          </a:p>
          <a:p>
            <a:pPr algn="l"/>
            <a:endParaRPr lang="ru-RU" b="1" dirty="0" err="1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540" y="6594770"/>
            <a:ext cx="10964223" cy="55613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7243" t="259" r="7566"/>
          <a:stretch/>
        </p:blipFill>
        <p:spPr>
          <a:xfrm>
            <a:off x="11151828" y="2429815"/>
            <a:ext cx="6039699" cy="374063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4651" y="2838812"/>
            <a:ext cx="57816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33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98980"/>
          </a:xfrm>
        </p:spPr>
        <p:txBody>
          <a:bodyPr/>
          <a:lstStyle/>
          <a:p>
            <a:r>
              <a:rPr lang="ru-RU" sz="7200" dirty="0"/>
              <a:t>Модель линий тока</a:t>
            </a:r>
            <a:endParaRPr lang="ru-RU" sz="7200" b="1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0BCF5D-717A-43C8-B931-23EA78470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37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223" y="1685365"/>
            <a:ext cx="9574782" cy="51138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4388" y="2850297"/>
            <a:ext cx="11574837" cy="10073745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Используется для зрелых месторождений с сформированной системой ППД</a:t>
            </a:r>
          </a:p>
          <a:p>
            <a:pPr algn="l"/>
            <a:endParaRPr lang="ru-RU" b="1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ru-RU" dirty="0"/>
              <a:t>Оценка взаимовлияния скважин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ru-RU" dirty="0"/>
              <a:t>Оценка участков не охваченных </a:t>
            </a:r>
            <a:r>
              <a:rPr lang="ru-RU" dirty="0" err="1"/>
              <a:t>заводнением</a:t>
            </a:r>
            <a:endParaRPr lang="ru-RU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ru-RU" dirty="0"/>
              <a:t>Анализ положения фронтов вытеснения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ru-RU" dirty="0"/>
              <a:t>Анализ показателей будущих периодов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ru-RU" dirty="0"/>
              <a:t>Планирование режимов ППД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ru-RU" dirty="0"/>
              <a:t>Планирование переводов ППД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ru-RU" dirty="0"/>
          </a:p>
          <a:p>
            <a:pPr marL="742950" indent="-742950" algn="l">
              <a:buFont typeface="+mj-lt"/>
              <a:buAutoNum type="arabicPeriod"/>
            </a:pPr>
            <a:r>
              <a:rPr lang="ru-RU" b="1" dirty="0"/>
              <a:t>По сути та же самая</a:t>
            </a:r>
            <a:r>
              <a:rPr lang="en-US" b="1" dirty="0"/>
              <a:t> black oil</a:t>
            </a:r>
            <a:r>
              <a:rPr lang="ru-RU" b="1" dirty="0"/>
              <a:t> ГДМ с количеством ячеек по </a:t>
            </a:r>
            <a:r>
              <a:rPr lang="en-US" b="1" dirty="0"/>
              <a:t>z</a:t>
            </a:r>
            <a:r>
              <a:rPr lang="ru-RU" b="1" dirty="0"/>
              <a:t> - 1</a:t>
            </a:r>
          </a:p>
          <a:p>
            <a:pPr marL="742950" indent="-742950" algn="l">
              <a:buFont typeface="+mj-lt"/>
              <a:buAutoNum type="arabicPeriod"/>
            </a:pPr>
            <a:r>
              <a:rPr lang="ru-RU" b="1" dirty="0"/>
              <a:t>Не учитывает слоистую неоднородность, поэтому требует использования </a:t>
            </a:r>
            <a:r>
              <a:rPr lang="ru-RU" b="1" dirty="0" err="1"/>
              <a:t>псевдофазовых</a:t>
            </a:r>
            <a:r>
              <a:rPr lang="ru-RU" b="1" dirty="0"/>
              <a:t> проницаемостей</a:t>
            </a:r>
          </a:p>
          <a:p>
            <a:pPr algn="l"/>
            <a:endParaRPr lang="ru-RU" b="1" dirty="0"/>
          </a:p>
          <a:p>
            <a:pPr algn="l"/>
            <a:endParaRPr lang="ru-RU" b="1" dirty="0" err="1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057" y="7138334"/>
            <a:ext cx="9059127" cy="634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4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CDBC3AF-C591-4F70-872E-841D4D1A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1486779"/>
          </a:xfrm>
        </p:spPr>
        <p:txBody>
          <a:bodyPr/>
          <a:lstStyle/>
          <a:p>
            <a:r>
              <a:rPr lang="en-US" dirty="0"/>
              <a:t>DEMO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6725718-F3F3-454D-90AF-367BB38A6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AEE31-A4EB-40B8-8921-66471A84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304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98980"/>
          </a:xfrm>
        </p:spPr>
        <p:txBody>
          <a:bodyPr/>
          <a:lstStyle/>
          <a:p>
            <a:r>
              <a:rPr lang="ru-RU" sz="7200" dirty="0"/>
              <a:t>Инструментарий для анализа разработки</a:t>
            </a:r>
            <a:endParaRPr lang="ru-RU" sz="7200" b="1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0BCF5D-717A-43C8-B931-23EA78470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39</a:t>
            </a:fld>
            <a:endParaRPr lang="ru-RU" dirty="0"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054DE9DB-3A99-48AE-8ED9-E87B985496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865013"/>
              </p:ext>
            </p:extLst>
          </p:nvPr>
        </p:nvGraphicFramePr>
        <p:xfrm>
          <a:off x="814388" y="6240978"/>
          <a:ext cx="22627502" cy="5941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06C85A2-3C5D-4756-999E-0E06714B9FC5}"/>
              </a:ext>
            </a:extLst>
          </p:cNvPr>
          <p:cNvSpPr txBox="1"/>
          <p:nvPr/>
        </p:nvSpPr>
        <p:spPr>
          <a:xfrm>
            <a:off x="3208452" y="-4748842"/>
            <a:ext cx="16658965" cy="4533767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Этапы</a:t>
            </a:r>
          </a:p>
          <a:p>
            <a:pPr marL="742950" indent="-742950" algn="l">
              <a:buAutoNum type="arabicParenR"/>
            </a:pPr>
            <a:r>
              <a:rPr lang="ru-RU" dirty="0"/>
              <a:t>Использование базы как инструмента </a:t>
            </a:r>
            <a:r>
              <a:rPr lang="ru-RU" dirty="0" err="1"/>
              <a:t>препроцессинга</a:t>
            </a:r>
            <a:r>
              <a:rPr lang="ru-RU" dirty="0"/>
              <a:t> (</a:t>
            </a:r>
            <a:r>
              <a:rPr lang="ru-RU" dirty="0" err="1"/>
              <a:t>подгрузка</a:t>
            </a:r>
            <a:r>
              <a:rPr lang="ru-RU" dirty="0"/>
              <a:t> и преобразование данных добычи, давлений, перфораций)</a:t>
            </a:r>
          </a:p>
          <a:p>
            <a:pPr marL="742950" indent="-742950" algn="l">
              <a:buAutoNum type="arabicParenR"/>
            </a:pPr>
            <a:endParaRPr lang="ru-RU" dirty="0"/>
          </a:p>
          <a:p>
            <a:pPr marL="742950" indent="-742950" algn="l">
              <a:buAutoNum type="arabicParenR"/>
            </a:pPr>
            <a:r>
              <a:rPr lang="ru-RU" dirty="0"/>
              <a:t>Использование для анализа разработки месторождений при принятии решений проведения ГТМ</a:t>
            </a:r>
          </a:p>
          <a:p>
            <a:pPr marL="742950" indent="-742950" algn="l">
              <a:buAutoNum type="arabicParenR"/>
            </a:pPr>
            <a:endParaRPr lang="ru-RU" dirty="0"/>
          </a:p>
          <a:p>
            <a:pPr marL="742950" indent="-742950" algn="l">
              <a:buAutoNum type="arabicParenR"/>
            </a:pPr>
            <a:r>
              <a:rPr lang="ru-RU" dirty="0"/>
              <a:t>Хранение прогнозов и база сценариев разработки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FC422-E56C-4C21-9B1C-9E99FC0D3D5A}"/>
              </a:ext>
            </a:extLst>
          </p:cNvPr>
          <p:cNvSpPr txBox="1"/>
          <p:nvPr/>
        </p:nvSpPr>
        <p:spPr>
          <a:xfrm>
            <a:off x="814388" y="3119764"/>
            <a:ext cx="219458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ru-RU" dirty="0"/>
              <a:t>Базы данных имеют разнозначную информацию и структуру</a:t>
            </a: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ru-RU" dirty="0"/>
              <a:t>Крайне ограничен функционал внутренних продуктов для анализа</a:t>
            </a: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ru-RU" dirty="0"/>
              <a:t>Обработка информации преимущественно в </a:t>
            </a:r>
            <a:r>
              <a:rPr lang="en-US" dirty="0"/>
              <a:t>Excel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C44F2-4391-4B90-BDC5-0AE0C7841CD1}"/>
              </a:ext>
            </a:extLst>
          </p:cNvPr>
          <p:cNvSpPr txBox="1"/>
          <p:nvPr/>
        </p:nvSpPr>
        <p:spPr>
          <a:xfrm>
            <a:off x="814388" y="2468131"/>
            <a:ext cx="3940233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Текущий статус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E1679-E7D9-42A9-84F6-F558440BD89B}"/>
              </a:ext>
            </a:extLst>
          </p:cNvPr>
          <p:cNvSpPr txBox="1"/>
          <p:nvPr/>
        </p:nvSpPr>
        <p:spPr>
          <a:xfrm>
            <a:off x="814388" y="5276386"/>
            <a:ext cx="6301307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Мотивация использования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FF48B7E-8F2B-426C-8092-16E3E89B2EF7}"/>
              </a:ext>
            </a:extLst>
          </p:cNvPr>
          <p:cNvSpPr/>
          <p:nvPr/>
        </p:nvSpPr>
        <p:spPr>
          <a:xfrm>
            <a:off x="1845426" y="6506247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0C45B2C-EA09-456B-82F8-BF9830E53397}"/>
              </a:ext>
            </a:extLst>
          </p:cNvPr>
          <p:cNvSpPr/>
          <p:nvPr/>
        </p:nvSpPr>
        <p:spPr>
          <a:xfrm>
            <a:off x="1845426" y="7896764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2C59155-992C-45B4-8485-7C93E8D7AD04}"/>
              </a:ext>
            </a:extLst>
          </p:cNvPr>
          <p:cNvSpPr/>
          <p:nvPr/>
        </p:nvSpPr>
        <p:spPr>
          <a:xfrm>
            <a:off x="1845426" y="8996528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5EDE8B4-E5C2-4A63-AE6E-6A5003D159A4}"/>
              </a:ext>
            </a:extLst>
          </p:cNvPr>
          <p:cNvSpPr/>
          <p:nvPr/>
        </p:nvSpPr>
        <p:spPr>
          <a:xfrm>
            <a:off x="1845426" y="10931736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DFA78A4-2FEE-4F32-BEE7-D45CA8DE94E1}"/>
              </a:ext>
            </a:extLst>
          </p:cNvPr>
          <p:cNvSpPr/>
          <p:nvPr/>
        </p:nvSpPr>
        <p:spPr>
          <a:xfrm>
            <a:off x="9412778" y="6490746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C23D5E8-A296-4921-9796-C5A72C82061F}"/>
              </a:ext>
            </a:extLst>
          </p:cNvPr>
          <p:cNvSpPr/>
          <p:nvPr/>
        </p:nvSpPr>
        <p:spPr>
          <a:xfrm>
            <a:off x="9412778" y="7493916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6D6B12D-CAB5-41C3-9997-2E16FA7F4780}"/>
              </a:ext>
            </a:extLst>
          </p:cNvPr>
          <p:cNvSpPr/>
          <p:nvPr/>
        </p:nvSpPr>
        <p:spPr>
          <a:xfrm>
            <a:off x="9412778" y="8582925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139BAAE-F927-40BE-9FC9-FAE016FE4DC8}"/>
              </a:ext>
            </a:extLst>
          </p:cNvPr>
          <p:cNvSpPr/>
          <p:nvPr/>
        </p:nvSpPr>
        <p:spPr>
          <a:xfrm>
            <a:off x="9412778" y="9204437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76F0201-8716-4504-8BFE-E4D29B285831}"/>
              </a:ext>
            </a:extLst>
          </p:cNvPr>
          <p:cNvSpPr/>
          <p:nvPr/>
        </p:nvSpPr>
        <p:spPr>
          <a:xfrm>
            <a:off x="9412778" y="9811531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7D824F-D3C9-486F-AAF4-0A0BA1EA5A9B}"/>
              </a:ext>
            </a:extLst>
          </p:cNvPr>
          <p:cNvSpPr/>
          <p:nvPr/>
        </p:nvSpPr>
        <p:spPr>
          <a:xfrm>
            <a:off x="17212887" y="6490746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F15B82B-3EC5-4642-96B8-5422B902C0D7}"/>
              </a:ext>
            </a:extLst>
          </p:cNvPr>
          <p:cNvSpPr/>
          <p:nvPr/>
        </p:nvSpPr>
        <p:spPr>
          <a:xfrm>
            <a:off x="17212887" y="8834925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57887662-ECA3-492D-B071-F2F6FFBD962F}"/>
              </a:ext>
            </a:extLst>
          </p:cNvPr>
          <p:cNvSpPr/>
          <p:nvPr/>
        </p:nvSpPr>
        <p:spPr>
          <a:xfrm>
            <a:off x="17215658" y="10746236"/>
            <a:ext cx="252000" cy="25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29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Работа с добычей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D504BB1-CF9B-46F8-A9B6-8A35CF26DB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3543721"/>
              </p:ext>
            </p:extLst>
          </p:nvPr>
        </p:nvGraphicFramePr>
        <p:xfrm>
          <a:off x="176502" y="2852382"/>
          <a:ext cx="15832321" cy="9462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BD9BA0-ADFE-4ED9-93D1-A435E6C74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195" y="4051727"/>
            <a:ext cx="6598066" cy="8036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39A046-EF25-4CB5-A41A-D41C867E4FB4}"/>
              </a:ext>
            </a:extLst>
          </p:cNvPr>
          <p:cNvSpPr txBox="1"/>
          <p:nvPr/>
        </p:nvSpPr>
        <p:spPr>
          <a:xfrm>
            <a:off x="16560195" y="1997741"/>
            <a:ext cx="6238306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dirty="0"/>
              <a:t>2скв*5т/</a:t>
            </a:r>
            <a:r>
              <a:rPr lang="ru-RU" dirty="0" err="1"/>
              <a:t>сут</a:t>
            </a:r>
            <a:r>
              <a:rPr lang="ru-RU" dirty="0"/>
              <a:t>*30 = 300 тонн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A093D-4291-43BF-9235-ADFF3D7A66DD}"/>
              </a:ext>
            </a:extLst>
          </p:cNvPr>
          <p:cNvSpPr txBox="1"/>
          <p:nvPr/>
        </p:nvSpPr>
        <p:spPr>
          <a:xfrm>
            <a:off x="16560195" y="2624387"/>
            <a:ext cx="8246225" cy="1209780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dirty="0"/>
              <a:t>В парке 280</a:t>
            </a:r>
            <a:r>
              <a:rPr lang="en-US" dirty="0"/>
              <a:t> </a:t>
            </a:r>
            <a:r>
              <a:rPr lang="ru-RU" dirty="0"/>
              <a:t>тонн</a:t>
            </a:r>
            <a:endParaRPr lang="en-US" dirty="0"/>
          </a:p>
          <a:p>
            <a:pPr algn="l"/>
            <a:r>
              <a:rPr lang="en-US" dirty="0"/>
              <a:t>280</a:t>
            </a:r>
            <a:r>
              <a:rPr lang="ru-RU" dirty="0"/>
              <a:t>/300 тонн * 5 = 4,6 т/</a:t>
            </a:r>
            <a:r>
              <a:rPr lang="ru-RU" dirty="0" err="1"/>
              <a:t>сут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2699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CDBC3AF-C591-4F70-872E-841D4D1A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297816"/>
            <a:ext cx="12024000" cy="4256768"/>
          </a:xfrm>
        </p:spPr>
        <p:txBody>
          <a:bodyPr/>
          <a:lstStyle/>
          <a:p>
            <a:r>
              <a:rPr lang="ru-RU" dirty="0"/>
              <a:t>Требования к картографической информации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6725718-F3F3-454D-90AF-367BB38A6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AEE31-A4EB-40B8-8921-66471A84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38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4337"/>
          <a:stretch/>
        </p:blipFill>
        <p:spPr>
          <a:xfrm>
            <a:off x="6873435" y="2784218"/>
            <a:ext cx="15048720" cy="8978209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33F4CEE-E6E9-48C9-96F9-29C0DAF1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998112" cy="932781"/>
          </a:xfrm>
        </p:spPr>
        <p:txBody>
          <a:bodyPr/>
          <a:lstStyle/>
          <a:p>
            <a:r>
              <a:rPr lang="ru-RU" sz="6000" b="1" dirty="0"/>
              <a:t>Возможность создания рабочего окна с синхронизацией</a:t>
            </a:r>
            <a:endParaRPr lang="ru-RU" sz="6000" dirty="0"/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5D1A6E1B-DE54-4B01-AD37-06BBB73462AC}"/>
              </a:ext>
            </a:extLst>
          </p:cNvPr>
          <p:cNvSpPr/>
          <p:nvPr/>
        </p:nvSpPr>
        <p:spPr>
          <a:xfrm rot="16200000">
            <a:off x="2059438" y="7000329"/>
            <a:ext cx="80262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40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Типовое рабочее окно разработчика</a:t>
            </a:r>
            <a:endParaRPr lang="en-US" sz="4000" b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715EB5ED-1AEC-4901-AC37-8B80B3408C89}"/>
              </a:ext>
            </a:extLst>
          </p:cNvPr>
          <p:cNvSpPr/>
          <p:nvPr/>
        </p:nvSpPr>
        <p:spPr>
          <a:xfrm>
            <a:off x="5427031" y="1631272"/>
            <a:ext cx="66152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Карта разработки</a:t>
            </a:r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83C84510-C204-4B8E-8B1D-772BAD412BEB}"/>
              </a:ext>
            </a:extLst>
          </p:cNvPr>
          <p:cNvSpPr/>
          <p:nvPr/>
        </p:nvSpPr>
        <p:spPr>
          <a:xfrm>
            <a:off x="13906915" y="1631272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ГИС/ПГИ/конструкция</a:t>
            </a:r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11B75413-9EE8-431D-9F19-041AD766B2D7}"/>
              </a:ext>
            </a:extLst>
          </p:cNvPr>
          <p:cNvSpPr/>
          <p:nvPr/>
        </p:nvSpPr>
        <p:spPr>
          <a:xfrm>
            <a:off x="4301191" y="11504671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График по скважине</a:t>
            </a: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FB6574B5-1A07-49D5-BEFD-01D570E6DC96}"/>
              </a:ext>
            </a:extLst>
          </p:cNvPr>
          <p:cNvSpPr/>
          <p:nvPr/>
        </p:nvSpPr>
        <p:spPr>
          <a:xfrm>
            <a:off x="15816997" y="11582249"/>
            <a:ext cx="67459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Табличные данные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BDBD6C-A8A7-4D5B-9ED0-053B5106F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465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Круговые диаграммы скважин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C95C6-748D-4524-BC93-83AED10DD1FE}"/>
              </a:ext>
            </a:extLst>
          </p:cNvPr>
          <p:cNvSpPr txBox="1"/>
          <p:nvPr/>
        </p:nvSpPr>
        <p:spPr>
          <a:xfrm>
            <a:off x="15849600" y="3019182"/>
            <a:ext cx="5105400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Круговые диаграммы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287CF-AE65-4732-88DE-3AB4066636D1}"/>
              </a:ext>
            </a:extLst>
          </p:cNvPr>
          <p:cNvSpPr txBox="1"/>
          <p:nvPr/>
        </p:nvSpPr>
        <p:spPr>
          <a:xfrm>
            <a:off x="814388" y="7644056"/>
            <a:ext cx="12127427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b="1" dirty="0"/>
              <a:t>Расширения перечня параметров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Карта начальных дебитов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Карта удельных и «абсолютных» продуктивностей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Карты ВНФ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Карта глубин подвески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Карта забойных давлений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Карта плотности добываемой воды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ru-RU" sz="2800" dirty="0">
                <a:latin typeface="Calibri" panose="020F0502020204030204" pitchFamily="34" charset="0"/>
              </a:rPr>
              <a:t>и ФХС флюида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Приросты от ГТМ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Потери нефти по факторам</a:t>
            </a:r>
          </a:p>
          <a:p>
            <a:r>
              <a:rPr lang="ru-RU" sz="2800" dirty="0">
                <a:latin typeface="Calibri" panose="020F0502020204030204" pitchFamily="34" charset="0"/>
              </a:rPr>
              <a:t>И </a:t>
            </a:r>
            <a:r>
              <a:rPr lang="ru-RU" sz="2800" dirty="0" err="1">
                <a:latin typeface="Calibri" panose="020F0502020204030204" pitchFamily="34" charset="0"/>
              </a:rPr>
              <a:t>т.д</a:t>
            </a:r>
            <a:endParaRPr lang="ru-RU" sz="2800" dirty="0">
              <a:latin typeface="Calibri" panose="020F050202020403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88DB09-E12D-4895-A6D1-BFCAF1290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71" r="40451"/>
          <a:stretch/>
        </p:blipFill>
        <p:spPr>
          <a:xfrm>
            <a:off x="15003071" y="4481389"/>
            <a:ext cx="4000500" cy="32153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492DBF-B45B-4195-B950-67054C02E9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5375" y="4155718"/>
            <a:ext cx="4921388" cy="6976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313352-B0A8-47EA-B2C3-B9D6C98A1FB0}"/>
              </a:ext>
            </a:extLst>
          </p:cNvPr>
          <p:cNvSpPr txBox="1"/>
          <p:nvPr/>
        </p:nvSpPr>
        <p:spPr>
          <a:xfrm>
            <a:off x="814388" y="3270973"/>
            <a:ext cx="9164499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000" dirty="0"/>
              <a:t>Реализация системы масштабирования круговых диаграмм</a:t>
            </a:r>
          </a:p>
          <a:p>
            <a:r>
              <a:rPr lang="ru-RU" sz="4000" dirty="0"/>
              <a:t>Реализация единой системы подписей скважин</a:t>
            </a:r>
          </a:p>
          <a:p>
            <a:endParaRPr lang="ru-RU" sz="40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424BE2-324C-4AD4-BB4C-FA06B13E6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42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BB734F-4511-474A-AC02-4160C0A81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396" y="8329176"/>
            <a:ext cx="6353175" cy="351273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491164-FAE4-4DCA-9A4C-732A44B41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112" t="12322" r="24483" b="64466"/>
          <a:stretch/>
        </p:blipFill>
        <p:spPr>
          <a:xfrm>
            <a:off x="10279412" y="4473716"/>
            <a:ext cx="3617964" cy="31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45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048000" y="953343"/>
            <a:ext cx="18288000" cy="113727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8CEDAF-0846-414F-8AED-C104981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Настройка иконок скважин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3D4724-EB34-414F-98C9-852AF2B7745A}" type="slidenum">
              <a:rPr lang="ru-RU" smtClean="0"/>
              <a:pPr>
                <a:defRPr/>
              </a:pPr>
              <a:t>43</a:t>
            </a:fld>
            <a:endParaRPr lang="ru-RU" dirty="0"/>
          </a:p>
        </p:txBody>
      </p:sp>
      <p:sp>
        <p:nvSpPr>
          <p:cNvPr id="70" name="Овал 4"/>
          <p:cNvSpPr/>
          <p:nvPr/>
        </p:nvSpPr>
        <p:spPr>
          <a:xfrm>
            <a:off x="3407024" y="1571588"/>
            <a:ext cx="216000" cy="216000"/>
          </a:xfrm>
          <a:prstGeom prst="ellipse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72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16FAC1-60B8-477F-A8B8-AA85DCF59CC6}"/>
              </a:ext>
            </a:extLst>
          </p:cNvPr>
          <p:cNvSpPr txBox="1"/>
          <p:nvPr/>
        </p:nvSpPr>
        <p:spPr>
          <a:xfrm>
            <a:off x="589936" y="2708858"/>
            <a:ext cx="6497561" cy="60016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Решение по использованию группировки скважин для настройки громоздко и не удобно</a:t>
            </a:r>
          </a:p>
          <a:p>
            <a:endParaRPr lang="ru-RU" sz="3200" b="1" dirty="0"/>
          </a:p>
          <a:p>
            <a:r>
              <a:rPr lang="ru-RU" sz="3200" dirty="0"/>
              <a:t>Отдельные настройки на скважины, отдельные на группы скважин.</a:t>
            </a:r>
          </a:p>
          <a:p>
            <a:endParaRPr lang="ru-RU" sz="3200" dirty="0"/>
          </a:p>
          <a:p>
            <a:r>
              <a:rPr lang="ru-RU" sz="3200" dirty="0"/>
              <a:t>Настройки пересекаются и порой противоречат, что путает пользователей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FBA6C1-DE47-4FE8-BBAB-BD0A296DF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00" b="21241"/>
          <a:stretch/>
        </p:blipFill>
        <p:spPr>
          <a:xfrm>
            <a:off x="6374849" y="3512193"/>
            <a:ext cx="4331251" cy="76924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3B1A7-3FCE-4606-81E0-14792A235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711" y="3121641"/>
            <a:ext cx="12713854" cy="719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8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Настройка подписей и круговых диаграмм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287CF-AE65-4732-88DE-3AB4066636D1}"/>
              </a:ext>
            </a:extLst>
          </p:cNvPr>
          <p:cNvSpPr txBox="1"/>
          <p:nvPr/>
        </p:nvSpPr>
        <p:spPr>
          <a:xfrm>
            <a:off x="814388" y="3231520"/>
            <a:ext cx="9811326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Реализация гибкой настройки отображения картографической информации, в т.ч.</a:t>
            </a:r>
          </a:p>
          <a:p>
            <a:pPr marL="457200" indent="-457200">
              <a:buFontTx/>
              <a:buChar char="-"/>
            </a:pPr>
            <a:r>
              <a:rPr lang="ru-RU" sz="3200" dirty="0"/>
              <a:t>круговых диаграмм</a:t>
            </a:r>
          </a:p>
          <a:p>
            <a:pPr marL="457200" indent="-457200">
              <a:buFontTx/>
              <a:buChar char="-"/>
            </a:pPr>
            <a:r>
              <a:rPr lang="ru-RU" sz="3200" dirty="0"/>
              <a:t>подписей скважин</a:t>
            </a:r>
          </a:p>
          <a:p>
            <a:pPr marL="457200" indent="-457200">
              <a:buFontTx/>
              <a:buChar char="-"/>
            </a:pPr>
            <a:r>
              <a:rPr lang="ru-RU" sz="3200" dirty="0"/>
              <a:t>условных обозначений</a:t>
            </a:r>
          </a:p>
          <a:p>
            <a:pPr marL="457200" indent="-457200">
              <a:buFontTx/>
              <a:buChar char="-"/>
            </a:pPr>
            <a:r>
              <a:rPr lang="ru-RU" sz="3200" dirty="0"/>
              <a:t>используемых координат</a:t>
            </a:r>
          </a:p>
          <a:p>
            <a:pPr marL="457200" indent="-457200">
              <a:buFontTx/>
              <a:buChar char="-"/>
            </a:pPr>
            <a:endParaRPr lang="ru-RU" sz="3200" dirty="0"/>
          </a:p>
          <a:p>
            <a:r>
              <a:rPr lang="ru-RU" sz="3200" b="1" dirty="0"/>
              <a:t>Нет шаблонов для сохранения и загрузки настроек карт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610B8A-EF51-4241-AFFD-0A790BCC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151" y="3816708"/>
            <a:ext cx="13546392" cy="736674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278EFC-3D3F-43AC-BF29-942D41A6A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298713" y="8401735"/>
            <a:ext cx="5141844" cy="3425771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r>
              <a:rPr lang="ru-RU" dirty="0" err="1"/>
              <a:t>Тикет</a:t>
            </a:r>
            <a:r>
              <a:rPr lang="ru-RU" dirty="0"/>
              <a:t> #71264</a:t>
            </a:r>
          </a:p>
          <a:p>
            <a:r>
              <a:rPr lang="ru-RU" dirty="0" err="1"/>
              <a:t>Тикет</a:t>
            </a:r>
            <a:r>
              <a:rPr lang="ru-RU" dirty="0"/>
              <a:t> #71345</a:t>
            </a:r>
          </a:p>
          <a:p>
            <a:r>
              <a:rPr lang="ru-RU" dirty="0" err="1"/>
              <a:t>Тикет</a:t>
            </a:r>
            <a:r>
              <a:rPr lang="ru-RU" dirty="0"/>
              <a:t> #70906</a:t>
            </a:r>
          </a:p>
          <a:p>
            <a:r>
              <a:rPr lang="ru-RU" dirty="0" err="1"/>
              <a:t>Тикет</a:t>
            </a:r>
            <a:r>
              <a:rPr lang="ru-RU" dirty="0"/>
              <a:t> #66175</a:t>
            </a:r>
          </a:p>
          <a:p>
            <a:r>
              <a:rPr lang="ru-RU" dirty="0" err="1"/>
              <a:t>Тикет</a:t>
            </a:r>
            <a:r>
              <a:rPr lang="ru-RU" dirty="0"/>
              <a:t> #70040</a:t>
            </a:r>
          </a:p>
          <a:p>
            <a:r>
              <a:rPr lang="ru-RU" dirty="0" err="1"/>
              <a:t>Тикет</a:t>
            </a:r>
            <a:r>
              <a:rPr lang="ru-RU" dirty="0"/>
              <a:t> #71296</a:t>
            </a:r>
          </a:p>
        </p:txBody>
      </p:sp>
    </p:spTree>
    <p:extLst>
      <p:ext uri="{BB962C8B-B14F-4D97-AF65-F5344CB8AC3E}">
        <p14:creationId xmlns:p14="http://schemas.microsoft.com/office/powerpoint/2010/main" val="2516822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985377"/>
          </a:xfrm>
        </p:spPr>
        <p:txBody>
          <a:bodyPr/>
          <a:lstStyle/>
          <a:p>
            <a:r>
              <a:rPr lang="ru-RU" dirty="0"/>
              <a:t>Инструмент для добавления динамических данных на круговые диаграммы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4A18F61-34B4-4990-ABA9-EAAC8BE3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16" t="37730" r="42088" b="39784"/>
          <a:stretch/>
        </p:blipFill>
        <p:spPr>
          <a:xfrm>
            <a:off x="3727965" y="4835927"/>
            <a:ext cx="5328435" cy="67492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D41B50-9072-4BFF-A3A8-198B3E3C3770}"/>
              </a:ext>
            </a:extLst>
          </p:cNvPr>
          <p:cNvSpPr txBox="1"/>
          <p:nvPr/>
        </p:nvSpPr>
        <p:spPr>
          <a:xfrm>
            <a:off x="3320265" y="4850689"/>
            <a:ext cx="5105400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b="1" dirty="0"/>
              <a:t>Ретро диаграммы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7F076-B2C2-46DF-94CA-CC325340FAD6}"/>
              </a:ext>
            </a:extLst>
          </p:cNvPr>
          <p:cNvSpPr txBox="1"/>
          <p:nvPr/>
        </p:nvSpPr>
        <p:spPr>
          <a:xfrm>
            <a:off x="4234665" y="6364493"/>
            <a:ext cx="2343150" cy="37878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1800" dirty="0"/>
              <a:t>Сегодня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ECF35-4C09-4270-9D21-503CE06BEC58}"/>
              </a:ext>
            </a:extLst>
          </p:cNvPr>
          <p:cNvSpPr txBox="1"/>
          <p:nvPr/>
        </p:nvSpPr>
        <p:spPr>
          <a:xfrm>
            <a:off x="3167865" y="6974974"/>
            <a:ext cx="2343150" cy="37878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1800" dirty="0"/>
              <a:t>Месяц назад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7C8FA1-1DA2-4312-9E83-6CEB3BF05C4F}"/>
              </a:ext>
            </a:extLst>
          </p:cNvPr>
          <p:cNvSpPr txBox="1"/>
          <p:nvPr/>
        </p:nvSpPr>
        <p:spPr>
          <a:xfrm>
            <a:off x="2556390" y="7630756"/>
            <a:ext cx="2343150" cy="37878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1800" dirty="0"/>
              <a:t>2 месяца назад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3A947-DE2F-4DD8-8038-136AE057B2C6}"/>
              </a:ext>
            </a:extLst>
          </p:cNvPr>
          <p:cNvSpPr txBox="1"/>
          <p:nvPr/>
        </p:nvSpPr>
        <p:spPr>
          <a:xfrm>
            <a:off x="6237082" y="5985710"/>
            <a:ext cx="2343150" cy="378783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sz="1800" dirty="0"/>
              <a:t>Год назад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424BE2-324C-4AD4-BB4C-FA06B13E6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45</a:t>
            </a:fld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46258B3-5A56-4EE4-A6E7-047C72876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16" t="32416" r="57226" b="27901"/>
          <a:stretch/>
        </p:blipFill>
        <p:spPr>
          <a:xfrm>
            <a:off x="11057002" y="3483377"/>
            <a:ext cx="11713583" cy="84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62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048000" y="953343"/>
            <a:ext cx="18288000" cy="113727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8CEDAF-0846-414F-8AED-C104981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Карты проектных и фактических ГТМ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3D4724-EB34-414F-98C9-852AF2B7745A}" type="slidenum">
              <a:rPr lang="ru-RU" smtClean="0"/>
              <a:pPr>
                <a:defRPr/>
              </a:pPr>
              <a:t>46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1D9D1E-264E-4463-B8E7-32AEE92677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0" name="Овал 4"/>
          <p:cNvSpPr/>
          <p:nvPr/>
        </p:nvSpPr>
        <p:spPr>
          <a:xfrm>
            <a:off x="3407024" y="1571588"/>
            <a:ext cx="216000" cy="216000"/>
          </a:xfrm>
          <a:prstGeom prst="ellipse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720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934090"/>
              </p:ext>
            </p:extLst>
          </p:nvPr>
        </p:nvGraphicFramePr>
        <p:xfrm>
          <a:off x="477957" y="8852742"/>
          <a:ext cx="10123782" cy="3051196"/>
        </p:xfrm>
        <a:graphic>
          <a:graphicData uri="http://schemas.openxmlformats.org/drawingml/2006/table">
            <a:tbl>
              <a:tblPr firstRow="1" firstCol="1">
                <a:tableStyleId>{FABFCF23-3B69-468F-B69F-88F6DE6A72F2}</a:tableStyleId>
              </a:tblPr>
              <a:tblGrid>
                <a:gridCol w="930267">
                  <a:extLst>
                    <a:ext uri="{9D8B030D-6E8A-4147-A177-3AD203B41FA5}">
                      <a16:colId xmlns:a16="http://schemas.microsoft.com/office/drawing/2014/main" val="500523120"/>
                    </a:ext>
                  </a:extLst>
                </a:gridCol>
                <a:gridCol w="1162698">
                  <a:extLst>
                    <a:ext uri="{9D8B030D-6E8A-4147-A177-3AD203B41FA5}">
                      <a16:colId xmlns:a16="http://schemas.microsoft.com/office/drawing/2014/main" val="1152900119"/>
                    </a:ext>
                  </a:extLst>
                </a:gridCol>
                <a:gridCol w="490036">
                  <a:extLst>
                    <a:ext uri="{9D8B030D-6E8A-4147-A177-3AD203B41FA5}">
                      <a16:colId xmlns:a16="http://schemas.microsoft.com/office/drawing/2014/main" val="1848225668"/>
                    </a:ext>
                  </a:extLst>
                </a:gridCol>
                <a:gridCol w="1002940">
                  <a:extLst>
                    <a:ext uri="{9D8B030D-6E8A-4147-A177-3AD203B41FA5}">
                      <a16:colId xmlns:a16="http://schemas.microsoft.com/office/drawing/2014/main" val="2208626495"/>
                    </a:ext>
                  </a:extLst>
                </a:gridCol>
                <a:gridCol w="1783810">
                  <a:extLst>
                    <a:ext uri="{9D8B030D-6E8A-4147-A177-3AD203B41FA5}">
                      <a16:colId xmlns:a16="http://schemas.microsoft.com/office/drawing/2014/main" val="1597613755"/>
                    </a:ext>
                  </a:extLst>
                </a:gridCol>
                <a:gridCol w="3192918">
                  <a:extLst>
                    <a:ext uri="{9D8B030D-6E8A-4147-A177-3AD203B41FA5}">
                      <a16:colId xmlns:a16="http://schemas.microsoft.com/office/drawing/2014/main" val="444851118"/>
                    </a:ext>
                  </a:extLst>
                </a:gridCol>
                <a:gridCol w="1561113">
                  <a:extLst>
                    <a:ext uri="{9D8B030D-6E8A-4147-A177-3AD203B41FA5}">
                      <a16:colId xmlns:a16="http://schemas.microsoft.com/office/drawing/2014/main" val="1397561260"/>
                    </a:ext>
                  </a:extLst>
                </a:gridCol>
              </a:tblGrid>
              <a:tr h="94830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Ствол скважины</a:t>
                      </a:r>
                      <a:br>
                        <a:rPr lang="ru-RU" sz="1400" u="none" strike="noStrike" dirty="0">
                          <a:effectLst/>
                        </a:rPr>
                      </a:br>
                      <a:r>
                        <a:rPr lang="ru-RU" sz="1400" u="none" strike="noStrike" dirty="0">
                          <a:effectLst/>
                        </a:rPr>
                        <a:t> </a:t>
                      </a: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Дата</a:t>
                      </a:r>
                      <a:br>
                        <a:rPr lang="ru-RU" sz="1400" u="none" strike="noStrike" dirty="0">
                          <a:effectLst/>
                        </a:rPr>
                      </a:b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 err="1">
                          <a:effectLst/>
                        </a:rPr>
                        <a:t>Экспл</a:t>
                      </a:r>
                      <a:r>
                        <a:rPr lang="ru-RU" sz="1400" u="none" strike="noStrike" dirty="0">
                          <a:effectLst/>
                        </a:rPr>
                        <a:t>. объект</a:t>
                      </a:r>
                      <a:br>
                        <a:rPr lang="ru-RU" sz="1400" u="none" strike="noStrike" dirty="0">
                          <a:effectLst/>
                        </a:rPr>
                      </a:b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Модель</a:t>
                      </a:r>
                      <a:br>
                        <a:rPr lang="ru-RU" sz="1400" u="none" strike="noStrike" dirty="0">
                          <a:effectLst/>
                        </a:rPr>
                      </a:b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Тип операции</a:t>
                      </a:r>
                      <a:br>
                        <a:rPr lang="ru-RU" sz="1400" u="none" strike="noStrike" dirty="0">
                          <a:effectLst/>
                        </a:rPr>
                      </a:b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Описание</a:t>
                      </a:r>
                      <a:br>
                        <a:rPr lang="ru-RU" sz="1400" u="none" strike="noStrike" dirty="0">
                          <a:effectLst/>
                        </a:rPr>
                      </a:b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Комментарий</a:t>
                      </a:r>
                      <a:br>
                        <a:rPr lang="ru-RU" sz="1400" u="none" strike="noStrike" dirty="0">
                          <a:effectLst/>
                        </a:rPr>
                      </a:b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ctr"/>
                </a:tc>
                <a:extLst>
                  <a:ext uri="{0D108BD9-81ED-4DB2-BD59-A6C34878D82A}">
                    <a16:rowId xmlns:a16="http://schemas.microsoft.com/office/drawing/2014/main" val="3299429360"/>
                  </a:ext>
                </a:extLst>
              </a:tr>
              <a:tr h="481068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601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31.08.2022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477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ГТМ (план)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Зарезка бок ствола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После исследования на характер обводнения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3099059888"/>
                  </a:ext>
                </a:extLst>
              </a:tr>
              <a:tr h="481068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601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01.10.2022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477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ГТМ (план)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Пер под закачку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После исследования на характер обводнения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4036372646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632K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01.10.2022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477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ГТМ (план)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Дострел пласта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ТЛ4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1397473908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2231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14.09.2022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477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ГТМ (план)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Гидроразрыв пласта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Низкопрод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2933480759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2245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01.10.2022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477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ГТМ (план)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Зарезка бок ствола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4092457155"/>
                  </a:ext>
                </a:extLst>
              </a:tr>
              <a:tr h="251053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2249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01.10.2022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477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ГТМ (план)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Оптимизация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С отбором КП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048" marR="18048" marT="18048" marB="0" anchor="b"/>
                </a:tc>
                <a:extLst>
                  <a:ext uri="{0D108BD9-81ED-4DB2-BD59-A6C34878D82A}">
                    <a16:rowId xmlns:a16="http://schemas.microsoft.com/office/drawing/2014/main" val="779034483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258" y="1866860"/>
            <a:ext cx="12218505" cy="10762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F287CF-AE65-4732-88DE-3AB4066636D1}"/>
              </a:ext>
            </a:extLst>
          </p:cNvPr>
          <p:cNvSpPr txBox="1"/>
          <p:nvPr/>
        </p:nvSpPr>
        <p:spPr>
          <a:xfrm>
            <a:off x="814388" y="3231520"/>
            <a:ext cx="98113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dirty="0"/>
              <a:t>Возможность отражения ГТМ и подписей на карте для анализа и формирования отчетного графического материала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D941EF-68EF-4301-BB69-7B04E75D4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829" r="641" b="215"/>
          <a:stretch/>
        </p:blipFill>
        <p:spPr>
          <a:xfrm>
            <a:off x="7067550" y="2314322"/>
            <a:ext cx="17049750" cy="9953878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0358FEC7-A21C-4F7B-B9F1-6354E34899FA}"/>
              </a:ext>
            </a:extLst>
          </p:cNvPr>
          <p:cNvSpPr>
            <a:spLocks noChangeAspect="1"/>
          </p:cNvSpPr>
          <p:nvPr/>
        </p:nvSpPr>
        <p:spPr>
          <a:xfrm>
            <a:off x="976412" y="4189113"/>
            <a:ext cx="1800000" cy="1800000"/>
          </a:xfrm>
          <a:prstGeom prst="ellipse">
            <a:avLst/>
          </a:prstGeom>
          <a:solidFill>
            <a:srgbClr val="46B87F"/>
          </a:solidFill>
          <a:ln>
            <a:solidFill>
              <a:srgbClr val="46B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66AD9-5068-4648-AABA-C14CC2B8D91B}"/>
              </a:ext>
            </a:extLst>
          </p:cNvPr>
          <p:cNvSpPr txBox="1"/>
          <p:nvPr/>
        </p:nvSpPr>
        <p:spPr>
          <a:xfrm>
            <a:off x="2097570" y="4189113"/>
            <a:ext cx="6284430" cy="74429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/>
              <a:t>ГТМ на восстановление базовой добычи</a:t>
            </a:r>
          </a:p>
          <a:p>
            <a:endParaRPr lang="ru-RU" sz="2000" dirty="0">
              <a:latin typeface="Calibri" panose="020F0502020204030204" pitchFamily="34" charset="0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Подбор корректирующих ГТМ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Подбор основан на преобладающем факторе потерь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Рассматривается системность потерь, для исключения эффекта «шума»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800" dirty="0">
              <a:latin typeface="Calibri" panose="020F0502020204030204" pitchFamily="34" charset="0"/>
            </a:endParaRPr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983AB721-6B02-4F75-83D4-AACBAC2737AB}"/>
              </a:ext>
            </a:extLst>
          </p:cNvPr>
          <p:cNvSpPr txBox="1">
            <a:spLocks/>
          </p:cNvSpPr>
          <p:nvPr/>
        </p:nvSpPr>
        <p:spPr>
          <a:xfrm>
            <a:off x="814388" y="736600"/>
            <a:ext cx="22790150" cy="1043581"/>
          </a:xfrm>
          <a:prstGeom prst="rect">
            <a:avLst/>
          </a:prstGeom>
        </p:spPr>
        <p:txBody>
          <a:bodyPr vert="horz" wrap="square" lIns="50400" tIns="50400" rIns="50400" bIns="504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Анализ потерь и подбор режимов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F3B119E-247F-41EF-AAFF-33C07A244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658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33F4CEE-E6E9-48C9-96F9-29C0DAF1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807612" cy="2927173"/>
          </a:xfrm>
        </p:spPr>
        <p:txBody>
          <a:bodyPr/>
          <a:lstStyle/>
          <a:p>
            <a:r>
              <a:rPr lang="ru-RU" b="1" dirty="0"/>
              <a:t>Синхронизация исторической перфорации и последнего проведенного ПГИ на диаграмме скважины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0FDB01-67C0-477B-B1A8-85F1CB268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8"/>
          <a:stretch/>
        </p:blipFill>
        <p:spPr>
          <a:xfrm>
            <a:off x="13552976" y="2848962"/>
            <a:ext cx="9287974" cy="1064895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BE662D-F807-4F50-84C7-BADB38D320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8CE25-87C2-461F-A5C6-5FA08CA00660}"/>
              </a:ext>
            </a:extLst>
          </p:cNvPr>
          <p:cNvSpPr txBox="1"/>
          <p:nvPr/>
        </p:nvSpPr>
        <p:spPr>
          <a:xfrm>
            <a:off x="1543050" y="4324351"/>
            <a:ext cx="9287974" cy="55399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6000" b="1" dirty="0">
                <a:latin typeface="Calibri" panose="020F0502020204030204" pitchFamily="34" charset="0"/>
              </a:rPr>
              <a:t>Доработка функционала</a:t>
            </a:r>
            <a:endParaRPr lang="ru-RU" sz="2800" dirty="0">
              <a:latin typeface="Calibri" panose="020F0502020204030204" pitchFamily="34" charset="0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Загрузка </a:t>
            </a:r>
            <a:r>
              <a:rPr lang="en-US" sz="2800" dirty="0">
                <a:latin typeface="Calibri" panose="020F0502020204030204" pitchFamily="34" charset="0"/>
              </a:rPr>
              <a:t>las </a:t>
            </a:r>
            <a:r>
              <a:rPr lang="ru-RU" sz="2800" dirty="0">
                <a:latin typeface="Calibri" panose="020F0502020204030204" pitchFamily="34" charset="0"/>
              </a:rPr>
              <a:t>файлов ПГИ для анализа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Синхронизация интервалов перфорации и изоляции в соответствии с временной шкалой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Визуализация последнего ПГИ(сейчас визуализация доступна только в дату проведения)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</a:rPr>
              <a:t>Возможность формирования проектных перфораций на диаграмме скважин</a:t>
            </a:r>
            <a:endParaRPr lang="ru-RU" sz="3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86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985377"/>
          </a:xfrm>
        </p:spPr>
        <p:txBody>
          <a:bodyPr/>
          <a:lstStyle/>
          <a:p>
            <a:r>
              <a:rPr lang="ru-RU" dirty="0"/>
              <a:t>Анализ и агрегация данных по эксплуатационным объектам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7A7AEF0-1972-4C3B-8E9F-AE7271A84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653" y="1767315"/>
            <a:ext cx="11540498" cy="11785259"/>
          </a:xfrm>
          <a:prstGeom prst="rect">
            <a:avLst/>
          </a:prstGeom>
        </p:spPr>
      </p:pic>
      <p:sp>
        <p:nvSpPr>
          <p:cNvPr id="17" name="Rectangle 24">
            <a:extLst>
              <a:ext uri="{FF2B5EF4-FFF2-40B4-BE49-F238E27FC236}">
                <a16:creationId xmlns:a16="http://schemas.microsoft.com/office/drawing/2014/main" id="{C5846A03-C5CC-4C3A-B298-8362B0B7A8D3}"/>
              </a:ext>
            </a:extLst>
          </p:cNvPr>
          <p:cNvSpPr/>
          <p:nvPr/>
        </p:nvSpPr>
        <p:spPr>
          <a:xfrm>
            <a:off x="12946090" y="2306478"/>
            <a:ext cx="2279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ru-RU" sz="48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1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B5ABBD90-A440-444E-97D6-92BA0387D345}"/>
              </a:ext>
            </a:extLst>
          </p:cNvPr>
          <p:cNvSpPr/>
          <p:nvPr/>
        </p:nvSpPr>
        <p:spPr>
          <a:xfrm>
            <a:off x="12849910" y="8551031"/>
            <a:ext cx="23759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ru-RU" sz="4800" b="1" dirty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2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697D1-BB85-4C9E-B418-E459571931F7}"/>
              </a:ext>
            </a:extLst>
          </p:cNvPr>
          <p:cNvSpPr txBox="1"/>
          <p:nvPr/>
        </p:nvSpPr>
        <p:spPr>
          <a:xfrm>
            <a:off x="814388" y="5661100"/>
            <a:ext cx="8657940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400" b="1" dirty="0"/>
              <a:t>Работа с графической информацией на уровне эксплуатационных объектов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CBAC474-9BCE-4950-8355-A7BF0C81FE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38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Работа с добычей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3C4A36C-03F4-4209-B302-337B7D3E7639}"/>
              </a:ext>
            </a:extLst>
          </p:cNvPr>
          <p:cNvGraphicFramePr>
            <a:graphicFrameLocks noGrp="1"/>
          </p:cNvGraphicFramePr>
          <p:nvPr/>
        </p:nvGraphicFramePr>
        <p:xfrm>
          <a:off x="13837112" y="3658639"/>
          <a:ext cx="8723630" cy="9551133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5288417">
                  <a:extLst>
                    <a:ext uri="{9D8B030D-6E8A-4147-A177-3AD203B41FA5}">
                      <a16:colId xmlns:a16="http://schemas.microsoft.com/office/drawing/2014/main" val="4285021737"/>
                    </a:ext>
                  </a:extLst>
                </a:gridCol>
                <a:gridCol w="3435213">
                  <a:extLst>
                    <a:ext uri="{9D8B030D-6E8A-4147-A177-3AD203B41FA5}">
                      <a16:colId xmlns:a16="http://schemas.microsoft.com/office/drawing/2014/main" val="1568261356"/>
                    </a:ext>
                  </a:extLst>
                </a:gridCol>
              </a:tblGrid>
              <a:tr h="332289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>
                          <a:effectLst/>
                        </a:rPr>
                        <a:t>№ куст.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2274036"/>
                  </a:ext>
                </a:extLst>
              </a:tr>
              <a:tr h="332289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№ скв.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3444744"/>
                  </a:ext>
                </a:extLst>
              </a:tr>
              <a:tr h="332289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Объект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6883248"/>
                  </a:ext>
                </a:extLst>
              </a:tr>
              <a:tr h="332289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>
                          <a:effectLst/>
                        </a:rPr>
                        <a:t>Пластовый газ, тыс. м3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добыча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956668"/>
                  </a:ext>
                </a:extLst>
              </a:tr>
              <a:tr h="332289">
                <a:tc vMerge="1"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>
                          <a:effectLst/>
                        </a:rPr>
                        <a:t>сожжено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540626"/>
                  </a:ext>
                </a:extLst>
              </a:tr>
              <a:tr h="332570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>
                          <a:effectLst/>
                        </a:rPr>
                        <a:t>Газ сепарации, тыс. м3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добыча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9375043"/>
                  </a:ext>
                </a:extLst>
              </a:tr>
              <a:tr h="332289">
                <a:tc vMerge="1"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сожжено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2413095"/>
                  </a:ext>
                </a:extLst>
              </a:tr>
              <a:tr h="332289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>
                          <a:effectLst/>
                        </a:rPr>
                        <a:t>Сухой газ, тыс. м3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добыча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9916074"/>
                  </a:ext>
                </a:extLst>
              </a:tr>
              <a:tr h="332289">
                <a:tc vMerge="1"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сожжено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828069"/>
                  </a:ext>
                </a:extLst>
              </a:tr>
              <a:tr h="332289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СЖУ,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 err="1">
                          <a:effectLst/>
                        </a:rPr>
                        <a:t>тн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8419525"/>
                  </a:ext>
                </a:extLst>
              </a:tr>
              <a:tr h="601443">
                <a:tc rowSpan="4"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>
                          <a:effectLst/>
                        </a:rPr>
                        <a:t>Стабильный конденсат, тонн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добыча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3704209"/>
                  </a:ext>
                </a:extLst>
              </a:tr>
              <a:tr h="332289">
                <a:tc vMerge="1"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техн. использован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2621045"/>
                  </a:ext>
                </a:extLst>
              </a:tr>
              <a:tr h="332289">
                <a:tc vMerge="1"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 err="1">
                          <a:effectLst/>
                        </a:rPr>
                        <a:t>технол</a:t>
                      </a:r>
                      <a:r>
                        <a:rPr lang="ru-RU" sz="3200" u="none" strike="noStrike" dirty="0">
                          <a:effectLst/>
                        </a:rPr>
                        <a:t>. потери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3094264"/>
                  </a:ext>
                </a:extLst>
              </a:tr>
              <a:tr h="332289">
                <a:tc vMerge="1"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сожжено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8339088"/>
                  </a:ext>
                </a:extLst>
              </a:tr>
              <a:tr h="332289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>
                          <a:effectLst/>
                        </a:rPr>
                        <a:t>Добыча нестаб. конденсата,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5253493"/>
                  </a:ext>
                </a:extLst>
              </a:tr>
              <a:tr h="332289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>
                          <a:effectLst/>
                        </a:rPr>
                        <a:t>Вода, </a:t>
                      </a:r>
                      <a:r>
                        <a:rPr lang="ru-RU" sz="3200" u="none" strike="noStrike" dirty="0" err="1">
                          <a:effectLst/>
                        </a:rPr>
                        <a:t>извл</a:t>
                      </a:r>
                      <a:r>
                        <a:rPr lang="ru-RU" sz="3200" u="none" strike="noStrike" dirty="0">
                          <a:effectLst/>
                        </a:rPr>
                        <a:t>. из пласта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1455271"/>
                  </a:ext>
                </a:extLst>
              </a:tr>
              <a:tr h="332289">
                <a:tc rowSpan="3"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>
                          <a:effectLst/>
                        </a:rPr>
                        <a:t>Время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>
                          <a:effectLst/>
                        </a:rPr>
                        <a:t>работы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811002"/>
                  </a:ext>
                </a:extLst>
              </a:tr>
              <a:tr h="332289">
                <a:tc vMerge="1"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>
                          <a:effectLst/>
                        </a:rPr>
                        <a:t>простоя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2147878"/>
                  </a:ext>
                </a:extLst>
              </a:tr>
              <a:tr h="332289">
                <a:tc vMerge="1">
                  <a:txBody>
                    <a:bodyPr/>
                    <a:lstStyle/>
                    <a:p>
                      <a:pPr algn="l" fontAlgn="b"/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u="none" strike="noStrike" dirty="0">
                          <a:effectLst/>
                        </a:rPr>
                        <a:t>календарное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37573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D9085C0-D6CB-40EB-8B98-E83130CAA295}"/>
              </a:ext>
            </a:extLst>
          </p:cNvPr>
          <p:cNvSpPr txBox="1"/>
          <p:nvPr/>
        </p:nvSpPr>
        <p:spPr>
          <a:xfrm>
            <a:off x="13837112" y="2407772"/>
            <a:ext cx="8723630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Пример эксплуатационных рапортов из сервисного проекта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60F95DB-47D0-4BB1-890E-2D2C33C1AD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72D1A-7337-4DDD-8DEA-0F242948FC8A}"/>
              </a:ext>
            </a:extLst>
          </p:cNvPr>
          <p:cNvSpPr txBox="1"/>
          <p:nvPr/>
        </p:nvSpPr>
        <p:spPr>
          <a:xfrm>
            <a:off x="718699" y="2407772"/>
            <a:ext cx="12682392" cy="102489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400" dirty="0"/>
              <a:t>Работа начинается со сбора и систематизации информации по добыче</a:t>
            </a:r>
          </a:p>
          <a:p>
            <a:endParaRPr lang="ru-RU" sz="4400" dirty="0"/>
          </a:p>
          <a:p>
            <a:r>
              <a:rPr lang="ru-RU" sz="4400" dirty="0">
                <a:latin typeface="Calibri" panose="020F0502020204030204" pitchFamily="34" charset="0"/>
              </a:rPr>
              <a:t> С чем сталкиваемся:</a:t>
            </a:r>
          </a:p>
          <a:p>
            <a:pPr marL="571500" indent="-571500">
              <a:buFontTx/>
              <a:buChar char="-"/>
            </a:pPr>
            <a:r>
              <a:rPr lang="ru-RU" sz="4400" dirty="0">
                <a:latin typeface="Calibri" panose="020F0502020204030204" pitchFamily="34" charset="0"/>
              </a:rPr>
              <a:t>Информация хранится в различных источниках и форматах, которые отличаются в т.ч. внутри одной компании.</a:t>
            </a:r>
          </a:p>
          <a:p>
            <a:pPr marL="571500" indent="-571500">
              <a:buFontTx/>
              <a:buChar char="-"/>
            </a:pPr>
            <a:endParaRPr lang="ru-RU" sz="4400" dirty="0">
              <a:latin typeface="Calibri" panose="020F0502020204030204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4400" dirty="0">
                <a:latin typeface="Calibri" panose="020F0502020204030204" pitchFamily="34" charset="0"/>
              </a:rPr>
              <a:t>Информации по добыче зачастую намного больше, чем можно внести в ГДМ.</a:t>
            </a:r>
          </a:p>
          <a:p>
            <a:pPr marL="571500" indent="-571500">
              <a:buFontTx/>
              <a:buChar char="-"/>
            </a:pPr>
            <a:endParaRPr lang="ru-RU" sz="4400" dirty="0">
              <a:latin typeface="Calibri" panose="020F0502020204030204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4400" dirty="0">
                <a:latin typeface="Calibri" panose="020F0502020204030204" pitchFamily="34" charset="0"/>
              </a:rPr>
              <a:t>Текущий перечень параметров имеет узкую специализацию для формирования исторических файлов.</a:t>
            </a:r>
          </a:p>
          <a:p>
            <a:endParaRPr lang="ru-RU" sz="4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579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Работа с единицами измерений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72D1A-7337-4DDD-8DEA-0F242948FC8A}"/>
              </a:ext>
            </a:extLst>
          </p:cNvPr>
          <p:cNvSpPr txBox="1"/>
          <p:nvPr/>
        </p:nvSpPr>
        <p:spPr>
          <a:xfrm>
            <a:off x="814388" y="3183161"/>
            <a:ext cx="22596135" cy="75713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Базы добычи содержат информацию в разных единицах измерения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Необходима как загрузка, так и работа с массовыми и объемными единицами измерений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07913A-A4B4-4181-B2BA-975328C85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34" t="2200" r="61499" b="74607"/>
          <a:stretch/>
        </p:blipFill>
        <p:spPr>
          <a:xfrm>
            <a:off x="18977113" y="9965078"/>
            <a:ext cx="901148" cy="70236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0BD551B-2AD9-440B-86A0-F3EB22663B16}"/>
              </a:ext>
            </a:extLst>
          </p:cNvPr>
          <p:cNvSpPr/>
          <p:nvPr/>
        </p:nvSpPr>
        <p:spPr>
          <a:xfrm>
            <a:off x="18977113" y="9965078"/>
            <a:ext cx="901148" cy="758099"/>
          </a:xfrm>
          <a:prstGeom prst="rect">
            <a:avLst/>
          </a:prstGeom>
          <a:noFill/>
          <a:ln w="825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234369-2E52-49CF-89F2-FC8864815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686513-D627-43C7-820C-B4C5267BC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37" t="21937" b="46339"/>
          <a:stretch/>
        </p:blipFill>
        <p:spPr>
          <a:xfrm>
            <a:off x="2815934" y="4394015"/>
            <a:ext cx="19169794" cy="46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4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Привязка добычи к </a:t>
            </a:r>
            <a:r>
              <a:rPr lang="ru-RU" dirty="0" err="1"/>
              <a:t>экспл</a:t>
            </a:r>
            <a:r>
              <a:rPr lang="ru-RU" dirty="0"/>
              <a:t>. объектам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72D1A-7337-4DDD-8DEA-0F242948FC8A}"/>
              </a:ext>
            </a:extLst>
          </p:cNvPr>
          <p:cNvSpPr txBox="1"/>
          <p:nvPr/>
        </p:nvSpPr>
        <p:spPr>
          <a:xfrm>
            <a:off x="483634" y="2000802"/>
            <a:ext cx="14170854" cy="29359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800" b="1" dirty="0"/>
              <a:t>Работа с добычей на уровне эксплуатационных объектов</a:t>
            </a:r>
          </a:p>
          <a:p>
            <a:endParaRPr lang="ru-RU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Анализ разработки и добычи ведется на уровне эксплуатационных объектов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Разделение добычи по эксплуатационным объектам проводится в 100% случаев</a:t>
            </a:r>
            <a:endParaRPr lang="x-none" sz="28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E2E7D07-3F9D-4EB5-AE9F-2037158B9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794348"/>
              </p:ext>
            </p:extLst>
          </p:nvPr>
        </p:nvGraphicFramePr>
        <p:xfrm>
          <a:off x="14462798" y="2000802"/>
          <a:ext cx="5104501" cy="1119921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60922">
                  <a:extLst>
                    <a:ext uri="{9D8B030D-6E8A-4147-A177-3AD203B41FA5}">
                      <a16:colId xmlns:a16="http://schemas.microsoft.com/office/drawing/2014/main" val="3629551760"/>
                    </a:ext>
                  </a:extLst>
                </a:gridCol>
                <a:gridCol w="2061071">
                  <a:extLst>
                    <a:ext uri="{9D8B030D-6E8A-4147-A177-3AD203B41FA5}">
                      <a16:colId xmlns:a16="http://schemas.microsoft.com/office/drawing/2014/main" val="435464556"/>
                    </a:ext>
                  </a:extLst>
                </a:gridCol>
                <a:gridCol w="1682508">
                  <a:extLst>
                    <a:ext uri="{9D8B030D-6E8A-4147-A177-3AD203B41FA5}">
                      <a16:colId xmlns:a16="http://schemas.microsoft.com/office/drawing/2014/main" val="2364462826"/>
                    </a:ext>
                  </a:extLst>
                </a:gridCol>
              </a:tblGrid>
              <a:tr h="179283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Месторождение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1" u="none" strike="noStrike" dirty="0" err="1">
                          <a:effectLst/>
                        </a:rPr>
                        <a:t>Экспл</a:t>
                      </a:r>
                      <a:r>
                        <a:rPr lang="ru-RU" sz="2800" b="1" u="none" strike="noStrike" dirty="0">
                          <a:effectLst/>
                        </a:rPr>
                        <a:t>. объект</a:t>
                      </a:r>
                      <a:br>
                        <a:rPr lang="ru-RU" sz="2800" b="1" u="none" strike="noStrike" dirty="0">
                          <a:effectLst/>
                        </a:rPr>
                      </a:br>
                      <a:endParaRPr lang="ru-RU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Пласт</a:t>
                      </a:r>
                      <a:br>
                        <a:rPr lang="ru-RU" sz="2400" u="none" strike="noStrike" dirty="0">
                          <a:effectLst/>
                        </a:rPr>
                      </a:br>
                      <a:endParaRPr lang="ru-RU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8477882"/>
                  </a:ext>
                </a:extLst>
              </a:tr>
              <a:tr h="1045153">
                <a:tc rowSpan="9"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АБВГДЙСКОЕ НЕФТЯНОЕ МЕСТОРОЖДЕНИЕ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Верей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Cvr1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780033"/>
                  </a:ext>
                </a:extLst>
              </a:tr>
              <a:tr h="1045153">
                <a:tc vMerge="1"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sz="2400" u="none" strike="noStrike" dirty="0">
                          <a:effectLst/>
                        </a:rPr>
                        <a:t>Верей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Cvr2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82928"/>
                  </a:ext>
                </a:extLst>
              </a:tr>
              <a:tr h="1045153">
                <a:tc vMerge="1"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sz="2400" u="none" strike="noStrike" dirty="0">
                          <a:effectLst/>
                        </a:rPr>
                        <a:t>Верей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Cvr3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723108"/>
                  </a:ext>
                </a:extLst>
              </a:tr>
              <a:tr h="1045153">
                <a:tc vMerge="1"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sz="2400" u="none" strike="noStrike" dirty="0">
                          <a:effectLst/>
                        </a:rPr>
                        <a:t>Верей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Cvr4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03104"/>
                  </a:ext>
                </a:extLst>
              </a:tr>
              <a:tr h="1045153">
                <a:tc vMerge="1"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endParaRPr lang="ru-RU" sz="2800" b="1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Башкир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Bash1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510682"/>
                  </a:ext>
                </a:extLst>
              </a:tr>
              <a:tr h="1045153">
                <a:tc vMerge="1"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sz="2400" u="none" strike="noStrike" dirty="0">
                          <a:effectLst/>
                        </a:rPr>
                        <a:t>Башкир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</a:rPr>
                        <a:t>Bash2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4746"/>
                  </a:ext>
                </a:extLst>
              </a:tr>
              <a:tr h="1045153">
                <a:tc vMerge="1"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u="none" strike="noStrike" dirty="0">
                          <a:effectLst/>
                        </a:rPr>
                        <a:t>Бобрик</a:t>
                      </a:r>
                      <a:endParaRPr lang="en-US" sz="2800" b="1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Bobr3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98707"/>
                  </a:ext>
                </a:extLst>
              </a:tr>
              <a:tr h="10451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Бобрик</a:t>
                      </a:r>
                      <a:endParaRPr lang="en-US" sz="24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Cbr2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54610"/>
                  </a:ext>
                </a:extLst>
              </a:tr>
              <a:tr h="10451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Бобрик</a:t>
                      </a:r>
                      <a:endParaRPr lang="en-US" sz="24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 err="1">
                          <a:effectLst/>
                        </a:rPr>
                        <a:t>Vrez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11704"/>
                  </a:ext>
                </a:extLst>
              </a:tr>
            </a:tbl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3A2E572-C635-4FD6-BCFE-804E6CDDC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34" y="5571117"/>
            <a:ext cx="13048585" cy="7068661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5B95AD6-A038-44CC-AC8B-CB28AAAFE735}"/>
              </a:ext>
            </a:extLst>
          </p:cNvPr>
          <p:cNvSpPr/>
          <p:nvPr/>
        </p:nvSpPr>
        <p:spPr>
          <a:xfrm>
            <a:off x="483633" y="5523479"/>
            <a:ext cx="13048585" cy="938326"/>
          </a:xfrm>
          <a:prstGeom prst="rect">
            <a:avLst/>
          </a:prstGeom>
          <a:noFill/>
          <a:ln w="825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5F3B4CB-7BA9-4977-A181-FF72A75599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758989" y="4023401"/>
            <a:ext cx="4041913" cy="175030"/>
          </a:xfrm>
          <a:prstGeom prst="rect">
            <a:avLst/>
          </a:prstGeom>
          <a:solidFill>
            <a:srgbClr val="FDE5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9758989" y="5088396"/>
            <a:ext cx="4041913" cy="368476"/>
          </a:xfrm>
          <a:prstGeom prst="rect">
            <a:avLst/>
          </a:prstGeom>
          <a:solidFill>
            <a:srgbClr val="FDE5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9758989" y="5996897"/>
            <a:ext cx="4041913" cy="353120"/>
          </a:xfrm>
          <a:prstGeom prst="rect">
            <a:avLst/>
          </a:prstGeom>
          <a:solidFill>
            <a:srgbClr val="FDE5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9758988" y="7134483"/>
            <a:ext cx="4041913" cy="169700"/>
          </a:xfrm>
          <a:prstGeom prst="rect">
            <a:avLst/>
          </a:prstGeom>
          <a:solidFill>
            <a:srgbClr val="FDE5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9712608" y="8092932"/>
            <a:ext cx="4041913" cy="821635"/>
          </a:xfrm>
          <a:prstGeom prst="rect">
            <a:avLst/>
          </a:prstGeom>
          <a:solidFill>
            <a:srgbClr val="F8A4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9758989" y="9505744"/>
            <a:ext cx="4041913" cy="168743"/>
          </a:xfrm>
          <a:prstGeom prst="rect">
            <a:avLst/>
          </a:prstGeom>
          <a:solidFill>
            <a:srgbClr val="F8A4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9787842" y="10272013"/>
            <a:ext cx="4041913" cy="1562552"/>
          </a:xfrm>
          <a:prstGeom prst="rect">
            <a:avLst/>
          </a:prstGeom>
          <a:solidFill>
            <a:srgbClr val="ACE5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9787842" y="12410269"/>
            <a:ext cx="4041913" cy="214044"/>
          </a:xfrm>
          <a:prstGeom prst="rect">
            <a:avLst/>
          </a:prstGeom>
          <a:solidFill>
            <a:srgbClr val="ACE5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1282991" y="1780181"/>
            <a:ext cx="901148" cy="11419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 rot="16200000">
            <a:off x="20296001" y="6958011"/>
            <a:ext cx="2875128" cy="655782"/>
          </a:xfrm>
          <a:prstGeom prst="rect">
            <a:avLst/>
          </a:prstGeom>
          <a:noFill/>
        </p:spPr>
        <p:txBody>
          <a:bodyPr wrap="square" lIns="50400" tIns="50400" rIns="50400" bIns="50400" rtlCol="0">
            <a:spAutoFit/>
          </a:bodyPr>
          <a:lstStyle/>
          <a:p>
            <a:pPr algn="l"/>
            <a:r>
              <a:rPr lang="ru-RU" dirty="0"/>
              <a:t>Скважина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833C897-5520-4421-A2A5-57DA6FE06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44735"/>
              </p:ext>
            </p:extLst>
          </p:nvPr>
        </p:nvGraphicFramePr>
        <p:xfrm>
          <a:off x="483633" y="10897106"/>
          <a:ext cx="11918468" cy="176403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8389">
                  <a:extLst>
                    <a:ext uri="{9D8B030D-6E8A-4147-A177-3AD203B41FA5}">
                      <a16:colId xmlns:a16="http://schemas.microsoft.com/office/drawing/2014/main" val="2015057583"/>
                    </a:ext>
                  </a:extLst>
                </a:gridCol>
                <a:gridCol w="1264261">
                  <a:extLst>
                    <a:ext uri="{9D8B030D-6E8A-4147-A177-3AD203B41FA5}">
                      <a16:colId xmlns:a16="http://schemas.microsoft.com/office/drawing/2014/main" val="1858534177"/>
                    </a:ext>
                  </a:extLst>
                </a:gridCol>
                <a:gridCol w="925936">
                  <a:extLst>
                    <a:ext uri="{9D8B030D-6E8A-4147-A177-3AD203B41FA5}">
                      <a16:colId xmlns:a16="http://schemas.microsoft.com/office/drawing/2014/main" val="393188366"/>
                    </a:ext>
                  </a:extLst>
                </a:gridCol>
                <a:gridCol w="1020904">
                  <a:extLst>
                    <a:ext uri="{9D8B030D-6E8A-4147-A177-3AD203B41FA5}">
                      <a16:colId xmlns:a16="http://schemas.microsoft.com/office/drawing/2014/main" val="2815873350"/>
                    </a:ext>
                  </a:extLst>
                </a:gridCol>
                <a:gridCol w="902195">
                  <a:extLst>
                    <a:ext uri="{9D8B030D-6E8A-4147-A177-3AD203B41FA5}">
                      <a16:colId xmlns:a16="http://schemas.microsoft.com/office/drawing/2014/main" val="3979937385"/>
                    </a:ext>
                  </a:extLst>
                </a:gridCol>
                <a:gridCol w="979355">
                  <a:extLst>
                    <a:ext uri="{9D8B030D-6E8A-4147-A177-3AD203B41FA5}">
                      <a16:colId xmlns:a16="http://schemas.microsoft.com/office/drawing/2014/main" val="1181493685"/>
                    </a:ext>
                  </a:extLst>
                </a:gridCol>
                <a:gridCol w="1020904">
                  <a:extLst>
                    <a:ext uri="{9D8B030D-6E8A-4147-A177-3AD203B41FA5}">
                      <a16:colId xmlns:a16="http://schemas.microsoft.com/office/drawing/2014/main" val="8974016"/>
                    </a:ext>
                  </a:extLst>
                </a:gridCol>
                <a:gridCol w="836903">
                  <a:extLst>
                    <a:ext uri="{9D8B030D-6E8A-4147-A177-3AD203B41FA5}">
                      <a16:colId xmlns:a16="http://schemas.microsoft.com/office/drawing/2014/main" val="2346061256"/>
                    </a:ext>
                  </a:extLst>
                </a:gridCol>
                <a:gridCol w="1068389">
                  <a:extLst>
                    <a:ext uri="{9D8B030D-6E8A-4147-A177-3AD203B41FA5}">
                      <a16:colId xmlns:a16="http://schemas.microsoft.com/office/drawing/2014/main" val="1938762708"/>
                    </a:ext>
                  </a:extLst>
                </a:gridCol>
                <a:gridCol w="1068389">
                  <a:extLst>
                    <a:ext uri="{9D8B030D-6E8A-4147-A177-3AD203B41FA5}">
                      <a16:colId xmlns:a16="http://schemas.microsoft.com/office/drawing/2014/main" val="2033788855"/>
                    </a:ext>
                  </a:extLst>
                </a:gridCol>
                <a:gridCol w="712260">
                  <a:extLst>
                    <a:ext uri="{9D8B030D-6E8A-4147-A177-3AD203B41FA5}">
                      <a16:colId xmlns:a16="http://schemas.microsoft.com/office/drawing/2014/main" val="2391916563"/>
                    </a:ext>
                  </a:extLst>
                </a:gridCol>
                <a:gridCol w="1050583">
                  <a:extLst>
                    <a:ext uri="{9D8B030D-6E8A-4147-A177-3AD203B41FA5}">
                      <a16:colId xmlns:a16="http://schemas.microsoft.com/office/drawing/2014/main" val="1213135219"/>
                    </a:ext>
                  </a:extLst>
                </a:gridCol>
              </a:tblGrid>
              <a:tr h="61151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Ствол скважины</a:t>
                      </a:r>
                      <a:br>
                        <a:rPr lang="ru-RU" sz="1100" u="none" strike="noStrike">
                          <a:effectLst/>
                        </a:rPr>
                      </a:br>
                      <a:endParaRPr lang="ru-RU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Дата</a:t>
                      </a:r>
                      <a:br>
                        <a:rPr lang="ru-RU" sz="1100" u="none" strike="noStrike" dirty="0">
                          <a:effectLst/>
                        </a:rPr>
                      </a:b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Экспл</a:t>
                      </a:r>
                      <a:r>
                        <a:rPr lang="ru-RU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. объект</a:t>
                      </a:r>
                      <a:br>
                        <a:rPr lang="ru-RU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</a:br>
                      <a:endParaRPr lang="ru-RU" sz="14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Добыча нефти,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 т</a:t>
                      </a:r>
                      <a:endParaRPr lang="ru-RU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Дебит нефти,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 т/сут</a:t>
                      </a:r>
                      <a:endParaRPr lang="ru-RU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Нак. добыча нефти,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 тыс. т</a:t>
                      </a:r>
                      <a:endParaRPr lang="ru-RU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Добыча воды,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 т</a:t>
                      </a:r>
                      <a:endParaRPr lang="ru-RU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Дебит воды,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 т/сут</a:t>
                      </a:r>
                      <a:endParaRPr lang="ru-RU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Добыча жидкости,</a:t>
                      </a:r>
                      <a:br>
                        <a:rPr lang="ru-RU" sz="1100" u="none" strike="noStrike" dirty="0">
                          <a:effectLst/>
                        </a:rPr>
                      </a:br>
                      <a:r>
                        <a:rPr lang="ru-RU" sz="1100" u="none" strike="noStrike" dirty="0">
                          <a:effectLst/>
                        </a:rPr>
                        <a:t> т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Дебит жидкости,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 т/сут</a:t>
                      </a:r>
                      <a:endParaRPr lang="ru-RU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Обв.,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 %</a:t>
                      </a:r>
                      <a:endParaRPr lang="ru-RU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Время добычи (нефть),</a:t>
                      </a:r>
                      <a:br>
                        <a:rPr lang="ru-RU" sz="1100" u="none" strike="noStrike">
                          <a:effectLst/>
                        </a:rPr>
                      </a:br>
                      <a:r>
                        <a:rPr lang="ru-RU" sz="1100" u="none" strike="noStrike">
                          <a:effectLst/>
                        </a:rPr>
                        <a:t> сут</a:t>
                      </a:r>
                      <a:endParaRPr lang="ru-RU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039010"/>
                  </a:ext>
                </a:extLst>
              </a:tr>
              <a:tr h="152878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513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01.08.2015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477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52.0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21.1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8.0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60.0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31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2087"/>
                  </a:ext>
                </a:extLst>
              </a:tr>
              <a:tr h="152878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513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01.09.2015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480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12.0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58.0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10.5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70.0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12.7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746718"/>
                  </a:ext>
                </a:extLst>
              </a:tr>
              <a:tr h="152878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513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01.09.2015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477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21.1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13.0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19.0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2.7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671063"/>
                  </a:ext>
                </a:extLst>
              </a:tr>
              <a:tr h="152878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513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01.10.2015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477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21.1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74.0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83.0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2.7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31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23369"/>
                  </a:ext>
                </a:extLst>
              </a:tr>
              <a:tr h="152878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513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01.10.2015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480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42.0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360.0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11.7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402.0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13.1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31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24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10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Работа с событиями на скважинах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3B9B1E-0785-406E-8CDF-9865F420A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0"/>
          <a:stretch/>
        </p:blipFill>
        <p:spPr>
          <a:xfrm>
            <a:off x="4401844" y="4409816"/>
            <a:ext cx="15897836" cy="840388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2C3A6C-636C-4902-AED7-DB2378DA19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5471F-1800-46E0-BDC2-D9B4AA376B5E}"/>
              </a:ext>
            </a:extLst>
          </p:cNvPr>
          <p:cNvSpPr txBox="1"/>
          <p:nvPr/>
        </p:nvSpPr>
        <p:spPr>
          <a:xfrm>
            <a:off x="1000999" y="2365480"/>
            <a:ext cx="19064283" cy="19202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4000" dirty="0"/>
              <a:t>Разработка без ГТМ – время на ветер!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Информация необходима как разработчикам, так и гидродинамикам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База мероприятий по объектам существует в 100% случаев, хотя бы в минимальном формате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376310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DE9C2E-FB00-45E9-A1F5-C6D5C38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736600"/>
            <a:ext cx="22790150" cy="1043581"/>
          </a:xfrm>
        </p:spPr>
        <p:txBody>
          <a:bodyPr/>
          <a:lstStyle/>
          <a:p>
            <a:r>
              <a:rPr lang="ru-RU" dirty="0"/>
              <a:t>Технологические показатели для анализа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697-30D4-493B-B8F6-BD82E789648F}"/>
              </a:ext>
            </a:extLst>
          </p:cNvPr>
          <p:cNvSpPr txBox="1"/>
          <p:nvPr/>
        </p:nvSpPr>
        <p:spPr>
          <a:xfrm>
            <a:off x="17039581" y="8073597"/>
            <a:ext cx="6695988" cy="45243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/>
              <a:t>Графики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КИН </a:t>
            </a:r>
            <a:r>
              <a:rPr lang="en-US" sz="2400" dirty="0">
                <a:latin typeface="Calibri" panose="020F0502020204030204" pitchFamily="34" charset="0"/>
              </a:rPr>
              <a:t>vs</a:t>
            </a:r>
            <a:r>
              <a:rPr lang="ru-RU" sz="2400" dirty="0">
                <a:latin typeface="Calibri" panose="020F0502020204030204" pitchFamily="34" charset="0"/>
              </a:rPr>
              <a:t> прокаченный поровый объем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Компенсация, накопленная компенсация </a:t>
            </a:r>
            <a:r>
              <a:rPr lang="en-US" sz="2400" dirty="0">
                <a:latin typeface="Calibri" panose="020F0502020204030204" pitchFamily="34" charset="0"/>
              </a:rPr>
              <a:t>vs </a:t>
            </a:r>
            <a:r>
              <a:rPr lang="ru-RU" sz="2400" dirty="0">
                <a:latin typeface="Calibri" panose="020F0502020204030204" pitchFamily="34" charset="0"/>
              </a:rPr>
              <a:t>дата, накопленная добыча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Динамика пластового давления</a:t>
            </a:r>
            <a:r>
              <a:rPr lang="en-US" sz="2400" dirty="0">
                <a:latin typeface="Calibri" panose="020F0502020204030204" pitchFamily="34" charset="0"/>
              </a:rPr>
              <a:t> vs</a:t>
            </a:r>
            <a:r>
              <a:rPr lang="ru-RU" sz="2400" dirty="0">
                <a:latin typeface="Calibri" panose="020F0502020204030204" pitchFamily="34" charset="0"/>
              </a:rPr>
              <a:t> компенсация, время, накопленная добыча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Динамика фонда скважин </a:t>
            </a:r>
            <a:r>
              <a:rPr lang="en-US" sz="2400" dirty="0">
                <a:latin typeface="Calibri" panose="020F0502020204030204" pitchFamily="34" charset="0"/>
              </a:rPr>
              <a:t>vs </a:t>
            </a:r>
            <a:r>
              <a:rPr lang="ru-RU" sz="2400" dirty="0">
                <a:latin typeface="Calibri" panose="020F0502020204030204" pitchFamily="34" charset="0"/>
              </a:rPr>
              <a:t>дата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Продуктивность </a:t>
            </a:r>
            <a:r>
              <a:rPr lang="en-US" sz="2400" dirty="0">
                <a:latin typeface="Calibri" panose="020F0502020204030204" pitchFamily="34" charset="0"/>
              </a:rPr>
              <a:t>vs </a:t>
            </a:r>
            <a:r>
              <a:rPr lang="ru-RU" sz="2400" dirty="0">
                <a:latin typeface="Calibri" panose="020F0502020204030204" pitchFamily="34" charset="0"/>
              </a:rPr>
              <a:t>дата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307E9F-DD9A-4BB0-8B57-67375B4E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F6D6-9B5F-484A-9E89-3E1DE07AA3A3}" type="slidenum">
              <a:rPr lang="ru-RU" smtClean="0"/>
              <a:pPr/>
              <a:t>9</a:t>
            </a:fld>
            <a:endParaRPr lang="ru-RU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19891334"/>
              </p:ext>
            </p:extLst>
          </p:nvPr>
        </p:nvGraphicFramePr>
        <p:xfrm>
          <a:off x="1633253" y="2238233"/>
          <a:ext cx="14621230" cy="9929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805837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презентации RFD">
  <a:themeElements>
    <a:clrScheme name="Другая 1">
      <a:dk1>
        <a:srgbClr val="071126"/>
      </a:dk1>
      <a:lt1>
        <a:srgbClr val="FFFFFF"/>
      </a:lt1>
      <a:dk2>
        <a:srgbClr val="1F2A44"/>
      </a:dk2>
      <a:lt2>
        <a:srgbClr val="F7F7F7"/>
      </a:lt2>
      <a:accent1>
        <a:srgbClr val="0080C6"/>
      </a:accent1>
      <a:accent2>
        <a:srgbClr val="39B54A"/>
      </a:accent2>
      <a:accent3>
        <a:srgbClr val="F57D20"/>
      </a:accent3>
      <a:accent4>
        <a:srgbClr val="ED1C24"/>
      </a:accent4>
      <a:accent5>
        <a:srgbClr val="797979"/>
      </a:accent5>
      <a:accent6>
        <a:srgbClr val="D5D5D5"/>
      </a:accent6>
      <a:hlink>
        <a:srgbClr val="204EB3"/>
      </a:hlink>
      <a:folHlink>
        <a:srgbClr val="6100B6"/>
      </a:folHlink>
    </a:clrScheme>
    <a:fontScheme name="РФД 202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50400" tIns="50400" rIns="50400" bIns="50400" rtlCol="0">
        <a:spAutoFit/>
      </a:bodyPr>
      <a:lstStyle>
        <a:defPPr algn="l">
          <a:defRPr b="1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Презентация1" id="{236CDD18-8AD4-42B2-8859-66057AE0F085}" vid="{2DDA7540-6ECD-48D6-AA72-EEFB28316F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B553187-5E91-43C0-A928-2D52969B892F}">
  <we:reference id="wa104380907" version="3.0.0.1" store="ru-RU" storeType="OMEX"/>
  <we:alternateReferences>
    <we:reference id="wa104380907" version="3.0.0.1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презентации 2022</Template>
  <TotalTime>7498</TotalTime>
  <Words>2485</Words>
  <Application>Microsoft Office PowerPoint</Application>
  <PresentationFormat>Произвольный</PresentationFormat>
  <Paragraphs>737</Paragraphs>
  <Slides>49</Slides>
  <Notes>13</Notes>
  <HiddenSlides>11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7" baseType="lpstr">
      <vt:lpstr>Arial</vt:lpstr>
      <vt:lpstr>Arial Unicode MS</vt:lpstr>
      <vt:lpstr>Bahnschrift SemiCondensed</vt:lpstr>
      <vt:lpstr>Calibri</vt:lpstr>
      <vt:lpstr>Segoe UI</vt:lpstr>
      <vt:lpstr>Tahoma</vt:lpstr>
      <vt:lpstr>Times New Roman</vt:lpstr>
      <vt:lpstr>Шаблон презентации RFD</vt:lpstr>
      <vt:lpstr>Анализ разработки месторождений. Часть 2 Инструментарий разработчика</vt:lpstr>
      <vt:lpstr>Обязанности специалиста по разработке месторождений</vt:lpstr>
      <vt:lpstr>Работа с данными</vt:lpstr>
      <vt:lpstr>Работа с добычей</vt:lpstr>
      <vt:lpstr>Работа с добычей</vt:lpstr>
      <vt:lpstr>Работа с единицами измерений</vt:lpstr>
      <vt:lpstr>Привязка добычи к экспл. объектам</vt:lpstr>
      <vt:lpstr>Работа с событиями на скважинах</vt:lpstr>
      <vt:lpstr>Технологические показатели для анализа</vt:lpstr>
      <vt:lpstr>Дополнительная информация по анализу разработки</vt:lpstr>
      <vt:lpstr>Текущее решение от пользователей</vt:lpstr>
      <vt:lpstr>Обработки данных от пользователей</vt:lpstr>
      <vt:lpstr>Сводные таблицы инженера-разработчика</vt:lpstr>
      <vt:lpstr>Обработка данных и подготовка инструментария</vt:lpstr>
      <vt:lpstr>Таблица разработчика «ПАРАМЕТРЫ ПЛАСТОВ»</vt:lpstr>
      <vt:lpstr>Таблица разработчика «СКВАЖИНЫ»</vt:lpstr>
      <vt:lpstr>Таблица разработчика «ГТМ»</vt:lpstr>
      <vt:lpstr>Таблица разработчика «ПЛАСТЫ, ЗАЛЕЖИ, БЛОКИ, ЯЧЕЙКИ»</vt:lpstr>
      <vt:lpstr>Работа с блоками и ячейками заводнения</vt:lpstr>
      <vt:lpstr>Создание блоков разработки и ячеек заводнения</vt:lpstr>
      <vt:lpstr>Отличие блочного анализа от простой группировки</vt:lpstr>
      <vt:lpstr>Сопоставление показателей разработки на уровне блоков/ячеек</vt:lpstr>
      <vt:lpstr>Факторный анализ по месторождению</vt:lpstr>
      <vt:lpstr>Презентация PowerPoint</vt:lpstr>
      <vt:lpstr>Расширение инструментария анализа разработки</vt:lpstr>
      <vt:lpstr>Кросс-плоты для технологических и геологических показателей</vt:lpstr>
      <vt:lpstr>Окно работы с данными добычи</vt:lpstr>
      <vt:lpstr>Статистический анализ работы скважин</vt:lpstr>
      <vt:lpstr>Простые и не очень модели разработчика</vt:lpstr>
      <vt:lpstr>Модели в нефтяной промышленности</vt:lpstr>
      <vt:lpstr>Использование характеристик вытеснения</vt:lpstr>
      <vt:lpstr>Использование характеристик вытеснения</vt:lpstr>
      <vt:lpstr>Использование кривых падения добычи</vt:lpstr>
      <vt:lpstr>Использование кривых падения добычи</vt:lpstr>
      <vt:lpstr>Другие инструменты анализа добычи</vt:lpstr>
      <vt:lpstr>Линейные модели вытеснения (Вэлдж)</vt:lpstr>
      <vt:lpstr>Модель линий тока</vt:lpstr>
      <vt:lpstr>DEMO</vt:lpstr>
      <vt:lpstr>Инструментарий для анализа разработки</vt:lpstr>
      <vt:lpstr>Требования к картографической информации</vt:lpstr>
      <vt:lpstr>Возможность создания рабочего окна с синхронизацией</vt:lpstr>
      <vt:lpstr>Круговые диаграммы скважин</vt:lpstr>
      <vt:lpstr>Настройка иконок скважин</vt:lpstr>
      <vt:lpstr>Настройка подписей и круговых диаграмм</vt:lpstr>
      <vt:lpstr>Инструмент для добавления динамических данных на круговые диаграммы</vt:lpstr>
      <vt:lpstr>Карты проектных и фактических ГТМ</vt:lpstr>
      <vt:lpstr>Презентация PowerPoint</vt:lpstr>
      <vt:lpstr>Синхронизация исторической перфорации и последнего проведенного ПГИ на диаграмме скважины</vt:lpstr>
      <vt:lpstr>Анализ и агрегация данных по эксплуатационным объектам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тНавигатор —  комплексное  решение  для инженера- разработчика  и геолога</dc:title>
  <dc:creator>Светлана Базилевич</dc:creator>
  <cp:lastModifiedBy>albert vafin</cp:lastModifiedBy>
  <cp:revision>121</cp:revision>
  <dcterms:created xsi:type="dcterms:W3CDTF">2022-07-19T15:05:03Z</dcterms:created>
  <dcterms:modified xsi:type="dcterms:W3CDTF">2023-08-01T11:48:45Z</dcterms:modified>
</cp:coreProperties>
</file>